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8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C:\Users\Prokopchuk\Desktop\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210219" cy="24928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844824"/>
            <a:ext cx="8308108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8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Програма</a:t>
            </a:r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15» 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профілактика ВІЛ-інфекції 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 підтримка 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психосоціального здоров’я в Україні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42" name="Picture 2" descr="C:\Users\Prokopchuk\Desktop\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4435348"/>
            <a:ext cx="5292080" cy="2450036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0243" name="Picture 3" descr="C:\Users\Prokopchuk\Desktop\080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260648"/>
            <a:ext cx="2974672" cy="427990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6" name="Picture 4" descr="C:\Documents and Settings\Admin\Рабочий стол\15.02.2015 и Дет сад\DSC_0036.JPG"/>
          <p:cNvPicPr>
            <a:picLocks noChangeAspect="1" noChangeArrowheads="1"/>
          </p:cNvPicPr>
          <p:nvPr/>
        </p:nvPicPr>
        <p:blipFill>
          <a:blip r:embed="rId5" cstate="print"/>
          <a:srcRect t="11437" b="11360"/>
          <a:stretch>
            <a:fillRect/>
          </a:stretch>
        </p:blipFill>
        <p:spPr bwMode="auto">
          <a:xfrm>
            <a:off x="2892828" y="188640"/>
            <a:ext cx="6143668" cy="31620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Picture 5" descr="C:\Documents and Settings\Admin\Рабочий стол\FaRHHpnGhU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717032"/>
            <a:ext cx="3972883" cy="264755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66" name="Picture 2" descr="C:\Users\Prokopchuk\Desktop\09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0"/>
            <a:ext cx="2738997" cy="2599902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267" name="Picture 3" descr="C:\Users\Prokopchuk\Desktop\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5148064" cy="2456483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4" descr="C:\Documents and Settings\Admin\Рабочий стол\15.02.2015 и Дет сад\DSC_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789040"/>
            <a:ext cx="4287660" cy="285844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  <p:pic>
        <p:nvPicPr>
          <p:cNvPr id="7" name="Picture 7" descr="C:\Documents and Settings\Admin\Рабочий стол\15.02.2015 и Дет сад\DSC_0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973288"/>
            <a:ext cx="4572000" cy="304800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0" name="Picture 2" descr="C:\Users\Prokopchuk\Desktop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-108570"/>
            <a:ext cx="5472608" cy="27504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291" name="Picture 3" descr="C:\Users\Prokopchuk\Desktop\10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202260"/>
            <a:ext cx="3203848" cy="475513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 descr="F:\Вінцевич\Новая папка\DSC_0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7" name="Picture 6" descr="F:\Вінцевич\Новая папка\DSC_03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976918"/>
            <a:ext cx="5544616" cy="36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314" name="Picture 2" descr="C:\Users\Prokopchuk\Desktop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9966" y="3645024"/>
            <a:ext cx="4732554" cy="306896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315" name="Picture 3" descr="C:\Users\Prokopchuk\Desktop\11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3164044" cy="378904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3" descr="F:\Вінцевич\Новая папка\DSC_02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16631"/>
            <a:ext cx="4968552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7" name="Picture 4" descr="F:\Вінцевич\Новая папка\DSC_02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93558"/>
            <a:ext cx="4392488" cy="292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338" name="Picture 2" descr="C:\Users\Prokopchuk\Desktop\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149080"/>
            <a:ext cx="4550778" cy="270891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339" name="Picture 3" descr="C:\Users\Prokopchuk\Desktop\12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25440"/>
            <a:ext cx="3240360" cy="441853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3" descr="F:\Вінцевич\Новая папка\DSC_0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37254"/>
            <a:ext cx="4332461" cy="288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7" name="Picture 4" descr="F:\Вінцевич\Новая папка\DSC_03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88640"/>
            <a:ext cx="5281846" cy="352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5362" name="Picture 2" descr="C:\Users\Prokopchuk\Desktop\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"/>
            <a:ext cx="5356124" cy="256490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363" name="Picture 3" descr="C:\Users\Prokopchuk\Desktop\13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501008"/>
            <a:ext cx="2572317" cy="303561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7" descr="DSC_0371"/>
          <p:cNvPicPr>
            <a:picLocks noChangeAspect="1" noChangeArrowheads="1"/>
          </p:cNvPicPr>
          <p:nvPr/>
        </p:nvPicPr>
        <p:blipFill>
          <a:blip r:embed="rId5" cstate="print"/>
          <a:srcRect t="28970" b="4314"/>
          <a:stretch>
            <a:fillRect/>
          </a:stretch>
        </p:blipFill>
        <p:spPr bwMode="auto">
          <a:xfrm>
            <a:off x="107504" y="3284984"/>
            <a:ext cx="6336704" cy="281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7" name="Picture 8" descr="DSC_036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684" y="332656"/>
            <a:ext cx="3891804" cy="259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6386" name="Picture 2" descr="C:\Users\Prokopchuk\Desktop\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0"/>
            <a:ext cx="5076056" cy="240652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387" name="Picture 3" descr="C:\Users\Prokopchuk\Desktop\14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2965957"/>
            <a:ext cx="2915816" cy="389204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6" descr="DSC_0399"/>
          <p:cNvPicPr>
            <a:picLocks noChangeAspect="1" noChangeArrowheads="1"/>
          </p:cNvPicPr>
          <p:nvPr/>
        </p:nvPicPr>
        <p:blipFill>
          <a:blip r:embed="rId5" cstate="print"/>
          <a:srcRect l="7419" r="3661" b="-49"/>
          <a:stretch>
            <a:fillRect/>
          </a:stretch>
        </p:blipFill>
        <p:spPr bwMode="auto">
          <a:xfrm>
            <a:off x="179512" y="188640"/>
            <a:ext cx="3744416" cy="280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7" name="Picture 8" descr="DSC_029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212976"/>
            <a:ext cx="5256187" cy="350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7410" name="Picture 2" descr="C:\Users\Prokopchuk\Desktop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280" y="4153008"/>
            <a:ext cx="4953720" cy="2704992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7411" name="Picture 3" descr="C:\Users\Prokopchuk\Desktop\15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2304256" cy="3417814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6" name="Picture 2" descr="C:\Users\Prokopchuk\Desktop\Програма 15 перепись\IMG_20180401_112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88640"/>
            <a:ext cx="6134472" cy="3448733"/>
          </a:xfrm>
          <a:prstGeom prst="rect">
            <a:avLst/>
          </a:prstGeom>
          <a:noFill/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7" name="Picture 2" descr="D:\user\Desktop\46075144_571207769977351_354498194072351539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861048"/>
            <a:ext cx="3672408" cy="2754308"/>
          </a:xfrm>
          <a:prstGeom prst="rect">
            <a:avLst/>
          </a:prstGeom>
          <a:noFill/>
          <a:effectLst>
            <a:glow rad="101600">
              <a:srgbClr val="00B050">
                <a:alpha val="60000"/>
              </a:srgbClr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C:\Users\Prokopchuk\Desktop\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210219" cy="24928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844824"/>
            <a:ext cx="8308108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8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Програма</a:t>
            </a:r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15» 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профілактика ВІЛ-інфекції 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 підтримка 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психосоціального здоров’я в Україні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0" name="Picture 2" descr="D:\ПР 15 Трениг для трениров\programma_15-2.jpg"/>
          <p:cNvPicPr>
            <a:picLocks noChangeAspect="1" noChangeArrowheads="1"/>
          </p:cNvPicPr>
          <p:nvPr/>
        </p:nvPicPr>
        <p:blipFill>
          <a:blip r:embed="rId3" cstate="print"/>
          <a:srcRect l="1750" t="1299" r="3409"/>
          <a:stretch>
            <a:fillRect/>
          </a:stretch>
        </p:blipFill>
        <p:spPr bwMode="auto">
          <a:xfrm>
            <a:off x="0" y="605758"/>
            <a:ext cx="9144000" cy="555914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0" name="Picture 2" descr="D:\ПР 15 Трениг для трениров\programma_15-2.jpg"/>
          <p:cNvPicPr>
            <a:picLocks noChangeAspect="1" noChangeArrowheads="1"/>
          </p:cNvPicPr>
          <p:nvPr/>
        </p:nvPicPr>
        <p:blipFill>
          <a:blip r:embed="rId3" cstate="print"/>
          <a:srcRect l="1750" t="1299" r="3409"/>
          <a:stretch>
            <a:fillRect/>
          </a:stretch>
        </p:blipFill>
        <p:spPr bwMode="auto">
          <a:xfrm>
            <a:off x="0" y="605758"/>
            <a:ext cx="9144000" cy="555914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4" name="Picture 2" descr="C:\Users\Prokopchuk\Desktop\010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6216965" cy="3501008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075" name="Picture 3" descr="C:\Users\Prokopchuk\Desktop\01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784" y="260648"/>
            <a:ext cx="1944216" cy="258693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836838"/>
            <a:ext cx="4028753" cy="268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 l="5263"/>
          <a:stretch>
            <a:fillRect/>
          </a:stretch>
        </p:blipFill>
        <p:spPr>
          <a:xfrm>
            <a:off x="251520" y="3645024"/>
            <a:ext cx="4340384" cy="252028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98" name="Picture 2" descr="C:\Users\Prokopchuk\Desktop\02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961" y="4366710"/>
            <a:ext cx="5400039" cy="249129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4099" name="Picture 3" descr="C:\Users\Prokopchuk\Desktop\02.png"/>
          <p:cNvPicPr>
            <a:picLocks noChangeAspect="1" noChangeArrowheads="1"/>
          </p:cNvPicPr>
          <p:nvPr/>
        </p:nvPicPr>
        <p:blipFill>
          <a:blip r:embed="rId4" cstate="print"/>
          <a:srcRect t="11241" b="34753"/>
          <a:stretch>
            <a:fillRect/>
          </a:stretch>
        </p:blipFill>
        <p:spPr bwMode="auto">
          <a:xfrm>
            <a:off x="323528" y="0"/>
            <a:ext cx="3816424" cy="4196873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2538" y="476672"/>
            <a:ext cx="485642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149080"/>
            <a:ext cx="35972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22" name="Picture 2" descr="C:\Users\Prokopchuk\Desktop\03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27384"/>
            <a:ext cx="4536504" cy="270488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3" name="Picture 3" descr="C:\Users\Prokopchuk\Desktop\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20304"/>
            <a:ext cx="3329808" cy="413769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500730"/>
            <a:ext cx="4824536" cy="321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427984" y="332655"/>
            <a:ext cx="4464496" cy="3020377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6" name="Picture 2" descr="C:\Users\Prokopchuk\Desktop\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2435" y="188640"/>
            <a:ext cx="5470045" cy="237626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147" name="Picture 3" descr="C:\Users\Prokopchuk\Desktop\04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1294"/>
            <a:ext cx="3419872" cy="4335818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7440" y="4437112"/>
            <a:ext cx="4189232" cy="230425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4867" y="2564904"/>
            <a:ext cx="4519621" cy="30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0" name="Picture 2" descr="C:\Users\Prokopchuk\Desktop\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5" y="4077072"/>
            <a:ext cx="4623059" cy="2780929"/>
          </a:xfrm>
          <a:prstGeom prst="rect">
            <a:avLst/>
          </a:prstGeom>
          <a:noFill/>
          <a:effectLst>
            <a:glow rad="101600">
              <a:srgbClr val="002060">
                <a:alpha val="60000"/>
              </a:srgbClr>
            </a:glow>
          </a:effectLst>
        </p:spPr>
      </p:pic>
      <p:pic>
        <p:nvPicPr>
          <p:cNvPr id="7171" name="Picture 3" descr="C:\Users\Prokopchuk\Desktop\05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-1"/>
            <a:ext cx="2698218" cy="3803405"/>
          </a:xfrm>
          <a:prstGeom prst="rect">
            <a:avLst/>
          </a:prstGeom>
          <a:noFill/>
          <a:effectLst>
            <a:glow rad="101600">
              <a:srgbClr val="002060">
                <a:alpha val="60000"/>
              </a:srgbClr>
            </a:glow>
          </a:effectLst>
        </p:spPr>
      </p:pic>
      <p:pic>
        <p:nvPicPr>
          <p:cNvPr id="6" name="Picture 5" descr="C:\Documents and Settings\Admin\Рабочий стол\15.02.2015 и Дет сад\DSC_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88639"/>
            <a:ext cx="5184576" cy="3456384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  <p:pic>
        <p:nvPicPr>
          <p:cNvPr id="7" name="Picture 7" descr="C:\Documents and Settings\Admin\Рабочий стол\15.02.2015 и Дет сад\DSC_0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9080" y="3789040"/>
            <a:ext cx="4387416" cy="2924944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194" name="Picture 2" descr="C:\Users\Prokopchuk\Desktop\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88641"/>
            <a:ext cx="6552798" cy="22332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195" name="Picture 3" descr="C:\Users\Prokopchuk\Desktop\06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366591" cy="336361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4" descr="C:\Documents and Settings\Admin\Рабочий стол\1cpvl3JEfk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573016"/>
            <a:ext cx="4646330" cy="3096344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  <p:pic>
        <p:nvPicPr>
          <p:cNvPr id="7" name="Picture 5" descr="C:\Documents and Settings\Admin\Рабочий стол\4tVHExo2a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564903"/>
            <a:ext cx="4104456" cy="2735235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kopchuk\Desktop\Пед совет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218" name="Picture 2" descr="C:\Users\Prokopchuk\Desktop\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7658" y="4005064"/>
            <a:ext cx="5176342" cy="274218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19" name="Picture 3" descr="C:\Users\Prokopchuk\Desktop\07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3347864" cy="387884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6" descr="C:\Documents and Settings\Admin\Рабочий стол\15.02.2015 и Дет сад\DSC_0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12" y="4077072"/>
            <a:ext cx="3855612" cy="2570408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  <p:pic>
        <p:nvPicPr>
          <p:cNvPr id="7" name="Picture 6" descr="C:\Documents and Settings\Admin\Рабочий стол\15.02.2015 и Дет сад\DSC_0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88639"/>
            <a:ext cx="5472608" cy="3648405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24</Words>
  <Application>Microsoft Office PowerPoint</Application>
  <PresentationFormat>Экран (4:3)</PresentationFormat>
  <Paragraphs>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Prokopchuk</dc:creator>
  <cp:lastModifiedBy>User</cp:lastModifiedBy>
  <cp:revision>23</cp:revision>
  <dcterms:created xsi:type="dcterms:W3CDTF">2020-04-06T14:25:44Z</dcterms:created>
  <dcterms:modified xsi:type="dcterms:W3CDTF">2020-04-14T14:11:10Z</dcterms:modified>
</cp:coreProperties>
</file>