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56" r:id="rId2"/>
    <p:sldId id="260" r:id="rId3"/>
    <p:sldId id="259" r:id="rId4"/>
    <p:sldId id="261" r:id="rId5"/>
    <p:sldId id="262" r:id="rId6"/>
    <p:sldId id="263" r:id="rId7"/>
    <p:sldId id="264" r:id="rId8"/>
    <p:sldId id="265" r:id="rId9"/>
    <p:sldId id="258" r:id="rId10"/>
    <p:sldId id="269" r:id="rId11"/>
    <p:sldId id="272" r:id="rId12"/>
    <p:sldId id="268" r:id="rId13"/>
    <p:sldId id="270" r:id="rId14"/>
    <p:sldId id="271" r:id="rId15"/>
    <p:sldId id="266" r:id="rId16"/>
    <p:sldId id="267" r:id="rId17"/>
    <p:sldId id="27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93FF"/>
    <a:srgbClr val="ECC5FF"/>
    <a:srgbClr val="CC66FF"/>
    <a:srgbClr val="B011FF"/>
    <a:srgbClr val="FFFB4F"/>
    <a:srgbClr val="FFFF00"/>
    <a:srgbClr val="EBE600"/>
    <a:srgbClr val="008A3E"/>
    <a:srgbClr val="CAE8AA"/>
    <a:srgbClr val="54381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594" y="-2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CD9640-6C8A-49EA-98DD-F133BEFA9397}" type="datetimeFigureOut">
              <a:rPr lang="ru-RU" smtClean="0"/>
              <a:pPr/>
              <a:t>23.02.2013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E86D5E-EB0E-4612-9515-752B19075FA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86D5E-EB0E-4612-9515-752B19075FA9}" type="slidenum">
              <a:rPr lang="ru-RU" smtClean="0"/>
              <a:pPr/>
              <a:t>1</a:t>
            </a:fld>
            <a:endParaRPr lang="ru-RU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86D5E-EB0E-4612-9515-752B19075FA9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E86D5E-EB0E-4612-9515-752B19075FA9}" type="slidenum">
              <a:rPr lang="ru-RU" smtClean="0"/>
              <a:pPr/>
              <a:t>15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4EE2-BAB1-4884-92C1-61AC97D71547}" type="datetimeFigureOut">
              <a:rPr lang="ru-RU" smtClean="0"/>
              <a:pPr/>
              <a:t>23.02.2013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634D5-6DD5-42EA-8150-1938B7BF241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4EE2-BAB1-4884-92C1-61AC97D71547}" type="datetimeFigureOut">
              <a:rPr lang="ru-RU" smtClean="0"/>
              <a:pPr/>
              <a:t>23.02.2013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634D5-6DD5-42EA-8150-1938B7BF241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4EE2-BAB1-4884-92C1-61AC97D71547}" type="datetimeFigureOut">
              <a:rPr lang="ru-RU" smtClean="0"/>
              <a:pPr/>
              <a:t>23.02.2013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634D5-6DD5-42EA-8150-1938B7BF241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4EE2-BAB1-4884-92C1-61AC97D71547}" type="datetimeFigureOut">
              <a:rPr lang="ru-RU" smtClean="0"/>
              <a:pPr/>
              <a:t>23.02.2013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634D5-6DD5-42EA-8150-1938B7BF241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4EE2-BAB1-4884-92C1-61AC97D71547}" type="datetimeFigureOut">
              <a:rPr lang="ru-RU" smtClean="0"/>
              <a:pPr/>
              <a:t>23.02.2013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634D5-6DD5-42EA-8150-1938B7BF241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4EE2-BAB1-4884-92C1-61AC97D71547}" type="datetimeFigureOut">
              <a:rPr lang="ru-RU" smtClean="0"/>
              <a:pPr/>
              <a:t>23.02.2013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634D5-6DD5-42EA-8150-1938B7BF241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4EE2-BAB1-4884-92C1-61AC97D71547}" type="datetimeFigureOut">
              <a:rPr lang="ru-RU" smtClean="0"/>
              <a:pPr/>
              <a:t>23.02.2013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634D5-6DD5-42EA-8150-1938B7BF241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4EE2-BAB1-4884-92C1-61AC97D71547}" type="datetimeFigureOut">
              <a:rPr lang="ru-RU" smtClean="0"/>
              <a:pPr/>
              <a:t>23.02.2013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634D5-6DD5-42EA-8150-1938B7BF241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4EE2-BAB1-4884-92C1-61AC97D71547}" type="datetimeFigureOut">
              <a:rPr lang="ru-RU" smtClean="0"/>
              <a:pPr/>
              <a:t>23.02.2013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634D5-6DD5-42EA-8150-1938B7BF241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4EE2-BAB1-4884-92C1-61AC97D71547}" type="datetimeFigureOut">
              <a:rPr lang="ru-RU" smtClean="0"/>
              <a:pPr/>
              <a:t>23.02.2013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634D5-6DD5-42EA-8150-1938B7BF241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4EE2-BAB1-4884-92C1-61AC97D71547}" type="datetimeFigureOut">
              <a:rPr lang="ru-RU" smtClean="0"/>
              <a:pPr/>
              <a:t>23.02.2013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7634D5-6DD5-42EA-8150-1938B7BF241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E4EE2-BAB1-4884-92C1-61AC97D71547}" type="datetimeFigureOut">
              <a:rPr lang="ru-RU" smtClean="0"/>
              <a:pPr/>
              <a:t>23.02.2013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634D5-6DD5-42EA-8150-1938B7BF241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92D050"/>
            </a:gs>
            <a:gs pos="50000">
              <a:srgbClr val="CAE8AA"/>
            </a:gs>
            <a:gs pos="100000">
              <a:srgbClr val="FFFF00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1916832"/>
            <a:ext cx="7848872" cy="2592288"/>
          </a:xfrm>
        </p:spPr>
        <p:txBody>
          <a:bodyPr>
            <a:noAutofit/>
          </a:bodyPr>
          <a:lstStyle/>
          <a:p>
            <a:r>
              <a:rPr lang="uk-UA" sz="3600" b="1" i="1" dirty="0" smtClean="0"/>
              <a:t>Взаємодія дошкільного                  </a:t>
            </a:r>
            <a:br>
              <a:rPr lang="uk-UA" sz="3600" b="1" i="1" dirty="0" smtClean="0"/>
            </a:br>
            <a:r>
              <a:rPr lang="uk-UA" sz="3600" b="1" i="1" dirty="0" smtClean="0"/>
              <a:t> навчального закладу з сім</a:t>
            </a:r>
            <a:r>
              <a:rPr lang="en-US" sz="3600" b="1" i="1" dirty="0" smtClean="0"/>
              <a:t>’</a:t>
            </a:r>
            <a:r>
              <a:rPr lang="uk-UA" sz="3600" b="1" i="1" dirty="0" smtClean="0"/>
              <a:t>ями  вихованців у формуванні морально – здорової особистості</a:t>
            </a:r>
            <a:endParaRPr lang="ru-RU" sz="3600" b="1" i="1" dirty="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116632"/>
            <a:ext cx="2762250" cy="20764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365104"/>
            <a:ext cx="3308282" cy="23488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995936" y="4725144"/>
            <a:ext cx="4896544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200" b="1" i="1" dirty="0" smtClean="0"/>
              <a:t>П</a:t>
            </a:r>
            <a:r>
              <a:rPr lang="uk-UA" sz="2200" b="1" i="1" dirty="0" smtClean="0"/>
              <a:t>ідготувала:</a:t>
            </a:r>
          </a:p>
          <a:p>
            <a:pPr algn="r"/>
            <a:r>
              <a:rPr lang="uk-UA" sz="2000" dirty="0" smtClean="0"/>
              <a:t>Вихователь ДНЗ №5 “ Веселка”</a:t>
            </a:r>
          </a:p>
          <a:p>
            <a:pPr algn="r"/>
            <a:r>
              <a:rPr lang="uk-UA" sz="2000" dirty="0" smtClean="0"/>
              <a:t>Городищенської міської ради</a:t>
            </a:r>
            <a:endParaRPr lang="uk-UA" dirty="0" smtClean="0"/>
          </a:p>
          <a:p>
            <a:pPr algn="r"/>
            <a:r>
              <a:rPr lang="uk-UA" sz="2400" i="1" dirty="0" smtClean="0"/>
              <a:t>Мірошник Ірина Борисівна</a:t>
            </a:r>
            <a:endParaRPr lang="ru-RU" sz="24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AE8AA">
            <a:alpha val="4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рапеция 3"/>
          <p:cNvSpPr/>
          <p:nvPr/>
        </p:nvSpPr>
        <p:spPr>
          <a:xfrm>
            <a:off x="1475656" y="476672"/>
            <a:ext cx="6624736" cy="1080120"/>
          </a:xfrm>
          <a:prstGeom prst="trapezoi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/>
              <a:t>Правила успішності  у спілкуванні з батьками</a:t>
            </a:r>
            <a:endParaRPr lang="ru-RU" sz="2400" b="1" i="1" dirty="0"/>
          </a:p>
        </p:txBody>
      </p:sp>
      <p:sp>
        <p:nvSpPr>
          <p:cNvPr id="5" name="Трапеция 4"/>
          <p:cNvSpPr/>
          <p:nvPr/>
        </p:nvSpPr>
        <p:spPr>
          <a:xfrm>
            <a:off x="0" y="1772816"/>
            <a:ext cx="3096344" cy="1152128"/>
          </a:xfrm>
          <a:prstGeom prst="trapezoi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i="1" dirty="0" smtClean="0"/>
              <a:t>Заохочення батьків до участі в спільній роботі з дитиною і педагогом, колективом ДНЗ</a:t>
            </a:r>
            <a:endParaRPr lang="ru-RU" i="1" dirty="0"/>
          </a:p>
        </p:txBody>
      </p:sp>
      <p:sp>
        <p:nvSpPr>
          <p:cNvPr id="6" name="Трапеция 5"/>
          <p:cNvSpPr/>
          <p:nvPr/>
        </p:nvSpPr>
        <p:spPr>
          <a:xfrm>
            <a:off x="2915816" y="5301208"/>
            <a:ext cx="3240360" cy="1224136"/>
          </a:xfrm>
          <a:prstGeom prst="trapezoi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i="1" dirty="0" smtClean="0"/>
              <a:t>Залучення батьків до оцінювання успіхів дитини, прогнозування перспектив ї розвитку</a:t>
            </a:r>
            <a:endParaRPr lang="ru-RU" i="1" dirty="0"/>
          </a:p>
        </p:txBody>
      </p:sp>
      <p:sp>
        <p:nvSpPr>
          <p:cNvPr id="7" name="Трапеция 6"/>
          <p:cNvSpPr/>
          <p:nvPr/>
        </p:nvSpPr>
        <p:spPr>
          <a:xfrm>
            <a:off x="179512" y="3501008"/>
            <a:ext cx="3816424" cy="1512168"/>
          </a:xfrm>
          <a:prstGeom prst="trapezoi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i="1" dirty="0" smtClean="0"/>
              <a:t>Щирий  інтерес до батьків  вихованців, особливий підхід до проблем  сімейного виховання  у спілкуванні з ними</a:t>
            </a:r>
            <a:endParaRPr lang="ru-RU" i="1" dirty="0"/>
          </a:p>
        </p:txBody>
      </p:sp>
      <p:sp>
        <p:nvSpPr>
          <p:cNvPr id="8" name="Трапеция 7"/>
          <p:cNvSpPr/>
          <p:nvPr/>
        </p:nvSpPr>
        <p:spPr>
          <a:xfrm>
            <a:off x="4860032" y="3501008"/>
            <a:ext cx="3816424" cy="1512168"/>
          </a:xfrm>
          <a:prstGeom prst="trapezoi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i="1" dirty="0" smtClean="0"/>
              <a:t>Уміння вислуховувати батьків, намагання зрозуміти їхні проблеми, допомогти прийняти обґрунтоване педагогічне рішення </a:t>
            </a:r>
            <a:endParaRPr lang="ru-RU" i="1" dirty="0"/>
          </a:p>
        </p:txBody>
      </p:sp>
      <p:sp>
        <p:nvSpPr>
          <p:cNvPr id="9" name="Трапеция 8"/>
          <p:cNvSpPr/>
          <p:nvPr/>
        </p:nvSpPr>
        <p:spPr>
          <a:xfrm>
            <a:off x="5796136" y="1916832"/>
            <a:ext cx="3096344" cy="1152128"/>
          </a:xfrm>
          <a:prstGeom prst="trapezoid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i="1" dirty="0" smtClean="0"/>
              <a:t>Доброзичливість, оптимістичність, привітність  у стосунках з батьками</a:t>
            </a:r>
            <a:endParaRPr lang="ru-RU" i="1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2987824" y="1556792"/>
            <a:ext cx="936104" cy="72008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4932040" y="1556792"/>
            <a:ext cx="936104" cy="72008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3563888" y="1556792"/>
            <a:ext cx="504056" cy="18002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4" idx="2"/>
          </p:cNvCxnSpPr>
          <p:nvPr/>
        </p:nvCxnSpPr>
        <p:spPr>
          <a:xfrm>
            <a:off x="4788024" y="1556792"/>
            <a:ext cx="432048" cy="18002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>
            <a:off x="4427984" y="1556792"/>
            <a:ext cx="72008" cy="36004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  <a:alpha val="7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Блок-схема: знак завершения 33"/>
          <p:cNvSpPr/>
          <p:nvPr/>
        </p:nvSpPr>
        <p:spPr>
          <a:xfrm>
            <a:off x="2051720" y="260648"/>
            <a:ext cx="4896544" cy="720080"/>
          </a:xfrm>
          <a:prstGeom prst="flowChartTerminator">
            <a:avLst/>
          </a:prstGeom>
          <a:solidFill>
            <a:srgbClr val="CC66FF"/>
          </a:solidFill>
          <a:ln>
            <a:solidFill>
              <a:srgbClr val="B011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/>
              <a:t>Форми роботи з батьками</a:t>
            </a:r>
            <a:endParaRPr lang="ru-RU" sz="2400" b="1" i="1" dirty="0"/>
          </a:p>
        </p:txBody>
      </p:sp>
      <p:cxnSp>
        <p:nvCxnSpPr>
          <p:cNvPr id="36" name="Прямая со стрелкой 35"/>
          <p:cNvCxnSpPr/>
          <p:nvPr/>
        </p:nvCxnSpPr>
        <p:spPr>
          <a:xfrm flipH="1">
            <a:off x="1835696" y="980728"/>
            <a:ext cx="1440160" cy="720080"/>
          </a:xfrm>
          <a:prstGeom prst="straightConnector1">
            <a:avLst/>
          </a:prstGeom>
          <a:ln w="28575">
            <a:solidFill>
              <a:srgbClr val="B011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>
            <a:stCxn id="34" idx="2"/>
          </p:cNvCxnSpPr>
          <p:nvPr/>
        </p:nvCxnSpPr>
        <p:spPr>
          <a:xfrm>
            <a:off x="4499992" y="980728"/>
            <a:ext cx="0" cy="432048"/>
          </a:xfrm>
          <a:prstGeom prst="straightConnector1">
            <a:avLst/>
          </a:prstGeom>
          <a:ln w="28575">
            <a:solidFill>
              <a:srgbClr val="B011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5724128" y="980728"/>
            <a:ext cx="1080120" cy="720080"/>
          </a:xfrm>
          <a:prstGeom prst="straightConnector1">
            <a:avLst/>
          </a:prstGeom>
          <a:ln w="28575">
            <a:solidFill>
              <a:srgbClr val="B011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Блок-схема: подготовка 45"/>
          <p:cNvSpPr/>
          <p:nvPr/>
        </p:nvSpPr>
        <p:spPr>
          <a:xfrm>
            <a:off x="3275856" y="1412776"/>
            <a:ext cx="2376264" cy="504056"/>
          </a:xfrm>
          <a:prstGeom prst="flowChartPreparation">
            <a:avLst/>
          </a:prstGeom>
          <a:solidFill>
            <a:srgbClr val="DB93FF"/>
          </a:solidFill>
          <a:ln>
            <a:solidFill>
              <a:srgbClr val="CC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 smtClean="0"/>
              <a:t>Колективні</a:t>
            </a:r>
            <a:endParaRPr lang="ru-RU" i="1" dirty="0"/>
          </a:p>
        </p:txBody>
      </p:sp>
      <p:sp>
        <p:nvSpPr>
          <p:cNvPr id="47" name="Блок-схема: подготовка 46"/>
          <p:cNvSpPr/>
          <p:nvPr/>
        </p:nvSpPr>
        <p:spPr>
          <a:xfrm>
            <a:off x="395536" y="1772816"/>
            <a:ext cx="2520280" cy="504056"/>
          </a:xfrm>
          <a:prstGeom prst="flowChartPreparation">
            <a:avLst/>
          </a:prstGeom>
          <a:solidFill>
            <a:srgbClr val="DB93FF"/>
          </a:solidFill>
          <a:ln>
            <a:solidFill>
              <a:srgbClr val="CC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 smtClean="0"/>
              <a:t>Індивідуальні</a:t>
            </a:r>
            <a:endParaRPr lang="ru-RU" i="1" dirty="0"/>
          </a:p>
        </p:txBody>
      </p:sp>
      <p:sp>
        <p:nvSpPr>
          <p:cNvPr id="48" name="Блок-схема: подготовка 47"/>
          <p:cNvSpPr/>
          <p:nvPr/>
        </p:nvSpPr>
        <p:spPr>
          <a:xfrm>
            <a:off x="6012160" y="1700808"/>
            <a:ext cx="2808312" cy="576064"/>
          </a:xfrm>
          <a:prstGeom prst="flowChartPreparation">
            <a:avLst/>
          </a:prstGeom>
          <a:solidFill>
            <a:srgbClr val="DB93FF"/>
          </a:solidFill>
          <a:ln>
            <a:solidFill>
              <a:srgbClr val="CC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 smtClean="0"/>
              <a:t>Наочно - інформаційні</a:t>
            </a:r>
            <a:endParaRPr lang="ru-RU" i="1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987824" y="2204864"/>
            <a:ext cx="2952328" cy="4392488"/>
          </a:xfrm>
          <a:prstGeom prst="rect">
            <a:avLst/>
          </a:prstGeom>
          <a:solidFill>
            <a:srgbClr val="ECC5FF"/>
          </a:solidFill>
          <a:ln>
            <a:solidFill>
              <a:srgbClr val="DB9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i="1" dirty="0" smtClean="0">
                <a:solidFill>
                  <a:schemeClr val="tx1"/>
                </a:solidFill>
              </a:rPr>
              <a:t>1.Батьківські збори;</a:t>
            </a:r>
          </a:p>
          <a:p>
            <a:r>
              <a:rPr lang="uk-UA" i="1" dirty="0" smtClean="0">
                <a:solidFill>
                  <a:schemeClr val="tx1"/>
                </a:solidFill>
              </a:rPr>
              <a:t>2.Зустрічі з батьками;</a:t>
            </a:r>
          </a:p>
          <a:p>
            <a:r>
              <a:rPr lang="uk-UA" i="1" dirty="0" smtClean="0">
                <a:solidFill>
                  <a:schemeClr val="tx1"/>
                </a:solidFill>
              </a:rPr>
              <a:t>3.Вечори запитань і відповідей;</a:t>
            </a:r>
          </a:p>
          <a:p>
            <a:r>
              <a:rPr lang="uk-UA" i="1" dirty="0" smtClean="0">
                <a:solidFill>
                  <a:schemeClr val="tx1"/>
                </a:solidFill>
              </a:rPr>
              <a:t>4.Засіданя круглого столу;</a:t>
            </a:r>
          </a:p>
          <a:p>
            <a:r>
              <a:rPr lang="uk-UA" i="1" dirty="0" smtClean="0">
                <a:solidFill>
                  <a:schemeClr val="tx1"/>
                </a:solidFill>
              </a:rPr>
              <a:t>5.Заняття тренінгово характеру ;</a:t>
            </a:r>
          </a:p>
          <a:p>
            <a:r>
              <a:rPr lang="uk-UA" i="1" dirty="0" smtClean="0">
                <a:solidFill>
                  <a:schemeClr val="tx1"/>
                </a:solidFill>
              </a:rPr>
              <a:t>6.Семінари – практикуми;</a:t>
            </a:r>
          </a:p>
          <a:p>
            <a:r>
              <a:rPr lang="uk-UA" i="1" dirty="0" smtClean="0">
                <a:solidFill>
                  <a:schemeClr val="tx1"/>
                </a:solidFill>
              </a:rPr>
              <a:t>7.Свята та розваги;</a:t>
            </a:r>
          </a:p>
          <a:p>
            <a:r>
              <a:rPr lang="uk-UA" i="1" dirty="0" smtClean="0">
                <a:solidFill>
                  <a:schemeClr val="tx1"/>
                </a:solidFill>
              </a:rPr>
              <a:t>8.Виставки спільних робіт дітей та батьків;</a:t>
            </a:r>
          </a:p>
          <a:p>
            <a:r>
              <a:rPr lang="uk-UA" i="1" dirty="0" smtClean="0">
                <a:solidFill>
                  <a:schemeClr val="tx1"/>
                </a:solidFill>
              </a:rPr>
              <a:t>9.Дні відкритих дверей;</a:t>
            </a:r>
          </a:p>
          <a:p>
            <a:r>
              <a:rPr lang="uk-UA" i="1" dirty="0" smtClean="0">
                <a:solidFill>
                  <a:schemeClr val="tx1"/>
                </a:solidFill>
              </a:rPr>
              <a:t>10.Школи для батьків;</a:t>
            </a:r>
          </a:p>
          <a:p>
            <a:r>
              <a:rPr lang="uk-UA" i="1" dirty="0" smtClean="0">
                <a:solidFill>
                  <a:schemeClr val="tx1"/>
                </a:solidFill>
              </a:rPr>
              <a:t>11.Сімейні поради;</a:t>
            </a:r>
          </a:p>
          <a:p>
            <a:r>
              <a:rPr lang="uk-UA" i="1" dirty="0" smtClean="0">
                <a:solidFill>
                  <a:schemeClr val="tx1"/>
                </a:solidFill>
              </a:rPr>
              <a:t>12.Батьківські конференції.</a:t>
            </a:r>
          </a:p>
          <a:p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6300192" y="2348880"/>
            <a:ext cx="2304256" cy="3771800"/>
          </a:xfrm>
          <a:prstGeom prst="rect">
            <a:avLst/>
          </a:prstGeom>
          <a:solidFill>
            <a:srgbClr val="ECC5FF"/>
          </a:solidFill>
          <a:ln>
            <a:solidFill>
              <a:srgbClr val="DB9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i="1" dirty="0" smtClean="0">
                <a:solidFill>
                  <a:schemeClr val="tx1"/>
                </a:solidFill>
              </a:rPr>
              <a:t>1.Виставки дитячих робіт;</a:t>
            </a:r>
          </a:p>
          <a:p>
            <a:endParaRPr lang="uk-UA" sz="100" i="1" dirty="0" smtClean="0">
              <a:solidFill>
                <a:schemeClr val="tx1"/>
              </a:solidFill>
            </a:endParaRPr>
          </a:p>
          <a:p>
            <a:r>
              <a:rPr lang="uk-UA" i="1" dirty="0" smtClean="0">
                <a:solidFill>
                  <a:schemeClr val="tx1"/>
                </a:solidFill>
              </a:rPr>
              <a:t>2.Реклама книг, статей із газет  або журналів щодо проблеми сімейного виховання;</a:t>
            </a:r>
          </a:p>
          <a:p>
            <a:endParaRPr lang="uk-UA" sz="200" i="1" dirty="0" smtClean="0">
              <a:solidFill>
                <a:schemeClr val="tx1"/>
              </a:solidFill>
            </a:endParaRPr>
          </a:p>
          <a:p>
            <a:r>
              <a:rPr lang="uk-UA" i="1" dirty="0" smtClean="0">
                <a:solidFill>
                  <a:schemeClr val="tx1"/>
                </a:solidFill>
              </a:rPr>
              <a:t>3.Магнітофонні записи бесід  із дошкільниками;</a:t>
            </a:r>
          </a:p>
          <a:p>
            <a:endParaRPr lang="uk-UA" sz="300" i="1" dirty="0" smtClean="0">
              <a:solidFill>
                <a:schemeClr val="tx1"/>
              </a:solidFill>
            </a:endParaRPr>
          </a:p>
          <a:p>
            <a:r>
              <a:rPr lang="uk-UA" i="1" dirty="0" smtClean="0">
                <a:solidFill>
                  <a:schemeClr val="tx1"/>
                </a:solidFill>
              </a:rPr>
              <a:t>4.Відео фрагменти організації  різних видів  діяльності.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67544" y="2348880"/>
            <a:ext cx="2304256" cy="3744416"/>
          </a:xfrm>
          <a:prstGeom prst="rect">
            <a:avLst/>
          </a:prstGeom>
          <a:solidFill>
            <a:srgbClr val="ECC5FF"/>
          </a:solidFill>
          <a:ln>
            <a:solidFill>
              <a:srgbClr val="DB93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i="1" dirty="0" smtClean="0">
                <a:solidFill>
                  <a:schemeClr val="tx1"/>
                </a:solidFill>
              </a:rPr>
              <a:t>1.Індивідуальні бесіди та консультації;</a:t>
            </a:r>
          </a:p>
          <a:p>
            <a:endParaRPr lang="uk-UA" sz="700" i="1" dirty="0" smtClean="0">
              <a:solidFill>
                <a:schemeClr val="tx1"/>
              </a:solidFill>
            </a:endParaRPr>
          </a:p>
          <a:p>
            <a:r>
              <a:rPr lang="uk-UA" i="1" dirty="0" smtClean="0">
                <a:solidFill>
                  <a:schemeClr val="tx1"/>
                </a:solidFill>
              </a:rPr>
              <a:t>2.Відвідування дітей вдома;</a:t>
            </a:r>
          </a:p>
          <a:p>
            <a:endParaRPr lang="uk-UA" sz="400" i="1" dirty="0" smtClean="0">
              <a:solidFill>
                <a:schemeClr val="tx1"/>
              </a:solidFill>
            </a:endParaRPr>
          </a:p>
          <a:p>
            <a:r>
              <a:rPr lang="uk-UA" i="1" dirty="0" smtClean="0">
                <a:solidFill>
                  <a:schemeClr val="tx1"/>
                </a:solidFill>
              </a:rPr>
              <a:t>3.Залучення батьків до життя дитячого садка.</a:t>
            </a:r>
            <a:endParaRPr lang="ru-RU" i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04664"/>
            <a:ext cx="8229600" cy="836712"/>
          </a:xfrm>
        </p:spPr>
        <p:txBody>
          <a:bodyPr/>
          <a:lstStyle/>
          <a:p>
            <a:r>
              <a:rPr lang="uk-UA" b="1" i="1" dirty="0" smtClean="0"/>
              <a:t>Поради батькам</a:t>
            </a:r>
            <a:endParaRPr lang="ru-RU" b="1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484784"/>
            <a:ext cx="8028384" cy="2448271"/>
          </a:xfrm>
        </p:spPr>
        <p:txBody>
          <a:bodyPr>
            <a:normAutofit lnSpcReduction="10000"/>
          </a:bodyPr>
          <a:lstStyle/>
          <a:p>
            <a:pPr marL="0" indent="361950" algn="ctr">
              <a:buNone/>
            </a:pPr>
            <a:r>
              <a:rPr lang="uk-UA" b="1" i="1" baseline="-25000" dirty="0" smtClean="0"/>
              <a:t>Прощення</a:t>
            </a:r>
            <a:endParaRPr lang="uk-UA" b="1" i="1" dirty="0" smtClean="0"/>
          </a:p>
          <a:p>
            <a:pPr marL="0" indent="361950">
              <a:buNone/>
            </a:pPr>
            <a:r>
              <a:rPr lang="uk-UA" sz="2600" i="1" baseline="-25000" dirty="0" smtClean="0"/>
              <a:t>Дуже важко жити людині, яка не вміє прощати. Біблейська мудрість каже: якщо простиш, то і тобі проститься. Як важливо навчити дитину прощати. Гарним засобом виховання такої риси, як прощення, може бути приклад дорослих, що оточують дитину. Уникайте ситуації, коли дитина довго на когось ображається і носить «камінь за пазухою». Проведіть бесіду з дитиною: якщо ти, дитинко, носитимеш гнів і злість на когось, це перш за все зашкодить твоєму здоров’ю і здоров'ю тих людей, з якими ти часто спілкуєшся.</a:t>
            </a:r>
          </a:p>
          <a:p>
            <a:pPr marL="0" indent="361950">
              <a:buNone/>
            </a:pPr>
            <a:endParaRPr lang="uk-UA" sz="900" i="1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31032" y="3789040"/>
            <a:ext cx="8712968" cy="2759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1950" algn="ctr"/>
            <a:r>
              <a:rPr lang="ru-RU" sz="2600" b="1" i="1" baseline="-25000" dirty="0" smtClean="0"/>
              <a:t>Лагідність </a:t>
            </a:r>
          </a:p>
          <a:p>
            <a:pPr indent="361950"/>
            <a:r>
              <a:rPr lang="ru-RU" sz="2600" i="1" baseline="-25000" dirty="0" smtClean="0"/>
              <a:t>Намагайтесь розмовляти з дітьми тихим, спокійним, лагідним голосом.  Навіть</a:t>
            </a:r>
            <a:r>
              <a:rPr lang="ru-RU" sz="2600" i="1" dirty="0" smtClean="0"/>
              <a:t> </a:t>
            </a:r>
            <a:r>
              <a:rPr lang="uk-UA" sz="2600" i="1" baseline="-25000" dirty="0" smtClean="0"/>
              <a:t>малесеньке, здавалось би нічого не розуміюче немовля, вже реагує на інтонаційні відтінки вашого голосу. Навіть якщо ви у збудженому стані, не дозволяйте собі підвищувати тон. Нехай для вас основним правилом буде, так звана, «позиція десяти кроків»: перед тим, як вихлюпнути на дитину своє невдоволення чи поганий настрій, подумки полічіть десять кроків. Це дасть змогу вам трішки заспокоїтись і вибрати правильний тон для спілкування з дитиною. Навчайте її «солодким» ласкавим словам змалечку. Виховуючись у такій атмосфері, дитина буде доброю, лагідною, ніжною.</a:t>
            </a:r>
            <a:endParaRPr lang="uk-UA" sz="2600" i="1" dirty="0" smtClean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88640"/>
            <a:ext cx="2995533" cy="1872208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5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229600" cy="836712"/>
          </a:xfrm>
        </p:spPr>
        <p:txBody>
          <a:bodyPr>
            <a:normAutofit/>
          </a:bodyPr>
          <a:lstStyle/>
          <a:p>
            <a:r>
              <a:rPr lang="ru-RU" b="1" i="1" baseline="-25000" dirty="0" smtClean="0"/>
              <a:t>Заповіді дітей для мам, тат, бабусь та дідусів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124744"/>
            <a:ext cx="8352928" cy="2304256"/>
          </a:xfrm>
        </p:spPr>
        <p:txBody>
          <a:bodyPr>
            <a:noAutofit/>
          </a:bodyPr>
          <a:lstStyle/>
          <a:p>
            <a:pPr marL="0" indent="361950">
              <a:buNone/>
            </a:pPr>
            <a:r>
              <a:rPr lang="ru-RU" sz="2800" i="1" baseline="-25000" dirty="0" smtClean="0"/>
              <a:t>Дорогі батьки, пам'ятайте, що ви самі запросили мене у свою родину. Колись я залишу батьківську оселю, але до того часу навчіть мене, будь ласка, мистецтва стати і бути людиною.</a:t>
            </a:r>
          </a:p>
          <a:p>
            <a:pPr marL="0" indent="361950">
              <a:buNone/>
            </a:pPr>
            <a:r>
              <a:rPr lang="ru-RU" sz="2800" i="1" baseline="-25000" dirty="0" smtClean="0"/>
              <a:t>У моїх очах світ виглядає інакше, ніж у ваших. Прошу вас, поясніть мені, що? коли? чому? кожен із нас у ньому має робити.</a:t>
            </a:r>
          </a:p>
          <a:p>
            <a:pPr marL="0" indent="361950">
              <a:buNone/>
            </a:pPr>
            <a:r>
              <a:rPr lang="ru-RU" sz="2800" i="1" baseline="-25000" dirty="0" smtClean="0"/>
              <a:t>Мої ручки ще маленькі, не очікуйте від мене досконалості, коли я стелю ліжко, малюю, пишу або кидаю мяча.</a:t>
            </a:r>
            <a:endParaRPr lang="uk-UA" sz="2800" i="1" baseline="-25000" dirty="0" smtClean="0"/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3140968"/>
            <a:ext cx="369966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67544" y="3429000"/>
            <a:ext cx="496855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361950"/>
            <a:r>
              <a:rPr lang="ru-RU" sz="2600" i="1" baseline="-25000" dirty="0" smtClean="0"/>
              <a:t>Мої почуття ще недозрілі, прошу, будьте </a:t>
            </a:r>
            <a:r>
              <a:rPr lang="ru-RU" sz="2600" i="1" baseline="-25000" dirty="0" err="1" smtClean="0"/>
              <a:t>чутливими</a:t>
            </a:r>
            <a:r>
              <a:rPr lang="ru-RU" sz="2600" i="1" baseline="-25000" dirty="0" smtClean="0"/>
              <a:t> </a:t>
            </a:r>
            <a:r>
              <a:rPr lang="ru-RU" sz="2600" i="1" baseline="-25000" dirty="0" smtClean="0"/>
              <a:t>до моїх потреб. Не нарікайте на мене.</a:t>
            </a:r>
          </a:p>
          <a:p>
            <a:pPr indent="361950"/>
            <a:r>
              <a:rPr lang="ru-RU" sz="2600" i="1" baseline="-25000" dirty="0" smtClean="0"/>
              <a:t>Щоб розвиватися, мені потрібне ваше заохочення, а не тиск. Лагідно критикуйте й оцінюйте, але не мене, а лише мої вчинки.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259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908720"/>
            <a:ext cx="8229600" cy="45259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3600" i="1" baseline="-25000" dirty="0" smtClean="0"/>
              <a:t> </a:t>
            </a:r>
            <a:r>
              <a:rPr lang="ru-RU" sz="3400" i="1" baseline="-25000" dirty="0" smtClean="0"/>
              <a:t>Дайте мені трохи самостійності, дозвольте робити помилки, щоб я на помилках </a:t>
            </a:r>
            <a:r>
              <a:rPr lang="ru-RU" sz="3600" i="1" baseline="-25000" dirty="0" smtClean="0"/>
              <a:t>вчився. Тоді я зможу самостійно приймати рішення у дорослому житті.</a:t>
            </a:r>
          </a:p>
          <a:p>
            <a:pPr>
              <a:buNone/>
            </a:pPr>
            <a:r>
              <a:rPr lang="ru-RU" sz="3600" i="1" baseline="-25000" dirty="0" smtClean="0"/>
              <a:t>Прошу, не робіть усього за мене, бо я виросту переконаним у своїй неспроможності виконувати завдання згідно з вашим очікуванням.</a:t>
            </a:r>
          </a:p>
          <a:p>
            <a:pPr>
              <a:buNone/>
            </a:pPr>
            <a:r>
              <a:rPr lang="ru-RU" sz="3600" i="1" baseline="-25000" dirty="0" smtClean="0"/>
              <a:t>        Я вчуся у вас усього: слів, інтонацій голосу, манери рухатися. Ваші слова, почуття і вчинки повертатимуться до вас через мене. Так справедливо влаштувала природа зв’язок між поколіннями. Тому навчіть мене, будь ласка, кращого.</a:t>
            </a:r>
          </a:p>
          <a:p>
            <a:pPr>
              <a:buNone/>
            </a:pPr>
            <a:r>
              <a:rPr lang="ru-RU" sz="3600" i="1" baseline="-25000" dirty="0" smtClean="0"/>
              <a:t>Пам'ятайте, що ми разом не випадково: ми маємо допомагати один одному в цьому безмежному світі.</a:t>
            </a:r>
            <a:endParaRPr lang="ru-RU" sz="3600" i="1" dirty="0" smtClean="0"/>
          </a:p>
          <a:p>
            <a:pPr>
              <a:buNone/>
            </a:pPr>
            <a:r>
              <a:rPr lang="ru-RU" sz="3600" i="1" baseline="-25000" dirty="0" smtClean="0"/>
              <a:t>Я хочу відчувати вашу любов, хочу, щоб ви частіше брали мене на руки, пригортали, цілували. Але будьте уважні, щоб ваша любов не перетворилася на милиці, які заважатимуть мені робити самостійні кроки.</a:t>
            </a:r>
          </a:p>
          <a:p>
            <a:pPr>
              <a:buNone/>
            </a:pPr>
            <a:r>
              <a:rPr lang="ru-RU" sz="3600" i="1" baseline="-25000" dirty="0" smtClean="0"/>
              <a:t>                                                                 Любі мої, я вас дуже-дуже люблю!!!</a:t>
            </a:r>
            <a:endParaRPr lang="ru-RU" sz="3600" i="1" dirty="0" smtClean="0"/>
          </a:p>
          <a:p>
            <a:pPr>
              <a:buNone/>
            </a:pPr>
            <a:r>
              <a:rPr lang="ru-RU" sz="3600" i="1" baseline="-25000" dirty="0" smtClean="0"/>
              <a:t>                                                                Покажіть мені, що ви любите мене також.</a:t>
            </a:r>
            <a:endParaRPr lang="ru-RU" sz="3600" i="1" dirty="0" smtClean="0"/>
          </a:p>
          <a:p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20000"/>
                <a:lumOff val="80000"/>
              </a:schemeClr>
            </a:gs>
            <a:gs pos="50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96336" y="5045876"/>
            <a:ext cx="1403648" cy="1812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1143000"/>
          </a:xfrm>
        </p:spPr>
        <p:txBody>
          <a:bodyPr>
            <a:normAutofit/>
          </a:bodyPr>
          <a:lstStyle/>
          <a:p>
            <a:r>
              <a:rPr lang="uk-UA" sz="3600" b="1" i="1" dirty="0" smtClean="0">
                <a:solidFill>
                  <a:srgbClr val="54381C"/>
                </a:solidFill>
              </a:rPr>
              <a:t>Тлумачний словник моральних чеснот</a:t>
            </a:r>
            <a:endParaRPr lang="ru-RU" sz="3600" b="1" i="1" dirty="0">
              <a:solidFill>
                <a:srgbClr val="54381C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1124744"/>
            <a:ext cx="8640960" cy="5283968"/>
          </a:xfrm>
        </p:spPr>
        <p:txBody>
          <a:bodyPr>
            <a:normAutofit/>
          </a:bodyPr>
          <a:lstStyle/>
          <a:p>
            <a:pPr marL="0" indent="265113">
              <a:buNone/>
            </a:pPr>
            <a:r>
              <a:rPr lang="uk-UA" sz="2400" b="1" i="1" baseline="-25000" dirty="0" smtClean="0"/>
              <a:t>Ввічливість </a:t>
            </a:r>
            <a:r>
              <a:rPr lang="uk-UA" sz="2400" i="1" baseline="-25000" dirty="0" smtClean="0"/>
              <a:t>— моральна якість, що виражається у постійному поважному ставленні до оточуючих. Вона споріднена     таким якостям вихованої людини як тактовність, люб’язність, делікатність,	доброзичливість,</a:t>
            </a:r>
            <a:r>
              <a:rPr lang="uk-UA" sz="2400" i="1" dirty="0" smtClean="0"/>
              <a:t> </a:t>
            </a:r>
            <a:r>
              <a:rPr lang="uk-UA" sz="2400" i="1" baseline="-25000" dirty="0" smtClean="0"/>
              <a:t>уважність.</a:t>
            </a:r>
            <a:endParaRPr lang="uk-UA" sz="2400" i="1" dirty="0" smtClean="0"/>
          </a:p>
          <a:p>
            <a:pPr marL="0" indent="265113">
              <a:buNone/>
            </a:pPr>
            <a:r>
              <a:rPr lang="ru-RU" sz="2400" b="1" i="1" baseline="-25000" dirty="0" smtClean="0"/>
              <a:t>Ввічливий </a:t>
            </a:r>
            <a:r>
              <a:rPr lang="ru-RU" sz="2400" i="1" baseline="-25000" dirty="0" smtClean="0"/>
              <a:t>— той, хто дотримується правил пристойності, виявляє уважність, люб'язність, чемний.</a:t>
            </a:r>
            <a:endParaRPr lang="ru-RU" sz="2400" i="1" dirty="0" smtClean="0"/>
          </a:p>
          <a:p>
            <a:pPr marL="0" indent="265113">
              <a:buNone/>
            </a:pPr>
            <a:r>
              <a:rPr lang="ru-RU" sz="2400" b="1" i="1" baseline="-25000" dirty="0" smtClean="0"/>
              <a:t>Доброта </a:t>
            </a:r>
            <a:r>
              <a:rPr lang="ru-RU" sz="2400" i="1" baseline="-25000" dirty="0" smtClean="0"/>
              <a:t>— чутливе, дружнє ставлення до людей, привітність, ласка, прихильність.</a:t>
            </a:r>
            <a:endParaRPr lang="ru-RU" sz="2400" i="1" dirty="0" smtClean="0"/>
          </a:p>
          <a:p>
            <a:pPr marL="0" indent="265113">
              <a:buNone/>
            </a:pPr>
            <a:r>
              <a:rPr lang="ru-RU" sz="2400" b="1" i="1" baseline="-25000" dirty="0" smtClean="0"/>
              <a:t>Дружба </a:t>
            </a:r>
            <a:r>
              <a:rPr lang="ru-RU" sz="2400" i="1" baseline="-25000" dirty="0" smtClean="0"/>
              <a:t>— стосунки, відносини, в основі яких лежить взаємн.і прихильність, довіра, відданість,</a:t>
            </a:r>
            <a:r>
              <a:rPr lang="ru-RU" sz="2400" i="1" dirty="0" smtClean="0"/>
              <a:t> </a:t>
            </a:r>
            <a:r>
              <a:rPr lang="ru-RU" sz="2400" i="1" baseline="-25000" dirty="0" smtClean="0"/>
              <a:t>товариська солідарнії п., духовна близькість, спільність інтеросії та ін.</a:t>
            </a:r>
            <a:endParaRPr lang="ru-RU" sz="2400" i="1" dirty="0" smtClean="0"/>
          </a:p>
          <a:p>
            <a:pPr marL="0" indent="265113">
              <a:buNone/>
            </a:pPr>
            <a:r>
              <a:rPr lang="ru-RU" sz="2400" b="1" i="1" baseline="-25000" dirty="0" smtClean="0"/>
              <a:t>Працелюбний</a:t>
            </a:r>
            <a:r>
              <a:rPr lang="ru-RU" sz="2400" i="1" baseline="-25000" dirty="0" smtClean="0"/>
              <a:t> — той, хто любить працю, старанно, ревно, із запалом працює.</a:t>
            </a:r>
            <a:endParaRPr lang="ru-RU" sz="2400" i="1" dirty="0" smtClean="0"/>
          </a:p>
          <a:p>
            <a:pPr marL="0" indent="265113">
              <a:buNone/>
            </a:pPr>
            <a:r>
              <a:rPr lang="ru-RU" sz="2400" b="1" i="1" baseline="-25000" dirty="0" smtClean="0"/>
              <a:t>Працьовитий </a:t>
            </a:r>
            <a:r>
              <a:rPr lang="ru-RU" sz="2400" i="1" baseline="-25000" dirty="0" smtClean="0"/>
              <a:t>-</a:t>
            </a:r>
            <a:r>
              <a:rPr lang="ru-RU" sz="2400" i="1" dirty="0" smtClean="0"/>
              <a:t> </a:t>
            </a:r>
            <a:r>
              <a:rPr lang="ru-RU" sz="2400" i="1" baseline="-25000" dirty="0" smtClean="0"/>
              <a:t> той, хто сумлінно ставиться до роботи, роботящий, звиклий до праці; хто виконує корисну роботу.</a:t>
            </a:r>
            <a:endParaRPr lang="ru-RU" sz="2400" i="1" dirty="0" smtClean="0"/>
          </a:p>
          <a:p>
            <a:pPr marL="0" indent="265113">
              <a:buNone/>
            </a:pPr>
            <a:r>
              <a:rPr lang="ru-RU" sz="2400" b="1" i="1" baseline="-25000" dirty="0" smtClean="0"/>
              <a:t>Прощонння</a:t>
            </a:r>
            <a:r>
              <a:rPr lang="ru-RU" sz="2400" i="1" baseline="-25000" dirty="0" smtClean="0"/>
              <a:t> -  дія зі зіначеннями прощати, простити;</a:t>
            </a:r>
            <a:r>
              <a:rPr lang="ru-RU" sz="2400" i="1" dirty="0" smtClean="0"/>
              <a:t> </a:t>
            </a:r>
            <a:r>
              <a:rPr lang="ru-RU" sz="2400" i="1" baseline="-25000" dirty="0" smtClean="0"/>
              <a:t>поблажливість до кого-небудь, скасування кари,</a:t>
            </a:r>
            <a:r>
              <a:rPr lang="ru-RU" sz="2400" i="1" dirty="0" smtClean="0"/>
              <a:t> </a:t>
            </a:r>
            <a:r>
              <a:rPr lang="ru-RU" sz="2400" i="1" baseline="-25000" dirty="0" smtClean="0"/>
              <a:t>помилування.</a:t>
            </a:r>
            <a:endParaRPr lang="ru-RU" sz="2400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20000"/>
                <a:lumOff val="80000"/>
              </a:schemeClr>
            </a:gs>
            <a:gs pos="50000">
              <a:schemeClr val="accent6">
                <a:lumMod val="20000"/>
                <a:lumOff val="80000"/>
              </a:schemeClr>
            </a:gs>
            <a:gs pos="100000">
              <a:schemeClr val="accent6">
                <a:lumMod val="20000"/>
                <a:lumOff val="80000"/>
              </a:scheme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692696"/>
            <a:ext cx="8229600" cy="4857403"/>
          </a:xfrm>
        </p:spPr>
        <p:txBody>
          <a:bodyPr>
            <a:normAutofit fontScale="70000" lnSpcReduction="20000"/>
          </a:bodyPr>
          <a:lstStyle/>
          <a:p>
            <a:pPr marL="0" indent="265113">
              <a:buNone/>
            </a:pPr>
            <a:r>
              <a:rPr lang="ru-RU" sz="3600" b="1" i="1" baseline="-25000" dirty="0" smtClean="0"/>
              <a:t>Скромний </a:t>
            </a:r>
            <a:r>
              <a:rPr lang="ru-RU" sz="3600" i="1" baseline="-25000" dirty="0" smtClean="0"/>
              <a:t>- той, хто не любить підкреслювати свої заслуги, не претендує на особливе становище, не привертає уваги, не показний.</a:t>
            </a:r>
            <a:endParaRPr lang="ru-RU" sz="3400" b="1" i="1" baseline="-25000" dirty="0" smtClean="0"/>
          </a:p>
          <a:p>
            <a:pPr marL="0" indent="265113">
              <a:buNone/>
            </a:pPr>
            <a:r>
              <a:rPr lang="ru-RU" sz="3400" b="1" i="1" baseline="-25000" dirty="0" smtClean="0"/>
              <a:t>Співчуття</a:t>
            </a:r>
            <a:r>
              <a:rPr lang="ru-RU" sz="3400" i="1" baseline="-25000" dirty="0" smtClean="0"/>
              <a:t> -</a:t>
            </a:r>
            <a:r>
              <a:rPr lang="ru-RU" sz="3400" i="1" dirty="0" smtClean="0"/>
              <a:t> </a:t>
            </a:r>
            <a:r>
              <a:rPr lang="ru-RU" sz="3400" i="1" baseline="-25000" dirty="0" smtClean="0"/>
              <a:t>чуйне ставлення до чийогось горя, до миїхось</a:t>
            </a:r>
            <a:r>
              <a:rPr lang="ru-RU" sz="3400" i="1" dirty="0" smtClean="0"/>
              <a:t> </a:t>
            </a:r>
            <a:r>
              <a:rPr lang="ru-RU" sz="3400" i="1" baseline="-25000" dirty="0" smtClean="0"/>
              <a:t>переживань; почуття жалю, викликане чиїмсь нещастям.</a:t>
            </a:r>
          </a:p>
          <a:p>
            <a:pPr marL="0" indent="265113">
              <a:buNone/>
            </a:pPr>
            <a:endParaRPr lang="ru-RU" sz="1700" i="1" baseline="-25000" dirty="0" smtClean="0"/>
          </a:p>
          <a:p>
            <a:pPr>
              <a:buNone/>
            </a:pPr>
            <a:r>
              <a:rPr lang="ru-RU" sz="3400" b="1" i="1" baseline="-25000" dirty="0" smtClean="0"/>
              <a:t>Чесний (чесність</a:t>
            </a:r>
            <a:r>
              <a:rPr lang="ru-RU" sz="3400" i="1" baseline="-25000" dirty="0" smtClean="0"/>
              <a:t>) — Той, хто визначається високими моральними якостями; виражає справдивість, прямоту характеру, відвертість, нічим не заплямований; шановний, поважний, сповнений честі.</a:t>
            </a:r>
            <a:endParaRPr lang="ru-RU" sz="3400" i="1" dirty="0" smtClean="0"/>
          </a:p>
          <a:p>
            <a:pPr>
              <a:buNone/>
            </a:pPr>
            <a:r>
              <a:rPr lang="ru-RU" sz="3400" b="1" i="1" baseline="-25000" dirty="0" smtClean="0"/>
              <a:t>Чуйність </a:t>
            </a:r>
            <a:r>
              <a:rPr lang="ru-RU" sz="3400" i="1" baseline="-25000" dirty="0" smtClean="0"/>
              <a:t>— бережне та уважне ставлення до людей, здатність жити їхніми радощами та турботами, відгукуватися на їхні проблеми.</a:t>
            </a:r>
            <a:endParaRPr lang="ru-RU" sz="3400" i="1" dirty="0" smtClean="0"/>
          </a:p>
          <a:p>
            <a:pPr>
              <a:buNone/>
            </a:pPr>
            <a:r>
              <a:rPr lang="ru-RU" sz="3400" b="1" i="1" baseline="-25000" dirty="0" smtClean="0"/>
              <a:t>Лагідний (лагідність) </a:t>
            </a:r>
            <a:r>
              <a:rPr lang="ru-RU" sz="3400" i="1" baseline="-25000" dirty="0" smtClean="0"/>
              <a:t>— спокійний, сумирний, тихий; ніжний, ласкавий, нерізкий, м'який.</a:t>
            </a:r>
            <a:endParaRPr lang="ru-RU" sz="3400" i="1" dirty="0" smtClean="0"/>
          </a:p>
          <a:p>
            <a:pPr>
              <a:buNone/>
            </a:pPr>
            <a:r>
              <a:rPr lang="uk-UA" sz="3400" b="1" i="1" baseline="-25000" dirty="0" smtClean="0"/>
              <a:t>Лінощі (лінь) — </a:t>
            </a:r>
            <a:r>
              <a:rPr lang="uk-UA" sz="3400" i="1" baseline="-25000" dirty="0" smtClean="0"/>
              <a:t>відсутність бажання</a:t>
            </a:r>
            <a:r>
              <a:rPr lang="uk-UA" sz="3400" i="1" dirty="0" smtClean="0"/>
              <a:t> </a:t>
            </a:r>
            <a:r>
              <a:rPr lang="ru-RU" sz="3400" i="1" baseline="-25000" dirty="0" smtClean="0"/>
              <a:t>працювати, робити будь-що; неробство, стан розслаблення.</a:t>
            </a:r>
            <a:endParaRPr lang="ru-RU" sz="3400" i="1" dirty="0" smtClean="0"/>
          </a:p>
          <a:p>
            <a:pPr>
              <a:buNone/>
            </a:pPr>
            <a:r>
              <a:rPr lang="ru-RU" sz="3400" b="1" i="1" baseline="-25000" dirty="0" smtClean="0"/>
              <a:t>Милосердя </a:t>
            </a:r>
            <a:r>
              <a:rPr lang="ru-RU" sz="3400" i="1" baseline="-25000" dirty="0" smtClean="0"/>
              <a:t>— добре, співчутливе ставлення до кого-небудь; вияв жалості, </a:t>
            </a:r>
            <a:r>
              <a:rPr lang="ru-RU" sz="3400" i="1" baseline="-25000" dirty="0" err="1" smtClean="0"/>
              <a:t>помилування</a:t>
            </a:r>
            <a:r>
              <a:rPr lang="ru-RU" sz="3400" i="1" baseline="-25000" dirty="0" smtClean="0"/>
              <a:t>.</a:t>
            </a:r>
            <a:endParaRPr lang="ru-RU" sz="3400" i="1" dirty="0" smtClean="0"/>
          </a:p>
          <a:p>
            <a:pPr>
              <a:buNone/>
            </a:pPr>
            <a:r>
              <a:rPr lang="ru-RU" sz="3400" b="1" i="1" baseline="-25000" dirty="0" smtClean="0"/>
              <a:t>Милосердний</a:t>
            </a:r>
            <a:r>
              <a:rPr lang="ru-RU" sz="3400" i="1" baseline="-25000" dirty="0" smtClean="0"/>
              <a:t> — який виявляє милосердя; схильний, готовий до добрих учинків.</a:t>
            </a:r>
            <a:endParaRPr lang="ru-RU" sz="3400" i="1" dirty="0" smtClean="0"/>
          </a:p>
          <a:p>
            <a:pPr>
              <a:buNone/>
            </a:pPr>
            <a:r>
              <a:rPr lang="ru-RU" sz="3400" b="1" i="1" baseline="-25000" dirty="0" smtClean="0"/>
              <a:t>Патріотизм </a:t>
            </a:r>
            <a:r>
              <a:rPr lang="ru-RU" sz="3400" i="1" baseline="-25000" dirty="0" smtClean="0"/>
              <a:t>— любов до своєї Батьківщини, відданість своєму народові, готовність для них на жертви й подвиги.</a:t>
            </a:r>
            <a:endParaRPr lang="ru-RU" sz="3400" b="1" i="1" dirty="0" smtClean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r="2666"/>
          <a:stretch>
            <a:fillRect/>
          </a:stretch>
        </p:blipFill>
        <p:spPr bwMode="auto">
          <a:xfrm>
            <a:off x="7596336" y="4941168"/>
            <a:ext cx="1296144" cy="17191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75"/>
            <a:ext cx="9144000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340768"/>
            <a:ext cx="8229600" cy="5213176"/>
          </a:xfrm>
        </p:spPr>
        <p:txBody>
          <a:bodyPr>
            <a:normAutofit fontScale="92500" lnSpcReduction="20000"/>
          </a:bodyPr>
          <a:lstStyle/>
          <a:p>
            <a:pPr>
              <a:buNone/>
              <a:defRPr/>
            </a:pPr>
            <a:r>
              <a:rPr lang="uk-UA" sz="5400" b="1" i="1" dirty="0" smtClean="0">
                <a:solidFill>
                  <a:srgbClr val="4B3219"/>
                </a:solidFill>
              </a:rPr>
              <a:t>            </a:t>
            </a:r>
            <a:r>
              <a:rPr lang="uk-UA" sz="7100" b="1" i="1" dirty="0" smtClean="0">
                <a:solidFill>
                  <a:srgbClr val="4B3219"/>
                </a:solidFill>
              </a:rPr>
              <a:t>Кінець! </a:t>
            </a:r>
            <a:endParaRPr lang="uk-UA" sz="5400" b="1" i="1" dirty="0" smtClean="0">
              <a:solidFill>
                <a:srgbClr val="4B3219"/>
              </a:solidFill>
            </a:endParaRPr>
          </a:p>
          <a:p>
            <a:pPr>
              <a:buNone/>
              <a:defRPr/>
            </a:pPr>
            <a:endParaRPr lang="uk-UA" sz="5400" b="1" i="1" dirty="0" smtClean="0">
              <a:solidFill>
                <a:srgbClr val="4B3219"/>
              </a:solidFill>
            </a:endParaRPr>
          </a:p>
          <a:p>
            <a:pPr>
              <a:buNone/>
              <a:defRPr/>
            </a:pPr>
            <a:r>
              <a:rPr lang="uk-UA" sz="5400" b="1" i="1" dirty="0" smtClean="0">
                <a:solidFill>
                  <a:srgbClr val="4B3219"/>
                </a:solidFill>
              </a:rPr>
              <a:t>        </a:t>
            </a:r>
            <a:r>
              <a:rPr lang="uk-UA" sz="6300" b="1" i="1" dirty="0" smtClean="0">
                <a:solidFill>
                  <a:srgbClr val="4B3219"/>
                </a:solidFill>
              </a:rPr>
              <a:t>Дякую за увагу</a:t>
            </a:r>
          </a:p>
          <a:p>
            <a:pPr>
              <a:buNone/>
              <a:defRPr/>
            </a:pPr>
            <a:endParaRPr lang="uk-UA" sz="5400" b="1" i="1" dirty="0" smtClean="0">
              <a:solidFill>
                <a:srgbClr val="4B3219"/>
              </a:solidFill>
            </a:endParaRPr>
          </a:p>
          <a:p>
            <a:pPr>
              <a:buNone/>
              <a:defRPr/>
            </a:pPr>
            <a:endParaRPr lang="uk-UA" sz="5400" b="1" i="1" dirty="0" smtClean="0">
              <a:solidFill>
                <a:srgbClr val="4B3219"/>
              </a:solidFill>
            </a:endParaRPr>
          </a:p>
          <a:p>
            <a:pPr>
              <a:buNone/>
              <a:defRPr/>
            </a:pPr>
            <a:r>
              <a:rPr lang="uk-UA" sz="5400" b="1" i="1" smtClean="0">
                <a:solidFill>
                  <a:srgbClr val="4B3219"/>
                </a:solidFill>
              </a:rPr>
              <a:t>      </a:t>
            </a:r>
            <a:endParaRPr lang="ru-RU" sz="5400" b="1" i="1" dirty="0" smtClean="0">
              <a:solidFill>
                <a:srgbClr val="4B3219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980728"/>
            <a:ext cx="8229600" cy="4525963"/>
          </a:xfrm>
        </p:spPr>
        <p:txBody>
          <a:bodyPr anchor="ctr"/>
          <a:lstStyle/>
          <a:p>
            <a:pPr>
              <a:buNone/>
            </a:pPr>
            <a:r>
              <a:rPr lang="uk-UA" sz="3000" baseline="-25000" dirty="0" smtClean="0"/>
              <a:t>             В усі часи і серед різних народів родинне виховання було і є незмінною цінністю, головною духовною основою життя нації, могутнім соціальним феноменом, який найтісніше об’єднує людей, неперевершеним чинником самовиявлення людини в  усіх її іпостасях: немовля, дитина, підліток, юнак (дівчина), чоловік (жінка), син (дочка), дідусь, бабуся, онук та ін.</a:t>
            </a:r>
            <a:endParaRPr lang="uk-UA" sz="3000" dirty="0" smtClean="0"/>
          </a:p>
          <a:p>
            <a:pPr>
              <a:buNone/>
            </a:pPr>
            <a:r>
              <a:rPr lang="uk-UA" sz="3000" b="1" i="1" baseline="-25000" dirty="0" smtClean="0"/>
              <a:t>          Сім’я </a:t>
            </a:r>
            <a:r>
              <a:rPr lang="uk-UA" sz="3000" i="1" baseline="-25000" dirty="0" smtClean="0"/>
              <a:t>— мала соціально-психологічна група, члени якої пов'язані шлюбними або родинними стосунками, спільністю</a:t>
            </a:r>
            <a:r>
              <a:rPr lang="uk-UA" sz="3000" i="1" dirty="0" smtClean="0"/>
              <a:t> </a:t>
            </a:r>
            <a:r>
              <a:rPr lang="uk-UA" sz="3000" i="1" baseline="-25000" dirty="0" smtClean="0"/>
              <a:t>побуту і взаємною моральною відповідальністю.</a:t>
            </a:r>
            <a:endParaRPr lang="uk-UA" sz="3000" i="1" dirty="0" smtClean="0"/>
          </a:p>
          <a:p>
            <a:pPr>
              <a:buNone/>
            </a:pPr>
            <a:endParaRPr lang="ru-RU" dirty="0"/>
          </a:p>
        </p:txBody>
      </p:sp>
      <p:grpSp>
        <p:nvGrpSpPr>
          <p:cNvPr id="13" name="Группа 127"/>
          <p:cNvGrpSpPr>
            <a:grpSpLocks/>
          </p:cNvGrpSpPr>
          <p:nvPr/>
        </p:nvGrpSpPr>
        <p:grpSpPr bwMode="auto">
          <a:xfrm>
            <a:off x="4355976" y="5733256"/>
            <a:ext cx="3549650" cy="539750"/>
            <a:chOff x="1268951" y="2782614"/>
            <a:chExt cx="5752559" cy="1322662"/>
          </a:xfrm>
        </p:grpSpPr>
        <p:sp>
          <p:nvSpPr>
            <p:cNvPr id="14" name="Полилиния 13"/>
            <p:cNvSpPr/>
            <p:nvPr/>
          </p:nvSpPr>
          <p:spPr>
            <a:xfrm>
              <a:off x="2673646" y="3027697"/>
              <a:ext cx="2956034" cy="1077579"/>
            </a:xfrm>
            <a:custGeom>
              <a:avLst/>
              <a:gdLst>
                <a:gd name="connsiteX0" fmla="*/ 0 w 2514600"/>
                <a:gd name="connsiteY0" fmla="*/ 500063 h 1000125"/>
                <a:gd name="connsiteX1" fmla="*/ 792641 w 2514600"/>
                <a:gd name="connsiteY1" fmla="*/ 35404 h 1000125"/>
                <a:gd name="connsiteX2" fmla="*/ 1257301 w 2514600"/>
                <a:gd name="connsiteY2" fmla="*/ 1 h 1000125"/>
                <a:gd name="connsiteX3" fmla="*/ 1721962 w 2514600"/>
                <a:gd name="connsiteY3" fmla="*/ 35404 h 1000125"/>
                <a:gd name="connsiteX4" fmla="*/ 2514601 w 2514600"/>
                <a:gd name="connsiteY4" fmla="*/ 500066 h 1000125"/>
                <a:gd name="connsiteX5" fmla="*/ 1721961 w 2514600"/>
                <a:gd name="connsiteY5" fmla="*/ 964726 h 1000125"/>
                <a:gd name="connsiteX6" fmla="*/ 1257301 w 2514600"/>
                <a:gd name="connsiteY6" fmla="*/ 1000129 h 1000125"/>
                <a:gd name="connsiteX7" fmla="*/ 792641 w 2514600"/>
                <a:gd name="connsiteY7" fmla="*/ 964726 h 1000125"/>
                <a:gd name="connsiteX8" fmla="*/ 2 w 2514600"/>
                <a:gd name="connsiteY8" fmla="*/ 500065 h 1000125"/>
                <a:gd name="connsiteX9" fmla="*/ 0 w 2514600"/>
                <a:gd name="connsiteY9" fmla="*/ 500063 h 1000125"/>
                <a:gd name="connsiteX0" fmla="*/ 792641 w 2514603"/>
                <a:gd name="connsiteY0" fmla="*/ 964725 h 1056165"/>
                <a:gd name="connsiteX1" fmla="*/ 2 w 2514603"/>
                <a:gd name="connsiteY1" fmla="*/ 500064 h 1056165"/>
                <a:gd name="connsiteX2" fmla="*/ 0 w 2514603"/>
                <a:gd name="connsiteY2" fmla="*/ 500062 h 1056165"/>
                <a:gd name="connsiteX3" fmla="*/ 792641 w 2514603"/>
                <a:gd name="connsiteY3" fmla="*/ 35403 h 1056165"/>
                <a:gd name="connsiteX4" fmla="*/ 1257301 w 2514603"/>
                <a:gd name="connsiteY4" fmla="*/ 0 h 1056165"/>
                <a:gd name="connsiteX5" fmla="*/ 1721962 w 2514603"/>
                <a:gd name="connsiteY5" fmla="*/ 35403 h 1056165"/>
                <a:gd name="connsiteX6" fmla="*/ 2514601 w 2514603"/>
                <a:gd name="connsiteY6" fmla="*/ 500065 h 1056165"/>
                <a:gd name="connsiteX7" fmla="*/ 1721961 w 2514603"/>
                <a:gd name="connsiteY7" fmla="*/ 964725 h 1056165"/>
                <a:gd name="connsiteX8" fmla="*/ 1257301 w 2514603"/>
                <a:gd name="connsiteY8" fmla="*/ 1000128 h 1056165"/>
                <a:gd name="connsiteX9" fmla="*/ 884081 w 2514603"/>
                <a:gd name="connsiteY9" fmla="*/ 1056165 h 1056165"/>
                <a:gd name="connsiteX0" fmla="*/ 478554 w 2762491"/>
                <a:gd name="connsiteY0" fmla="*/ 755175 h 1056165"/>
                <a:gd name="connsiteX1" fmla="*/ 247890 w 2762491"/>
                <a:gd name="connsiteY1" fmla="*/ 500064 h 1056165"/>
                <a:gd name="connsiteX2" fmla="*/ 247888 w 2762491"/>
                <a:gd name="connsiteY2" fmla="*/ 500062 h 1056165"/>
                <a:gd name="connsiteX3" fmla="*/ 1040529 w 2762491"/>
                <a:gd name="connsiteY3" fmla="*/ 35403 h 1056165"/>
                <a:gd name="connsiteX4" fmla="*/ 1505189 w 2762491"/>
                <a:gd name="connsiteY4" fmla="*/ 0 h 1056165"/>
                <a:gd name="connsiteX5" fmla="*/ 1969850 w 2762491"/>
                <a:gd name="connsiteY5" fmla="*/ 35403 h 1056165"/>
                <a:gd name="connsiteX6" fmla="*/ 2762489 w 2762491"/>
                <a:gd name="connsiteY6" fmla="*/ 500065 h 1056165"/>
                <a:gd name="connsiteX7" fmla="*/ 1969849 w 2762491"/>
                <a:gd name="connsiteY7" fmla="*/ 964725 h 1056165"/>
                <a:gd name="connsiteX8" fmla="*/ 1505189 w 2762491"/>
                <a:gd name="connsiteY8" fmla="*/ 1000128 h 1056165"/>
                <a:gd name="connsiteX9" fmla="*/ 1131969 w 2762491"/>
                <a:gd name="connsiteY9" fmla="*/ 1056165 h 1056165"/>
                <a:gd name="connsiteX0" fmla="*/ 230666 w 2514603"/>
                <a:gd name="connsiteY0" fmla="*/ 755175 h 1056165"/>
                <a:gd name="connsiteX1" fmla="*/ 2 w 2514603"/>
                <a:gd name="connsiteY1" fmla="*/ 500064 h 1056165"/>
                <a:gd name="connsiteX2" fmla="*/ 0 w 2514603"/>
                <a:gd name="connsiteY2" fmla="*/ 500062 h 1056165"/>
                <a:gd name="connsiteX3" fmla="*/ 792641 w 2514603"/>
                <a:gd name="connsiteY3" fmla="*/ 35403 h 1056165"/>
                <a:gd name="connsiteX4" fmla="*/ 1257301 w 2514603"/>
                <a:gd name="connsiteY4" fmla="*/ 0 h 1056165"/>
                <a:gd name="connsiteX5" fmla="*/ 1721962 w 2514603"/>
                <a:gd name="connsiteY5" fmla="*/ 35403 h 1056165"/>
                <a:gd name="connsiteX6" fmla="*/ 2514601 w 2514603"/>
                <a:gd name="connsiteY6" fmla="*/ 500065 h 1056165"/>
                <a:gd name="connsiteX7" fmla="*/ 1721961 w 2514603"/>
                <a:gd name="connsiteY7" fmla="*/ 964725 h 1056165"/>
                <a:gd name="connsiteX8" fmla="*/ 1257301 w 2514603"/>
                <a:gd name="connsiteY8" fmla="*/ 1000128 h 1056165"/>
                <a:gd name="connsiteX9" fmla="*/ 884081 w 2514603"/>
                <a:gd name="connsiteY9" fmla="*/ 1056165 h 1056165"/>
                <a:gd name="connsiteX0" fmla="*/ 230666 w 2514603"/>
                <a:gd name="connsiteY0" fmla="*/ 743161 h 1044151"/>
                <a:gd name="connsiteX1" fmla="*/ 2 w 2514603"/>
                <a:gd name="connsiteY1" fmla="*/ 488050 h 1044151"/>
                <a:gd name="connsiteX2" fmla="*/ 0 w 2514603"/>
                <a:gd name="connsiteY2" fmla="*/ 488048 h 1044151"/>
                <a:gd name="connsiteX3" fmla="*/ 792641 w 2514603"/>
                <a:gd name="connsiteY3" fmla="*/ 23389 h 1044151"/>
                <a:gd name="connsiteX4" fmla="*/ 1657351 w 2514603"/>
                <a:gd name="connsiteY4" fmla="*/ 807136 h 1044151"/>
                <a:gd name="connsiteX5" fmla="*/ 1721962 w 2514603"/>
                <a:gd name="connsiteY5" fmla="*/ 23389 h 1044151"/>
                <a:gd name="connsiteX6" fmla="*/ 2514601 w 2514603"/>
                <a:gd name="connsiteY6" fmla="*/ 488051 h 1044151"/>
                <a:gd name="connsiteX7" fmla="*/ 1721961 w 2514603"/>
                <a:gd name="connsiteY7" fmla="*/ 952711 h 1044151"/>
                <a:gd name="connsiteX8" fmla="*/ 1257301 w 2514603"/>
                <a:gd name="connsiteY8" fmla="*/ 988114 h 1044151"/>
                <a:gd name="connsiteX9" fmla="*/ 884081 w 2514603"/>
                <a:gd name="connsiteY9" fmla="*/ 1044151 h 1044151"/>
                <a:gd name="connsiteX0" fmla="*/ 230666 w 2514603"/>
                <a:gd name="connsiteY0" fmla="*/ 743161 h 1140511"/>
                <a:gd name="connsiteX1" fmla="*/ 2 w 2514603"/>
                <a:gd name="connsiteY1" fmla="*/ 488050 h 1140511"/>
                <a:gd name="connsiteX2" fmla="*/ 0 w 2514603"/>
                <a:gd name="connsiteY2" fmla="*/ 488048 h 1140511"/>
                <a:gd name="connsiteX3" fmla="*/ 792641 w 2514603"/>
                <a:gd name="connsiteY3" fmla="*/ 23389 h 1140511"/>
                <a:gd name="connsiteX4" fmla="*/ 1657351 w 2514603"/>
                <a:gd name="connsiteY4" fmla="*/ 807136 h 1140511"/>
                <a:gd name="connsiteX5" fmla="*/ 1721962 w 2514603"/>
                <a:gd name="connsiteY5" fmla="*/ 23389 h 1140511"/>
                <a:gd name="connsiteX6" fmla="*/ 2514601 w 2514603"/>
                <a:gd name="connsiteY6" fmla="*/ 488051 h 1140511"/>
                <a:gd name="connsiteX7" fmla="*/ 1721961 w 2514603"/>
                <a:gd name="connsiteY7" fmla="*/ 952711 h 1140511"/>
                <a:gd name="connsiteX8" fmla="*/ 1257301 w 2514603"/>
                <a:gd name="connsiteY8" fmla="*/ 988114 h 1140511"/>
                <a:gd name="connsiteX9" fmla="*/ 884081 w 2514603"/>
                <a:gd name="connsiteY9" fmla="*/ 1044151 h 1140511"/>
                <a:gd name="connsiteX0" fmla="*/ 230666 w 2514603"/>
                <a:gd name="connsiteY0" fmla="*/ 743161 h 1140511"/>
                <a:gd name="connsiteX1" fmla="*/ 2 w 2514603"/>
                <a:gd name="connsiteY1" fmla="*/ 488050 h 1140511"/>
                <a:gd name="connsiteX2" fmla="*/ 0 w 2514603"/>
                <a:gd name="connsiteY2" fmla="*/ 488048 h 1140511"/>
                <a:gd name="connsiteX3" fmla="*/ 792641 w 2514603"/>
                <a:gd name="connsiteY3" fmla="*/ 23389 h 1140511"/>
                <a:gd name="connsiteX4" fmla="*/ 1657351 w 2514603"/>
                <a:gd name="connsiteY4" fmla="*/ 807136 h 1140511"/>
                <a:gd name="connsiteX5" fmla="*/ 1721962 w 2514603"/>
                <a:gd name="connsiteY5" fmla="*/ 23389 h 1140511"/>
                <a:gd name="connsiteX6" fmla="*/ 2514601 w 2514603"/>
                <a:gd name="connsiteY6" fmla="*/ 488051 h 1140511"/>
                <a:gd name="connsiteX7" fmla="*/ 1721961 w 2514603"/>
                <a:gd name="connsiteY7" fmla="*/ 952711 h 1140511"/>
                <a:gd name="connsiteX8" fmla="*/ 1257301 w 2514603"/>
                <a:gd name="connsiteY8" fmla="*/ 988114 h 1140511"/>
                <a:gd name="connsiteX9" fmla="*/ 884081 w 2514603"/>
                <a:gd name="connsiteY9" fmla="*/ 1044151 h 1140511"/>
                <a:gd name="connsiteX0" fmla="*/ 443016 w 2726953"/>
                <a:gd name="connsiteY0" fmla="*/ 743161 h 1245286"/>
                <a:gd name="connsiteX1" fmla="*/ 212352 w 2726953"/>
                <a:gd name="connsiteY1" fmla="*/ 488050 h 1245286"/>
                <a:gd name="connsiteX2" fmla="*/ 212350 w 2726953"/>
                <a:gd name="connsiteY2" fmla="*/ 488048 h 1245286"/>
                <a:gd name="connsiteX3" fmla="*/ 1004991 w 2726953"/>
                <a:gd name="connsiteY3" fmla="*/ 23389 h 1245286"/>
                <a:gd name="connsiteX4" fmla="*/ 1583951 w 2726953"/>
                <a:gd name="connsiteY4" fmla="*/ 911911 h 1245286"/>
                <a:gd name="connsiteX5" fmla="*/ 1934312 w 2726953"/>
                <a:gd name="connsiteY5" fmla="*/ 23389 h 1245286"/>
                <a:gd name="connsiteX6" fmla="*/ 2726951 w 2726953"/>
                <a:gd name="connsiteY6" fmla="*/ 488051 h 1245286"/>
                <a:gd name="connsiteX7" fmla="*/ 1934311 w 2726953"/>
                <a:gd name="connsiteY7" fmla="*/ 952711 h 1245286"/>
                <a:gd name="connsiteX8" fmla="*/ 1469651 w 2726953"/>
                <a:gd name="connsiteY8" fmla="*/ 988114 h 1245286"/>
                <a:gd name="connsiteX9" fmla="*/ 1096431 w 2726953"/>
                <a:gd name="connsiteY9" fmla="*/ 1044151 h 1245286"/>
                <a:gd name="connsiteX0" fmla="*/ 230666 w 2514603"/>
                <a:gd name="connsiteY0" fmla="*/ 743161 h 1044151"/>
                <a:gd name="connsiteX1" fmla="*/ 2 w 2514603"/>
                <a:gd name="connsiteY1" fmla="*/ 488050 h 1044151"/>
                <a:gd name="connsiteX2" fmla="*/ 0 w 2514603"/>
                <a:gd name="connsiteY2" fmla="*/ 488048 h 1044151"/>
                <a:gd name="connsiteX3" fmla="*/ 792641 w 2514603"/>
                <a:gd name="connsiteY3" fmla="*/ 23389 h 1044151"/>
                <a:gd name="connsiteX4" fmla="*/ 1371601 w 2514603"/>
                <a:gd name="connsiteY4" fmla="*/ 911911 h 1044151"/>
                <a:gd name="connsiteX5" fmla="*/ 1721962 w 2514603"/>
                <a:gd name="connsiteY5" fmla="*/ 23389 h 1044151"/>
                <a:gd name="connsiteX6" fmla="*/ 2514601 w 2514603"/>
                <a:gd name="connsiteY6" fmla="*/ 488051 h 1044151"/>
                <a:gd name="connsiteX7" fmla="*/ 1721961 w 2514603"/>
                <a:gd name="connsiteY7" fmla="*/ 952711 h 1044151"/>
                <a:gd name="connsiteX8" fmla="*/ 1257301 w 2514603"/>
                <a:gd name="connsiteY8" fmla="*/ 988114 h 1044151"/>
                <a:gd name="connsiteX9" fmla="*/ 884081 w 2514603"/>
                <a:gd name="connsiteY9" fmla="*/ 1044151 h 1044151"/>
                <a:gd name="connsiteX0" fmla="*/ 230666 w 2514603"/>
                <a:gd name="connsiteY0" fmla="*/ 743161 h 1044151"/>
                <a:gd name="connsiteX1" fmla="*/ 2 w 2514603"/>
                <a:gd name="connsiteY1" fmla="*/ 488050 h 1044151"/>
                <a:gd name="connsiteX2" fmla="*/ 0 w 2514603"/>
                <a:gd name="connsiteY2" fmla="*/ 488048 h 1044151"/>
                <a:gd name="connsiteX3" fmla="*/ 792641 w 2514603"/>
                <a:gd name="connsiteY3" fmla="*/ 23389 h 1044151"/>
                <a:gd name="connsiteX4" fmla="*/ 1371601 w 2514603"/>
                <a:gd name="connsiteY4" fmla="*/ 911911 h 1044151"/>
                <a:gd name="connsiteX5" fmla="*/ 1721962 w 2514603"/>
                <a:gd name="connsiteY5" fmla="*/ 23389 h 1044151"/>
                <a:gd name="connsiteX6" fmla="*/ 2514601 w 2514603"/>
                <a:gd name="connsiteY6" fmla="*/ 488051 h 1044151"/>
                <a:gd name="connsiteX7" fmla="*/ 1721961 w 2514603"/>
                <a:gd name="connsiteY7" fmla="*/ 952711 h 1044151"/>
                <a:gd name="connsiteX8" fmla="*/ 1257301 w 2514603"/>
                <a:gd name="connsiteY8" fmla="*/ 988114 h 1044151"/>
                <a:gd name="connsiteX9" fmla="*/ 884081 w 2514603"/>
                <a:gd name="connsiteY9" fmla="*/ 1044151 h 1044151"/>
                <a:gd name="connsiteX0" fmla="*/ 230666 w 2514603"/>
                <a:gd name="connsiteY0" fmla="*/ 743161 h 1044151"/>
                <a:gd name="connsiteX1" fmla="*/ 2 w 2514603"/>
                <a:gd name="connsiteY1" fmla="*/ 488050 h 1044151"/>
                <a:gd name="connsiteX2" fmla="*/ 0 w 2514603"/>
                <a:gd name="connsiteY2" fmla="*/ 488048 h 1044151"/>
                <a:gd name="connsiteX3" fmla="*/ 792641 w 2514603"/>
                <a:gd name="connsiteY3" fmla="*/ 23389 h 1044151"/>
                <a:gd name="connsiteX4" fmla="*/ 1285876 w 2514603"/>
                <a:gd name="connsiteY4" fmla="*/ 911911 h 1044151"/>
                <a:gd name="connsiteX5" fmla="*/ 1721962 w 2514603"/>
                <a:gd name="connsiteY5" fmla="*/ 23389 h 1044151"/>
                <a:gd name="connsiteX6" fmla="*/ 2514601 w 2514603"/>
                <a:gd name="connsiteY6" fmla="*/ 488051 h 1044151"/>
                <a:gd name="connsiteX7" fmla="*/ 1721961 w 2514603"/>
                <a:gd name="connsiteY7" fmla="*/ 952711 h 1044151"/>
                <a:gd name="connsiteX8" fmla="*/ 1257301 w 2514603"/>
                <a:gd name="connsiteY8" fmla="*/ 988114 h 1044151"/>
                <a:gd name="connsiteX9" fmla="*/ 884081 w 2514603"/>
                <a:gd name="connsiteY9" fmla="*/ 1044151 h 1044151"/>
                <a:gd name="connsiteX0" fmla="*/ 230666 w 2514603"/>
                <a:gd name="connsiteY0" fmla="*/ 743161 h 1044151"/>
                <a:gd name="connsiteX1" fmla="*/ 2 w 2514603"/>
                <a:gd name="connsiteY1" fmla="*/ 488050 h 1044151"/>
                <a:gd name="connsiteX2" fmla="*/ 0 w 2514603"/>
                <a:gd name="connsiteY2" fmla="*/ 488048 h 1044151"/>
                <a:gd name="connsiteX3" fmla="*/ 792641 w 2514603"/>
                <a:gd name="connsiteY3" fmla="*/ 23389 h 1044151"/>
                <a:gd name="connsiteX4" fmla="*/ 1285876 w 2514603"/>
                <a:gd name="connsiteY4" fmla="*/ 911911 h 1044151"/>
                <a:gd name="connsiteX5" fmla="*/ 1721962 w 2514603"/>
                <a:gd name="connsiteY5" fmla="*/ 23389 h 1044151"/>
                <a:gd name="connsiteX6" fmla="*/ 2514601 w 2514603"/>
                <a:gd name="connsiteY6" fmla="*/ 488051 h 1044151"/>
                <a:gd name="connsiteX7" fmla="*/ 1721961 w 2514603"/>
                <a:gd name="connsiteY7" fmla="*/ 952711 h 1044151"/>
                <a:gd name="connsiteX8" fmla="*/ 1257301 w 2514603"/>
                <a:gd name="connsiteY8" fmla="*/ 988114 h 1044151"/>
                <a:gd name="connsiteX9" fmla="*/ 884081 w 2514603"/>
                <a:gd name="connsiteY9" fmla="*/ 1044151 h 1044151"/>
                <a:gd name="connsiteX0" fmla="*/ 230666 w 2514603"/>
                <a:gd name="connsiteY0" fmla="*/ 743161 h 1044151"/>
                <a:gd name="connsiteX1" fmla="*/ 2 w 2514603"/>
                <a:gd name="connsiteY1" fmla="*/ 488050 h 1044151"/>
                <a:gd name="connsiteX2" fmla="*/ 0 w 2514603"/>
                <a:gd name="connsiteY2" fmla="*/ 488048 h 1044151"/>
                <a:gd name="connsiteX3" fmla="*/ 792641 w 2514603"/>
                <a:gd name="connsiteY3" fmla="*/ 23389 h 1044151"/>
                <a:gd name="connsiteX4" fmla="*/ 1285876 w 2514603"/>
                <a:gd name="connsiteY4" fmla="*/ 911911 h 1044151"/>
                <a:gd name="connsiteX5" fmla="*/ 1721962 w 2514603"/>
                <a:gd name="connsiteY5" fmla="*/ 23389 h 1044151"/>
                <a:gd name="connsiteX6" fmla="*/ 2514601 w 2514603"/>
                <a:gd name="connsiteY6" fmla="*/ 488051 h 1044151"/>
                <a:gd name="connsiteX7" fmla="*/ 1721961 w 2514603"/>
                <a:gd name="connsiteY7" fmla="*/ 952711 h 1044151"/>
                <a:gd name="connsiteX8" fmla="*/ 1257301 w 2514603"/>
                <a:gd name="connsiteY8" fmla="*/ 988114 h 1044151"/>
                <a:gd name="connsiteX9" fmla="*/ 884081 w 2514603"/>
                <a:gd name="connsiteY9" fmla="*/ 1044151 h 1044151"/>
                <a:gd name="connsiteX0" fmla="*/ 230666 w 2514603"/>
                <a:gd name="connsiteY0" fmla="*/ 720271 h 1021261"/>
                <a:gd name="connsiteX1" fmla="*/ 2 w 2514603"/>
                <a:gd name="connsiteY1" fmla="*/ 465160 h 1021261"/>
                <a:gd name="connsiteX2" fmla="*/ 0 w 2514603"/>
                <a:gd name="connsiteY2" fmla="*/ 465158 h 1021261"/>
                <a:gd name="connsiteX3" fmla="*/ 792641 w 2514603"/>
                <a:gd name="connsiteY3" fmla="*/ 499 h 1021261"/>
                <a:gd name="connsiteX4" fmla="*/ 1285876 w 2514603"/>
                <a:gd name="connsiteY4" fmla="*/ 889021 h 1021261"/>
                <a:gd name="connsiteX5" fmla="*/ 1721962 w 2514603"/>
                <a:gd name="connsiteY5" fmla="*/ 499 h 1021261"/>
                <a:gd name="connsiteX6" fmla="*/ 2514601 w 2514603"/>
                <a:gd name="connsiteY6" fmla="*/ 465161 h 1021261"/>
                <a:gd name="connsiteX7" fmla="*/ 1721961 w 2514603"/>
                <a:gd name="connsiteY7" fmla="*/ 929821 h 1021261"/>
                <a:gd name="connsiteX8" fmla="*/ 1257301 w 2514603"/>
                <a:gd name="connsiteY8" fmla="*/ 965224 h 1021261"/>
                <a:gd name="connsiteX9" fmla="*/ 884081 w 2514603"/>
                <a:gd name="connsiteY9" fmla="*/ 1021261 h 1021261"/>
                <a:gd name="connsiteX0" fmla="*/ 230666 w 2514603"/>
                <a:gd name="connsiteY0" fmla="*/ 720271 h 1021261"/>
                <a:gd name="connsiteX1" fmla="*/ 2 w 2514603"/>
                <a:gd name="connsiteY1" fmla="*/ 465160 h 1021261"/>
                <a:gd name="connsiteX2" fmla="*/ 0 w 2514603"/>
                <a:gd name="connsiteY2" fmla="*/ 465158 h 1021261"/>
                <a:gd name="connsiteX3" fmla="*/ 792641 w 2514603"/>
                <a:gd name="connsiteY3" fmla="*/ 499 h 1021261"/>
                <a:gd name="connsiteX4" fmla="*/ 1285876 w 2514603"/>
                <a:gd name="connsiteY4" fmla="*/ 889021 h 1021261"/>
                <a:gd name="connsiteX5" fmla="*/ 1721962 w 2514603"/>
                <a:gd name="connsiteY5" fmla="*/ 499 h 1021261"/>
                <a:gd name="connsiteX6" fmla="*/ 2514601 w 2514603"/>
                <a:gd name="connsiteY6" fmla="*/ 465161 h 1021261"/>
                <a:gd name="connsiteX7" fmla="*/ 1721961 w 2514603"/>
                <a:gd name="connsiteY7" fmla="*/ 929821 h 1021261"/>
                <a:gd name="connsiteX8" fmla="*/ 1257301 w 2514603"/>
                <a:gd name="connsiteY8" fmla="*/ 965224 h 1021261"/>
                <a:gd name="connsiteX9" fmla="*/ 884081 w 2514603"/>
                <a:gd name="connsiteY9" fmla="*/ 1021261 h 1021261"/>
                <a:gd name="connsiteX0" fmla="*/ 230666 w 2514603"/>
                <a:gd name="connsiteY0" fmla="*/ 786946 h 1087936"/>
                <a:gd name="connsiteX1" fmla="*/ 2 w 2514603"/>
                <a:gd name="connsiteY1" fmla="*/ 531835 h 1087936"/>
                <a:gd name="connsiteX2" fmla="*/ 0 w 2514603"/>
                <a:gd name="connsiteY2" fmla="*/ 531833 h 1087936"/>
                <a:gd name="connsiteX3" fmla="*/ 792641 w 2514603"/>
                <a:gd name="connsiteY3" fmla="*/ 67174 h 1087936"/>
                <a:gd name="connsiteX4" fmla="*/ 1285876 w 2514603"/>
                <a:gd name="connsiteY4" fmla="*/ 955696 h 1087936"/>
                <a:gd name="connsiteX5" fmla="*/ 1721962 w 2514603"/>
                <a:gd name="connsiteY5" fmla="*/ 67174 h 1087936"/>
                <a:gd name="connsiteX6" fmla="*/ 2514601 w 2514603"/>
                <a:gd name="connsiteY6" fmla="*/ 531836 h 1087936"/>
                <a:gd name="connsiteX7" fmla="*/ 1721961 w 2514603"/>
                <a:gd name="connsiteY7" fmla="*/ 996496 h 1087936"/>
                <a:gd name="connsiteX8" fmla="*/ 1257301 w 2514603"/>
                <a:gd name="connsiteY8" fmla="*/ 1031899 h 1087936"/>
                <a:gd name="connsiteX9" fmla="*/ 884081 w 2514603"/>
                <a:gd name="connsiteY9" fmla="*/ 1087936 h 1087936"/>
                <a:gd name="connsiteX0" fmla="*/ 230666 w 2514603"/>
                <a:gd name="connsiteY0" fmla="*/ 786946 h 1087936"/>
                <a:gd name="connsiteX1" fmla="*/ 2 w 2514603"/>
                <a:gd name="connsiteY1" fmla="*/ 531835 h 1087936"/>
                <a:gd name="connsiteX2" fmla="*/ 0 w 2514603"/>
                <a:gd name="connsiteY2" fmla="*/ 531833 h 1087936"/>
                <a:gd name="connsiteX3" fmla="*/ 792641 w 2514603"/>
                <a:gd name="connsiteY3" fmla="*/ 67174 h 1087936"/>
                <a:gd name="connsiteX4" fmla="*/ 1285876 w 2514603"/>
                <a:gd name="connsiteY4" fmla="*/ 955696 h 1087936"/>
                <a:gd name="connsiteX5" fmla="*/ 1721962 w 2514603"/>
                <a:gd name="connsiteY5" fmla="*/ 67174 h 1087936"/>
                <a:gd name="connsiteX6" fmla="*/ 2514601 w 2514603"/>
                <a:gd name="connsiteY6" fmla="*/ 531836 h 1087936"/>
                <a:gd name="connsiteX7" fmla="*/ 1257301 w 2514603"/>
                <a:gd name="connsiteY7" fmla="*/ 1031899 h 1087936"/>
                <a:gd name="connsiteX8" fmla="*/ 884081 w 2514603"/>
                <a:gd name="connsiteY8" fmla="*/ 1087936 h 1087936"/>
                <a:gd name="connsiteX0" fmla="*/ 230666 w 2514603"/>
                <a:gd name="connsiteY0" fmla="*/ 786946 h 1087936"/>
                <a:gd name="connsiteX1" fmla="*/ 2 w 2514603"/>
                <a:gd name="connsiteY1" fmla="*/ 531835 h 1087936"/>
                <a:gd name="connsiteX2" fmla="*/ 0 w 2514603"/>
                <a:gd name="connsiteY2" fmla="*/ 531833 h 1087936"/>
                <a:gd name="connsiteX3" fmla="*/ 792641 w 2514603"/>
                <a:gd name="connsiteY3" fmla="*/ 67174 h 1087936"/>
                <a:gd name="connsiteX4" fmla="*/ 1285876 w 2514603"/>
                <a:gd name="connsiteY4" fmla="*/ 955696 h 1087936"/>
                <a:gd name="connsiteX5" fmla="*/ 1721962 w 2514603"/>
                <a:gd name="connsiteY5" fmla="*/ 67174 h 1087936"/>
                <a:gd name="connsiteX6" fmla="*/ 2514601 w 2514603"/>
                <a:gd name="connsiteY6" fmla="*/ 531836 h 1087936"/>
                <a:gd name="connsiteX7" fmla="*/ 884081 w 2514603"/>
                <a:gd name="connsiteY7" fmla="*/ 1087936 h 1087936"/>
                <a:gd name="connsiteX0" fmla="*/ 230666 w 2547748"/>
                <a:gd name="connsiteY0" fmla="*/ 786946 h 955696"/>
                <a:gd name="connsiteX1" fmla="*/ 2 w 2547748"/>
                <a:gd name="connsiteY1" fmla="*/ 531835 h 955696"/>
                <a:gd name="connsiteX2" fmla="*/ 0 w 2547748"/>
                <a:gd name="connsiteY2" fmla="*/ 531833 h 955696"/>
                <a:gd name="connsiteX3" fmla="*/ 792641 w 2547748"/>
                <a:gd name="connsiteY3" fmla="*/ 67174 h 955696"/>
                <a:gd name="connsiteX4" fmla="*/ 1285876 w 2547748"/>
                <a:gd name="connsiteY4" fmla="*/ 955696 h 955696"/>
                <a:gd name="connsiteX5" fmla="*/ 1721962 w 2547748"/>
                <a:gd name="connsiteY5" fmla="*/ 67174 h 955696"/>
                <a:gd name="connsiteX6" fmla="*/ 2514601 w 2547748"/>
                <a:gd name="connsiteY6" fmla="*/ 531836 h 955696"/>
                <a:gd name="connsiteX7" fmla="*/ 2208056 w 2547748"/>
                <a:gd name="connsiteY7" fmla="*/ 687886 h 955696"/>
                <a:gd name="connsiteX0" fmla="*/ 230666 w 2514603"/>
                <a:gd name="connsiteY0" fmla="*/ 786946 h 955696"/>
                <a:gd name="connsiteX1" fmla="*/ 2 w 2514603"/>
                <a:gd name="connsiteY1" fmla="*/ 531835 h 955696"/>
                <a:gd name="connsiteX2" fmla="*/ 0 w 2514603"/>
                <a:gd name="connsiteY2" fmla="*/ 531833 h 955696"/>
                <a:gd name="connsiteX3" fmla="*/ 792641 w 2514603"/>
                <a:gd name="connsiteY3" fmla="*/ 67174 h 955696"/>
                <a:gd name="connsiteX4" fmla="*/ 1285876 w 2514603"/>
                <a:gd name="connsiteY4" fmla="*/ 955696 h 955696"/>
                <a:gd name="connsiteX5" fmla="*/ 1721962 w 2514603"/>
                <a:gd name="connsiteY5" fmla="*/ 67174 h 955696"/>
                <a:gd name="connsiteX6" fmla="*/ 2514601 w 2514603"/>
                <a:gd name="connsiteY6" fmla="*/ 531836 h 955696"/>
                <a:gd name="connsiteX7" fmla="*/ 2208056 w 2514603"/>
                <a:gd name="connsiteY7" fmla="*/ 687886 h 955696"/>
                <a:gd name="connsiteX0" fmla="*/ 230666 w 2514603"/>
                <a:gd name="connsiteY0" fmla="*/ 786946 h 955696"/>
                <a:gd name="connsiteX1" fmla="*/ 2 w 2514603"/>
                <a:gd name="connsiteY1" fmla="*/ 531835 h 955696"/>
                <a:gd name="connsiteX2" fmla="*/ 0 w 2514603"/>
                <a:gd name="connsiteY2" fmla="*/ 531833 h 955696"/>
                <a:gd name="connsiteX3" fmla="*/ 792641 w 2514603"/>
                <a:gd name="connsiteY3" fmla="*/ 67174 h 955696"/>
                <a:gd name="connsiteX4" fmla="*/ 1285876 w 2514603"/>
                <a:gd name="connsiteY4" fmla="*/ 955696 h 955696"/>
                <a:gd name="connsiteX5" fmla="*/ 1721962 w 2514603"/>
                <a:gd name="connsiteY5" fmla="*/ 67174 h 955696"/>
                <a:gd name="connsiteX6" fmla="*/ 2514601 w 2514603"/>
                <a:gd name="connsiteY6" fmla="*/ 531836 h 955696"/>
                <a:gd name="connsiteX7" fmla="*/ 2208056 w 2514603"/>
                <a:gd name="connsiteY7" fmla="*/ 687886 h 955696"/>
                <a:gd name="connsiteX0" fmla="*/ 230666 w 2514603"/>
                <a:gd name="connsiteY0" fmla="*/ 786946 h 955696"/>
                <a:gd name="connsiteX1" fmla="*/ 2 w 2514603"/>
                <a:gd name="connsiteY1" fmla="*/ 531835 h 955696"/>
                <a:gd name="connsiteX2" fmla="*/ 0 w 2514603"/>
                <a:gd name="connsiteY2" fmla="*/ 531833 h 955696"/>
                <a:gd name="connsiteX3" fmla="*/ 792641 w 2514603"/>
                <a:gd name="connsiteY3" fmla="*/ 67174 h 955696"/>
                <a:gd name="connsiteX4" fmla="*/ 1285876 w 2514603"/>
                <a:gd name="connsiteY4" fmla="*/ 955696 h 955696"/>
                <a:gd name="connsiteX5" fmla="*/ 1721962 w 2514603"/>
                <a:gd name="connsiteY5" fmla="*/ 67174 h 955696"/>
                <a:gd name="connsiteX6" fmla="*/ 2514601 w 2514603"/>
                <a:gd name="connsiteY6" fmla="*/ 531836 h 955696"/>
                <a:gd name="connsiteX7" fmla="*/ 2274731 w 2514603"/>
                <a:gd name="connsiteY7" fmla="*/ 754561 h 955696"/>
                <a:gd name="connsiteX0" fmla="*/ 230666 w 2514603"/>
                <a:gd name="connsiteY0" fmla="*/ 786946 h 955696"/>
                <a:gd name="connsiteX1" fmla="*/ 2 w 2514603"/>
                <a:gd name="connsiteY1" fmla="*/ 531835 h 955696"/>
                <a:gd name="connsiteX2" fmla="*/ 0 w 2514603"/>
                <a:gd name="connsiteY2" fmla="*/ 531833 h 955696"/>
                <a:gd name="connsiteX3" fmla="*/ 792641 w 2514603"/>
                <a:gd name="connsiteY3" fmla="*/ 67174 h 955696"/>
                <a:gd name="connsiteX4" fmla="*/ 1285876 w 2514603"/>
                <a:gd name="connsiteY4" fmla="*/ 955696 h 955696"/>
                <a:gd name="connsiteX5" fmla="*/ 1721962 w 2514603"/>
                <a:gd name="connsiteY5" fmla="*/ 67174 h 955696"/>
                <a:gd name="connsiteX6" fmla="*/ 2514601 w 2514603"/>
                <a:gd name="connsiteY6" fmla="*/ 531836 h 955696"/>
                <a:gd name="connsiteX7" fmla="*/ 2274731 w 2514603"/>
                <a:gd name="connsiteY7" fmla="*/ 754561 h 955696"/>
                <a:gd name="connsiteX0" fmla="*/ 230666 w 2514603"/>
                <a:gd name="connsiteY0" fmla="*/ 786946 h 955696"/>
                <a:gd name="connsiteX1" fmla="*/ 2 w 2514603"/>
                <a:gd name="connsiteY1" fmla="*/ 531835 h 955696"/>
                <a:gd name="connsiteX2" fmla="*/ 0 w 2514603"/>
                <a:gd name="connsiteY2" fmla="*/ 531833 h 955696"/>
                <a:gd name="connsiteX3" fmla="*/ 792641 w 2514603"/>
                <a:gd name="connsiteY3" fmla="*/ 67174 h 955696"/>
                <a:gd name="connsiteX4" fmla="*/ 1285876 w 2514603"/>
                <a:gd name="connsiteY4" fmla="*/ 955696 h 955696"/>
                <a:gd name="connsiteX5" fmla="*/ 1721962 w 2514603"/>
                <a:gd name="connsiteY5" fmla="*/ 67174 h 955696"/>
                <a:gd name="connsiteX6" fmla="*/ 2514601 w 2514603"/>
                <a:gd name="connsiteY6" fmla="*/ 531836 h 955696"/>
                <a:gd name="connsiteX7" fmla="*/ 2274731 w 2514603"/>
                <a:gd name="connsiteY7" fmla="*/ 754561 h 955696"/>
                <a:gd name="connsiteX0" fmla="*/ 230666 w 2562228"/>
                <a:gd name="connsiteY0" fmla="*/ 786946 h 955696"/>
                <a:gd name="connsiteX1" fmla="*/ 2 w 2562228"/>
                <a:gd name="connsiteY1" fmla="*/ 531835 h 955696"/>
                <a:gd name="connsiteX2" fmla="*/ 0 w 2562228"/>
                <a:gd name="connsiteY2" fmla="*/ 531833 h 955696"/>
                <a:gd name="connsiteX3" fmla="*/ 792641 w 2562228"/>
                <a:gd name="connsiteY3" fmla="*/ 67174 h 955696"/>
                <a:gd name="connsiteX4" fmla="*/ 1285876 w 2562228"/>
                <a:gd name="connsiteY4" fmla="*/ 955696 h 955696"/>
                <a:gd name="connsiteX5" fmla="*/ 1721962 w 2562228"/>
                <a:gd name="connsiteY5" fmla="*/ 67174 h 955696"/>
                <a:gd name="connsiteX6" fmla="*/ 2562226 w 2562228"/>
                <a:gd name="connsiteY6" fmla="*/ 531836 h 955696"/>
                <a:gd name="connsiteX7" fmla="*/ 2274731 w 2562228"/>
                <a:gd name="connsiteY7" fmla="*/ 754561 h 955696"/>
                <a:gd name="connsiteX0" fmla="*/ 230666 w 2562228"/>
                <a:gd name="connsiteY0" fmla="*/ 786946 h 955696"/>
                <a:gd name="connsiteX1" fmla="*/ 2 w 2562228"/>
                <a:gd name="connsiteY1" fmla="*/ 531835 h 955696"/>
                <a:gd name="connsiteX2" fmla="*/ 0 w 2562228"/>
                <a:gd name="connsiteY2" fmla="*/ 531833 h 955696"/>
                <a:gd name="connsiteX3" fmla="*/ 792641 w 2562228"/>
                <a:gd name="connsiteY3" fmla="*/ 67174 h 955696"/>
                <a:gd name="connsiteX4" fmla="*/ 1285876 w 2562228"/>
                <a:gd name="connsiteY4" fmla="*/ 955696 h 955696"/>
                <a:gd name="connsiteX5" fmla="*/ 1721962 w 2562228"/>
                <a:gd name="connsiteY5" fmla="*/ 67174 h 955696"/>
                <a:gd name="connsiteX6" fmla="*/ 2562226 w 2562228"/>
                <a:gd name="connsiteY6" fmla="*/ 531836 h 955696"/>
                <a:gd name="connsiteX7" fmla="*/ 2274731 w 2562228"/>
                <a:gd name="connsiteY7" fmla="*/ 754561 h 955696"/>
                <a:gd name="connsiteX0" fmla="*/ 230666 w 2562228"/>
                <a:gd name="connsiteY0" fmla="*/ 786946 h 955696"/>
                <a:gd name="connsiteX1" fmla="*/ 2 w 2562228"/>
                <a:gd name="connsiteY1" fmla="*/ 531835 h 955696"/>
                <a:gd name="connsiteX2" fmla="*/ 0 w 2562228"/>
                <a:gd name="connsiteY2" fmla="*/ 531833 h 955696"/>
                <a:gd name="connsiteX3" fmla="*/ 792641 w 2562228"/>
                <a:gd name="connsiteY3" fmla="*/ 67174 h 955696"/>
                <a:gd name="connsiteX4" fmla="*/ 1285876 w 2562228"/>
                <a:gd name="connsiteY4" fmla="*/ 955696 h 955696"/>
                <a:gd name="connsiteX5" fmla="*/ 1721962 w 2562228"/>
                <a:gd name="connsiteY5" fmla="*/ 67174 h 955696"/>
                <a:gd name="connsiteX6" fmla="*/ 2562226 w 2562228"/>
                <a:gd name="connsiteY6" fmla="*/ 531836 h 955696"/>
                <a:gd name="connsiteX7" fmla="*/ 2274731 w 2562228"/>
                <a:gd name="connsiteY7" fmla="*/ 754561 h 955696"/>
                <a:gd name="connsiteX0" fmla="*/ 230666 w 2562228"/>
                <a:gd name="connsiteY0" fmla="*/ 786946 h 955696"/>
                <a:gd name="connsiteX1" fmla="*/ 238124 w 2562228"/>
                <a:gd name="connsiteY1" fmla="*/ 812819 h 955696"/>
                <a:gd name="connsiteX2" fmla="*/ 2 w 2562228"/>
                <a:gd name="connsiteY2" fmla="*/ 531835 h 955696"/>
                <a:gd name="connsiteX3" fmla="*/ 0 w 2562228"/>
                <a:gd name="connsiteY3" fmla="*/ 531833 h 955696"/>
                <a:gd name="connsiteX4" fmla="*/ 792641 w 2562228"/>
                <a:gd name="connsiteY4" fmla="*/ 67174 h 955696"/>
                <a:gd name="connsiteX5" fmla="*/ 1285876 w 2562228"/>
                <a:gd name="connsiteY5" fmla="*/ 955696 h 955696"/>
                <a:gd name="connsiteX6" fmla="*/ 1721962 w 2562228"/>
                <a:gd name="connsiteY6" fmla="*/ 67174 h 955696"/>
                <a:gd name="connsiteX7" fmla="*/ 2562226 w 2562228"/>
                <a:gd name="connsiteY7" fmla="*/ 531836 h 955696"/>
                <a:gd name="connsiteX8" fmla="*/ 2274731 w 2562228"/>
                <a:gd name="connsiteY8" fmla="*/ 754561 h 955696"/>
                <a:gd name="connsiteX0" fmla="*/ 233841 w 2565403"/>
                <a:gd name="connsiteY0" fmla="*/ 786946 h 955696"/>
                <a:gd name="connsiteX1" fmla="*/ 241299 w 2565403"/>
                <a:gd name="connsiteY1" fmla="*/ 812819 h 955696"/>
                <a:gd name="connsiteX2" fmla="*/ 3177 w 2565403"/>
                <a:gd name="connsiteY2" fmla="*/ 531835 h 955696"/>
                <a:gd name="connsiteX3" fmla="*/ 3175 w 2565403"/>
                <a:gd name="connsiteY3" fmla="*/ 531833 h 955696"/>
                <a:gd name="connsiteX4" fmla="*/ 795816 w 2565403"/>
                <a:gd name="connsiteY4" fmla="*/ 67174 h 955696"/>
                <a:gd name="connsiteX5" fmla="*/ 1289051 w 2565403"/>
                <a:gd name="connsiteY5" fmla="*/ 955696 h 955696"/>
                <a:gd name="connsiteX6" fmla="*/ 1725137 w 2565403"/>
                <a:gd name="connsiteY6" fmla="*/ 67174 h 955696"/>
                <a:gd name="connsiteX7" fmla="*/ 2565401 w 2565403"/>
                <a:gd name="connsiteY7" fmla="*/ 531836 h 955696"/>
                <a:gd name="connsiteX8" fmla="*/ 2277906 w 2565403"/>
                <a:gd name="connsiteY8" fmla="*/ 754561 h 955696"/>
                <a:gd name="connsiteX0" fmla="*/ 233841 w 2565403"/>
                <a:gd name="connsiteY0" fmla="*/ 786946 h 955696"/>
                <a:gd name="connsiteX1" fmla="*/ 241299 w 2565403"/>
                <a:gd name="connsiteY1" fmla="*/ 812819 h 955696"/>
                <a:gd name="connsiteX2" fmla="*/ 3177 w 2565403"/>
                <a:gd name="connsiteY2" fmla="*/ 531835 h 955696"/>
                <a:gd name="connsiteX3" fmla="*/ 3175 w 2565403"/>
                <a:gd name="connsiteY3" fmla="*/ 531833 h 955696"/>
                <a:gd name="connsiteX4" fmla="*/ 795816 w 2565403"/>
                <a:gd name="connsiteY4" fmla="*/ 67174 h 955696"/>
                <a:gd name="connsiteX5" fmla="*/ 1289051 w 2565403"/>
                <a:gd name="connsiteY5" fmla="*/ 955696 h 955696"/>
                <a:gd name="connsiteX6" fmla="*/ 1725137 w 2565403"/>
                <a:gd name="connsiteY6" fmla="*/ 67174 h 955696"/>
                <a:gd name="connsiteX7" fmla="*/ 2565401 w 2565403"/>
                <a:gd name="connsiteY7" fmla="*/ 531836 h 955696"/>
                <a:gd name="connsiteX8" fmla="*/ 2277906 w 2565403"/>
                <a:gd name="connsiteY8" fmla="*/ 754561 h 955696"/>
                <a:gd name="connsiteX0" fmla="*/ 233841 w 2565403"/>
                <a:gd name="connsiteY0" fmla="*/ 786946 h 955696"/>
                <a:gd name="connsiteX1" fmla="*/ 241299 w 2565403"/>
                <a:gd name="connsiteY1" fmla="*/ 812819 h 955696"/>
                <a:gd name="connsiteX2" fmla="*/ 3177 w 2565403"/>
                <a:gd name="connsiteY2" fmla="*/ 531835 h 955696"/>
                <a:gd name="connsiteX3" fmla="*/ 3175 w 2565403"/>
                <a:gd name="connsiteY3" fmla="*/ 531833 h 955696"/>
                <a:gd name="connsiteX4" fmla="*/ 795816 w 2565403"/>
                <a:gd name="connsiteY4" fmla="*/ 67174 h 955696"/>
                <a:gd name="connsiteX5" fmla="*/ 1289051 w 2565403"/>
                <a:gd name="connsiteY5" fmla="*/ 955696 h 955696"/>
                <a:gd name="connsiteX6" fmla="*/ 1725137 w 2565403"/>
                <a:gd name="connsiteY6" fmla="*/ 67174 h 955696"/>
                <a:gd name="connsiteX7" fmla="*/ 2565401 w 2565403"/>
                <a:gd name="connsiteY7" fmla="*/ 531836 h 955696"/>
                <a:gd name="connsiteX8" fmla="*/ 2277906 w 2565403"/>
                <a:gd name="connsiteY8" fmla="*/ 754561 h 955696"/>
                <a:gd name="connsiteX0" fmla="*/ 270351 w 2601913"/>
                <a:gd name="connsiteY0" fmla="*/ 786946 h 955696"/>
                <a:gd name="connsiteX1" fmla="*/ 277809 w 2601913"/>
                <a:gd name="connsiteY1" fmla="*/ 812819 h 955696"/>
                <a:gd name="connsiteX2" fmla="*/ 39687 w 2601913"/>
                <a:gd name="connsiteY2" fmla="*/ 531835 h 955696"/>
                <a:gd name="connsiteX3" fmla="*/ 39685 w 2601913"/>
                <a:gd name="connsiteY3" fmla="*/ 531833 h 955696"/>
                <a:gd name="connsiteX4" fmla="*/ 832326 w 2601913"/>
                <a:gd name="connsiteY4" fmla="*/ 67174 h 955696"/>
                <a:gd name="connsiteX5" fmla="*/ 1325561 w 2601913"/>
                <a:gd name="connsiteY5" fmla="*/ 955696 h 955696"/>
                <a:gd name="connsiteX6" fmla="*/ 1761647 w 2601913"/>
                <a:gd name="connsiteY6" fmla="*/ 67174 h 955696"/>
                <a:gd name="connsiteX7" fmla="*/ 2601911 w 2601913"/>
                <a:gd name="connsiteY7" fmla="*/ 531836 h 955696"/>
                <a:gd name="connsiteX8" fmla="*/ 2314416 w 2601913"/>
                <a:gd name="connsiteY8" fmla="*/ 754561 h 955696"/>
                <a:gd name="connsiteX0" fmla="*/ 754543 w 3086105"/>
                <a:gd name="connsiteY0" fmla="*/ 786946 h 955696"/>
                <a:gd name="connsiteX1" fmla="*/ 762001 w 3086105"/>
                <a:gd name="connsiteY1" fmla="*/ 812819 h 955696"/>
                <a:gd name="connsiteX2" fmla="*/ 523879 w 3086105"/>
                <a:gd name="connsiteY2" fmla="*/ 531835 h 955696"/>
                <a:gd name="connsiteX3" fmla="*/ 523877 w 3086105"/>
                <a:gd name="connsiteY3" fmla="*/ 531833 h 955696"/>
                <a:gd name="connsiteX4" fmla="*/ 1316518 w 3086105"/>
                <a:gd name="connsiteY4" fmla="*/ 67174 h 955696"/>
                <a:gd name="connsiteX5" fmla="*/ 1809753 w 3086105"/>
                <a:gd name="connsiteY5" fmla="*/ 955696 h 955696"/>
                <a:gd name="connsiteX6" fmla="*/ 2245839 w 3086105"/>
                <a:gd name="connsiteY6" fmla="*/ 67174 h 955696"/>
                <a:gd name="connsiteX7" fmla="*/ 3086103 w 3086105"/>
                <a:gd name="connsiteY7" fmla="*/ 531836 h 955696"/>
                <a:gd name="connsiteX8" fmla="*/ 2798608 w 3086105"/>
                <a:gd name="connsiteY8" fmla="*/ 754561 h 955696"/>
                <a:gd name="connsiteX0" fmla="*/ 811693 w 3143255"/>
                <a:gd name="connsiteY0" fmla="*/ 786946 h 955696"/>
                <a:gd name="connsiteX1" fmla="*/ 819151 w 3143255"/>
                <a:gd name="connsiteY1" fmla="*/ 812819 h 955696"/>
                <a:gd name="connsiteX2" fmla="*/ 581029 w 3143255"/>
                <a:gd name="connsiteY2" fmla="*/ 531835 h 955696"/>
                <a:gd name="connsiteX3" fmla="*/ 581027 w 3143255"/>
                <a:gd name="connsiteY3" fmla="*/ 531833 h 955696"/>
                <a:gd name="connsiteX4" fmla="*/ 1373668 w 3143255"/>
                <a:gd name="connsiteY4" fmla="*/ 67174 h 955696"/>
                <a:gd name="connsiteX5" fmla="*/ 1866903 w 3143255"/>
                <a:gd name="connsiteY5" fmla="*/ 955696 h 955696"/>
                <a:gd name="connsiteX6" fmla="*/ 2302989 w 3143255"/>
                <a:gd name="connsiteY6" fmla="*/ 67174 h 955696"/>
                <a:gd name="connsiteX7" fmla="*/ 3143253 w 3143255"/>
                <a:gd name="connsiteY7" fmla="*/ 531836 h 955696"/>
                <a:gd name="connsiteX8" fmla="*/ 2855758 w 3143255"/>
                <a:gd name="connsiteY8" fmla="*/ 754561 h 955696"/>
                <a:gd name="connsiteX0" fmla="*/ 1849918 w 4181480"/>
                <a:gd name="connsiteY0" fmla="*/ 786946 h 955696"/>
                <a:gd name="connsiteX1" fmla="*/ 1857376 w 4181480"/>
                <a:gd name="connsiteY1" fmla="*/ 812819 h 955696"/>
                <a:gd name="connsiteX2" fmla="*/ 1619254 w 4181480"/>
                <a:gd name="connsiteY2" fmla="*/ 531835 h 955696"/>
                <a:gd name="connsiteX3" fmla="*/ 581027 w 4181480"/>
                <a:gd name="connsiteY3" fmla="*/ 636608 h 955696"/>
                <a:gd name="connsiteX4" fmla="*/ 2411893 w 4181480"/>
                <a:gd name="connsiteY4" fmla="*/ 67174 h 955696"/>
                <a:gd name="connsiteX5" fmla="*/ 2905128 w 4181480"/>
                <a:gd name="connsiteY5" fmla="*/ 955696 h 955696"/>
                <a:gd name="connsiteX6" fmla="*/ 3341214 w 4181480"/>
                <a:gd name="connsiteY6" fmla="*/ 67174 h 955696"/>
                <a:gd name="connsiteX7" fmla="*/ 4181478 w 4181480"/>
                <a:gd name="connsiteY7" fmla="*/ 531836 h 955696"/>
                <a:gd name="connsiteX8" fmla="*/ 3893983 w 4181480"/>
                <a:gd name="connsiteY8" fmla="*/ 754561 h 955696"/>
                <a:gd name="connsiteX0" fmla="*/ 1849918 w 4181480"/>
                <a:gd name="connsiteY0" fmla="*/ 786946 h 1203298"/>
                <a:gd name="connsiteX1" fmla="*/ 1857376 w 4181480"/>
                <a:gd name="connsiteY1" fmla="*/ 812819 h 1203298"/>
                <a:gd name="connsiteX2" fmla="*/ 1619254 w 4181480"/>
                <a:gd name="connsiteY2" fmla="*/ 531835 h 1203298"/>
                <a:gd name="connsiteX3" fmla="*/ 581027 w 4181480"/>
                <a:gd name="connsiteY3" fmla="*/ 636608 h 1203298"/>
                <a:gd name="connsiteX4" fmla="*/ 2411893 w 4181480"/>
                <a:gd name="connsiteY4" fmla="*/ 67174 h 1203298"/>
                <a:gd name="connsiteX5" fmla="*/ 2905128 w 4181480"/>
                <a:gd name="connsiteY5" fmla="*/ 955696 h 1203298"/>
                <a:gd name="connsiteX6" fmla="*/ 3341214 w 4181480"/>
                <a:gd name="connsiteY6" fmla="*/ 67174 h 1203298"/>
                <a:gd name="connsiteX7" fmla="*/ 4181478 w 4181480"/>
                <a:gd name="connsiteY7" fmla="*/ 531836 h 1203298"/>
                <a:gd name="connsiteX8" fmla="*/ 3893983 w 4181480"/>
                <a:gd name="connsiteY8" fmla="*/ 754561 h 1203298"/>
                <a:gd name="connsiteX0" fmla="*/ 1849918 w 4181480"/>
                <a:gd name="connsiteY0" fmla="*/ 1269573 h 1438323"/>
                <a:gd name="connsiteX1" fmla="*/ 1857376 w 4181480"/>
                <a:gd name="connsiteY1" fmla="*/ 1295446 h 1438323"/>
                <a:gd name="connsiteX2" fmla="*/ 1619254 w 4181480"/>
                <a:gd name="connsiteY2" fmla="*/ 1014462 h 1438323"/>
                <a:gd name="connsiteX3" fmla="*/ 581027 w 4181480"/>
                <a:gd name="connsiteY3" fmla="*/ 1119235 h 1438323"/>
                <a:gd name="connsiteX4" fmla="*/ 2411893 w 4181480"/>
                <a:gd name="connsiteY4" fmla="*/ 549801 h 1438323"/>
                <a:gd name="connsiteX5" fmla="*/ 2905128 w 4181480"/>
                <a:gd name="connsiteY5" fmla="*/ 1438323 h 1438323"/>
                <a:gd name="connsiteX6" fmla="*/ 3341214 w 4181480"/>
                <a:gd name="connsiteY6" fmla="*/ 549801 h 1438323"/>
                <a:gd name="connsiteX7" fmla="*/ 4181478 w 4181480"/>
                <a:gd name="connsiteY7" fmla="*/ 1014463 h 1438323"/>
                <a:gd name="connsiteX8" fmla="*/ 3893983 w 4181480"/>
                <a:gd name="connsiteY8" fmla="*/ 1237188 h 1438323"/>
                <a:gd name="connsiteX0" fmla="*/ 1268891 w 3600453"/>
                <a:gd name="connsiteY0" fmla="*/ 1269573 h 1971770"/>
                <a:gd name="connsiteX1" fmla="*/ 1276349 w 3600453"/>
                <a:gd name="connsiteY1" fmla="*/ 1295446 h 1971770"/>
                <a:gd name="connsiteX2" fmla="*/ 1038227 w 3600453"/>
                <a:gd name="connsiteY2" fmla="*/ 1014462 h 1971770"/>
                <a:gd name="connsiteX3" fmla="*/ 0 w 3600453"/>
                <a:gd name="connsiteY3" fmla="*/ 1119235 h 1971770"/>
                <a:gd name="connsiteX4" fmla="*/ 1830866 w 3600453"/>
                <a:gd name="connsiteY4" fmla="*/ 549801 h 1971770"/>
                <a:gd name="connsiteX5" fmla="*/ 2324101 w 3600453"/>
                <a:gd name="connsiteY5" fmla="*/ 1438323 h 1971770"/>
                <a:gd name="connsiteX6" fmla="*/ 2760187 w 3600453"/>
                <a:gd name="connsiteY6" fmla="*/ 549801 h 1971770"/>
                <a:gd name="connsiteX7" fmla="*/ 3600451 w 3600453"/>
                <a:gd name="connsiteY7" fmla="*/ 1014463 h 1971770"/>
                <a:gd name="connsiteX8" fmla="*/ 3312956 w 3600453"/>
                <a:gd name="connsiteY8" fmla="*/ 1237188 h 1971770"/>
                <a:gd name="connsiteX0" fmla="*/ 497366 w 2828928"/>
                <a:gd name="connsiteY0" fmla="*/ 1583898 h 1971770"/>
                <a:gd name="connsiteX1" fmla="*/ 504824 w 2828928"/>
                <a:gd name="connsiteY1" fmla="*/ 1609771 h 1971770"/>
                <a:gd name="connsiteX2" fmla="*/ 266702 w 2828928"/>
                <a:gd name="connsiteY2" fmla="*/ 1328787 h 1971770"/>
                <a:gd name="connsiteX3" fmla="*/ 0 w 2828928"/>
                <a:gd name="connsiteY3" fmla="*/ 1119235 h 1971770"/>
                <a:gd name="connsiteX4" fmla="*/ 1059341 w 2828928"/>
                <a:gd name="connsiteY4" fmla="*/ 864126 h 1971770"/>
                <a:gd name="connsiteX5" fmla="*/ 1552576 w 2828928"/>
                <a:gd name="connsiteY5" fmla="*/ 1752648 h 1971770"/>
                <a:gd name="connsiteX6" fmla="*/ 1988662 w 2828928"/>
                <a:gd name="connsiteY6" fmla="*/ 864126 h 1971770"/>
                <a:gd name="connsiteX7" fmla="*/ 2828926 w 2828928"/>
                <a:gd name="connsiteY7" fmla="*/ 1328788 h 1971770"/>
                <a:gd name="connsiteX8" fmla="*/ 2541431 w 2828928"/>
                <a:gd name="connsiteY8" fmla="*/ 1551513 h 1971770"/>
                <a:gd name="connsiteX0" fmla="*/ 497366 w 2828928"/>
                <a:gd name="connsiteY0" fmla="*/ 1583898 h 1752648"/>
                <a:gd name="connsiteX1" fmla="*/ 504824 w 2828928"/>
                <a:gd name="connsiteY1" fmla="*/ 1609771 h 1752648"/>
                <a:gd name="connsiteX2" fmla="*/ 266702 w 2828928"/>
                <a:gd name="connsiteY2" fmla="*/ 1328787 h 1752648"/>
                <a:gd name="connsiteX3" fmla="*/ 0 w 2828928"/>
                <a:gd name="connsiteY3" fmla="*/ 1119235 h 1752648"/>
                <a:gd name="connsiteX4" fmla="*/ 1059341 w 2828928"/>
                <a:gd name="connsiteY4" fmla="*/ 864126 h 1752648"/>
                <a:gd name="connsiteX5" fmla="*/ 1552576 w 2828928"/>
                <a:gd name="connsiteY5" fmla="*/ 1752648 h 1752648"/>
                <a:gd name="connsiteX6" fmla="*/ 1988662 w 2828928"/>
                <a:gd name="connsiteY6" fmla="*/ 864126 h 1752648"/>
                <a:gd name="connsiteX7" fmla="*/ 2828926 w 2828928"/>
                <a:gd name="connsiteY7" fmla="*/ 1328788 h 1752648"/>
                <a:gd name="connsiteX8" fmla="*/ 2541431 w 2828928"/>
                <a:gd name="connsiteY8" fmla="*/ 1551513 h 1752648"/>
                <a:gd name="connsiteX0" fmla="*/ 233841 w 2565403"/>
                <a:gd name="connsiteY0" fmla="*/ 790415 h 959165"/>
                <a:gd name="connsiteX1" fmla="*/ 241299 w 2565403"/>
                <a:gd name="connsiteY1" fmla="*/ 816288 h 959165"/>
                <a:gd name="connsiteX2" fmla="*/ 3177 w 2565403"/>
                <a:gd name="connsiteY2" fmla="*/ 535304 h 959165"/>
                <a:gd name="connsiteX3" fmla="*/ 795816 w 2565403"/>
                <a:gd name="connsiteY3" fmla="*/ 70643 h 959165"/>
                <a:gd name="connsiteX4" fmla="*/ 1289051 w 2565403"/>
                <a:gd name="connsiteY4" fmla="*/ 959165 h 959165"/>
                <a:gd name="connsiteX5" fmla="*/ 1725137 w 2565403"/>
                <a:gd name="connsiteY5" fmla="*/ 70643 h 959165"/>
                <a:gd name="connsiteX6" fmla="*/ 2565401 w 2565403"/>
                <a:gd name="connsiteY6" fmla="*/ 535305 h 959165"/>
                <a:gd name="connsiteX7" fmla="*/ 2277906 w 2565403"/>
                <a:gd name="connsiteY7" fmla="*/ 758030 h 959165"/>
                <a:gd name="connsiteX0" fmla="*/ 652595 w 2984157"/>
                <a:gd name="connsiteY0" fmla="*/ 790415 h 959165"/>
                <a:gd name="connsiteX1" fmla="*/ 660053 w 2984157"/>
                <a:gd name="connsiteY1" fmla="*/ 816288 h 959165"/>
                <a:gd name="connsiteX2" fmla="*/ 421931 w 2984157"/>
                <a:gd name="connsiteY2" fmla="*/ 535304 h 959165"/>
                <a:gd name="connsiteX3" fmla="*/ 1214570 w 2984157"/>
                <a:gd name="connsiteY3" fmla="*/ 70643 h 959165"/>
                <a:gd name="connsiteX4" fmla="*/ 1707805 w 2984157"/>
                <a:gd name="connsiteY4" fmla="*/ 959165 h 959165"/>
                <a:gd name="connsiteX5" fmla="*/ 2143891 w 2984157"/>
                <a:gd name="connsiteY5" fmla="*/ 70643 h 959165"/>
                <a:gd name="connsiteX6" fmla="*/ 2984155 w 2984157"/>
                <a:gd name="connsiteY6" fmla="*/ 535305 h 959165"/>
                <a:gd name="connsiteX7" fmla="*/ 2696660 w 2984157"/>
                <a:gd name="connsiteY7" fmla="*/ 758030 h 959165"/>
                <a:gd name="connsiteX0" fmla="*/ 652595 w 2984157"/>
                <a:gd name="connsiteY0" fmla="*/ 790415 h 959165"/>
                <a:gd name="connsiteX1" fmla="*/ 660053 w 2984157"/>
                <a:gd name="connsiteY1" fmla="*/ 816288 h 959165"/>
                <a:gd name="connsiteX2" fmla="*/ 421931 w 2984157"/>
                <a:gd name="connsiteY2" fmla="*/ 535304 h 959165"/>
                <a:gd name="connsiteX3" fmla="*/ 1214570 w 2984157"/>
                <a:gd name="connsiteY3" fmla="*/ 70643 h 959165"/>
                <a:gd name="connsiteX4" fmla="*/ 1707805 w 2984157"/>
                <a:gd name="connsiteY4" fmla="*/ 959165 h 959165"/>
                <a:gd name="connsiteX5" fmla="*/ 2143891 w 2984157"/>
                <a:gd name="connsiteY5" fmla="*/ 70643 h 959165"/>
                <a:gd name="connsiteX6" fmla="*/ 2984155 w 2984157"/>
                <a:gd name="connsiteY6" fmla="*/ 535305 h 959165"/>
                <a:gd name="connsiteX7" fmla="*/ 2696660 w 2984157"/>
                <a:gd name="connsiteY7" fmla="*/ 758030 h 959165"/>
                <a:gd name="connsiteX0" fmla="*/ 785945 w 3117507"/>
                <a:gd name="connsiteY0" fmla="*/ 790415 h 959165"/>
                <a:gd name="connsiteX1" fmla="*/ 793403 w 3117507"/>
                <a:gd name="connsiteY1" fmla="*/ 816288 h 959165"/>
                <a:gd name="connsiteX2" fmla="*/ 421931 w 3117507"/>
                <a:gd name="connsiteY2" fmla="*/ 535304 h 959165"/>
                <a:gd name="connsiteX3" fmla="*/ 1347920 w 3117507"/>
                <a:gd name="connsiteY3" fmla="*/ 70643 h 959165"/>
                <a:gd name="connsiteX4" fmla="*/ 1841155 w 3117507"/>
                <a:gd name="connsiteY4" fmla="*/ 959165 h 959165"/>
                <a:gd name="connsiteX5" fmla="*/ 2277241 w 3117507"/>
                <a:gd name="connsiteY5" fmla="*/ 70643 h 959165"/>
                <a:gd name="connsiteX6" fmla="*/ 3117505 w 3117507"/>
                <a:gd name="connsiteY6" fmla="*/ 535305 h 959165"/>
                <a:gd name="connsiteX7" fmla="*/ 2830010 w 3117507"/>
                <a:gd name="connsiteY7" fmla="*/ 758030 h 959165"/>
                <a:gd name="connsiteX0" fmla="*/ 785945 w 3117507"/>
                <a:gd name="connsiteY0" fmla="*/ 790415 h 959165"/>
                <a:gd name="connsiteX1" fmla="*/ 793403 w 3117507"/>
                <a:gd name="connsiteY1" fmla="*/ 816288 h 959165"/>
                <a:gd name="connsiteX2" fmla="*/ 421931 w 3117507"/>
                <a:gd name="connsiteY2" fmla="*/ 535304 h 959165"/>
                <a:gd name="connsiteX3" fmla="*/ 1347920 w 3117507"/>
                <a:gd name="connsiteY3" fmla="*/ 70643 h 959165"/>
                <a:gd name="connsiteX4" fmla="*/ 1841155 w 3117507"/>
                <a:gd name="connsiteY4" fmla="*/ 959165 h 959165"/>
                <a:gd name="connsiteX5" fmla="*/ 2277241 w 3117507"/>
                <a:gd name="connsiteY5" fmla="*/ 70643 h 959165"/>
                <a:gd name="connsiteX6" fmla="*/ 3117505 w 3117507"/>
                <a:gd name="connsiteY6" fmla="*/ 535305 h 959165"/>
                <a:gd name="connsiteX7" fmla="*/ 2830010 w 3117507"/>
                <a:gd name="connsiteY7" fmla="*/ 758030 h 959165"/>
                <a:gd name="connsiteX0" fmla="*/ 443045 w 2774607"/>
                <a:gd name="connsiteY0" fmla="*/ 836585 h 1005335"/>
                <a:gd name="connsiteX1" fmla="*/ 450503 w 2774607"/>
                <a:gd name="connsiteY1" fmla="*/ 862458 h 1005335"/>
                <a:gd name="connsiteX2" fmla="*/ 79031 w 2774607"/>
                <a:gd name="connsiteY2" fmla="*/ 581474 h 1005335"/>
                <a:gd name="connsiteX3" fmla="*/ 1005020 w 2774607"/>
                <a:gd name="connsiteY3" fmla="*/ 116813 h 1005335"/>
                <a:gd name="connsiteX4" fmla="*/ 1498255 w 2774607"/>
                <a:gd name="connsiteY4" fmla="*/ 1005335 h 1005335"/>
                <a:gd name="connsiteX5" fmla="*/ 1934341 w 2774607"/>
                <a:gd name="connsiteY5" fmla="*/ 116813 h 1005335"/>
                <a:gd name="connsiteX6" fmla="*/ 2774605 w 2774607"/>
                <a:gd name="connsiteY6" fmla="*/ 581475 h 1005335"/>
                <a:gd name="connsiteX7" fmla="*/ 2487110 w 2774607"/>
                <a:gd name="connsiteY7" fmla="*/ 804200 h 1005335"/>
                <a:gd name="connsiteX0" fmla="*/ 457677 w 2789239"/>
                <a:gd name="connsiteY0" fmla="*/ 836585 h 1005335"/>
                <a:gd name="connsiteX1" fmla="*/ 93663 w 2789239"/>
                <a:gd name="connsiteY1" fmla="*/ 581474 h 1005335"/>
                <a:gd name="connsiteX2" fmla="*/ 1019652 w 2789239"/>
                <a:gd name="connsiteY2" fmla="*/ 116813 h 1005335"/>
                <a:gd name="connsiteX3" fmla="*/ 1512887 w 2789239"/>
                <a:gd name="connsiteY3" fmla="*/ 1005335 h 1005335"/>
                <a:gd name="connsiteX4" fmla="*/ 1948973 w 2789239"/>
                <a:gd name="connsiteY4" fmla="*/ 116813 h 1005335"/>
                <a:gd name="connsiteX5" fmla="*/ 2789237 w 2789239"/>
                <a:gd name="connsiteY5" fmla="*/ 581475 h 1005335"/>
                <a:gd name="connsiteX6" fmla="*/ 2501742 w 2789239"/>
                <a:gd name="connsiteY6" fmla="*/ 804200 h 1005335"/>
                <a:gd name="connsiteX0" fmla="*/ 457677 w 2789239"/>
                <a:gd name="connsiteY0" fmla="*/ 836585 h 1005335"/>
                <a:gd name="connsiteX1" fmla="*/ 93663 w 2789239"/>
                <a:gd name="connsiteY1" fmla="*/ 581474 h 1005335"/>
                <a:gd name="connsiteX2" fmla="*/ 1019652 w 2789239"/>
                <a:gd name="connsiteY2" fmla="*/ 116813 h 1005335"/>
                <a:gd name="connsiteX3" fmla="*/ 1512887 w 2789239"/>
                <a:gd name="connsiteY3" fmla="*/ 1005335 h 1005335"/>
                <a:gd name="connsiteX4" fmla="*/ 1948973 w 2789239"/>
                <a:gd name="connsiteY4" fmla="*/ 116813 h 1005335"/>
                <a:gd name="connsiteX5" fmla="*/ 2789237 w 2789239"/>
                <a:gd name="connsiteY5" fmla="*/ 581475 h 1005335"/>
                <a:gd name="connsiteX6" fmla="*/ 2501742 w 2789239"/>
                <a:gd name="connsiteY6" fmla="*/ 804200 h 1005335"/>
                <a:gd name="connsiteX0" fmla="*/ 443045 w 2774607"/>
                <a:gd name="connsiteY0" fmla="*/ 836585 h 1005335"/>
                <a:gd name="connsiteX1" fmla="*/ 79031 w 2774607"/>
                <a:gd name="connsiteY1" fmla="*/ 581474 h 1005335"/>
                <a:gd name="connsiteX2" fmla="*/ 1005020 w 2774607"/>
                <a:gd name="connsiteY2" fmla="*/ 116813 h 1005335"/>
                <a:gd name="connsiteX3" fmla="*/ 1498255 w 2774607"/>
                <a:gd name="connsiteY3" fmla="*/ 1005335 h 1005335"/>
                <a:gd name="connsiteX4" fmla="*/ 1934341 w 2774607"/>
                <a:gd name="connsiteY4" fmla="*/ 116813 h 1005335"/>
                <a:gd name="connsiteX5" fmla="*/ 2774605 w 2774607"/>
                <a:gd name="connsiteY5" fmla="*/ 581475 h 1005335"/>
                <a:gd name="connsiteX6" fmla="*/ 2487110 w 2774607"/>
                <a:gd name="connsiteY6" fmla="*/ 804200 h 1005335"/>
                <a:gd name="connsiteX0" fmla="*/ 443045 w 2917482"/>
                <a:gd name="connsiteY0" fmla="*/ 836585 h 1005335"/>
                <a:gd name="connsiteX1" fmla="*/ 79031 w 2917482"/>
                <a:gd name="connsiteY1" fmla="*/ 581474 h 1005335"/>
                <a:gd name="connsiteX2" fmla="*/ 1005020 w 2917482"/>
                <a:gd name="connsiteY2" fmla="*/ 116813 h 1005335"/>
                <a:gd name="connsiteX3" fmla="*/ 1498255 w 2917482"/>
                <a:gd name="connsiteY3" fmla="*/ 1005335 h 1005335"/>
                <a:gd name="connsiteX4" fmla="*/ 1934341 w 2917482"/>
                <a:gd name="connsiteY4" fmla="*/ 116813 h 1005335"/>
                <a:gd name="connsiteX5" fmla="*/ 2917480 w 2917482"/>
                <a:gd name="connsiteY5" fmla="*/ 571950 h 1005335"/>
                <a:gd name="connsiteX6" fmla="*/ 2487110 w 2917482"/>
                <a:gd name="connsiteY6" fmla="*/ 804200 h 1005335"/>
                <a:gd name="connsiteX0" fmla="*/ 443045 w 2917482"/>
                <a:gd name="connsiteY0" fmla="*/ 836585 h 1005335"/>
                <a:gd name="connsiteX1" fmla="*/ 79031 w 2917482"/>
                <a:gd name="connsiteY1" fmla="*/ 581474 h 1005335"/>
                <a:gd name="connsiteX2" fmla="*/ 1005020 w 2917482"/>
                <a:gd name="connsiteY2" fmla="*/ 116813 h 1005335"/>
                <a:gd name="connsiteX3" fmla="*/ 1498255 w 2917482"/>
                <a:gd name="connsiteY3" fmla="*/ 1005335 h 1005335"/>
                <a:gd name="connsiteX4" fmla="*/ 1962916 w 2917482"/>
                <a:gd name="connsiteY4" fmla="*/ 116813 h 1005335"/>
                <a:gd name="connsiteX5" fmla="*/ 2917480 w 2917482"/>
                <a:gd name="connsiteY5" fmla="*/ 571950 h 1005335"/>
                <a:gd name="connsiteX6" fmla="*/ 2487110 w 2917482"/>
                <a:gd name="connsiteY6" fmla="*/ 804200 h 1005335"/>
                <a:gd name="connsiteX0" fmla="*/ 443045 w 2917482"/>
                <a:gd name="connsiteY0" fmla="*/ 872671 h 1041421"/>
                <a:gd name="connsiteX1" fmla="*/ 79031 w 2917482"/>
                <a:gd name="connsiteY1" fmla="*/ 617560 h 1041421"/>
                <a:gd name="connsiteX2" fmla="*/ 1005020 w 2917482"/>
                <a:gd name="connsiteY2" fmla="*/ 152899 h 1041421"/>
                <a:gd name="connsiteX3" fmla="*/ 1498255 w 2917482"/>
                <a:gd name="connsiteY3" fmla="*/ 1041421 h 1041421"/>
                <a:gd name="connsiteX4" fmla="*/ 1962916 w 2917482"/>
                <a:gd name="connsiteY4" fmla="*/ 152899 h 1041421"/>
                <a:gd name="connsiteX5" fmla="*/ 2917480 w 2917482"/>
                <a:gd name="connsiteY5" fmla="*/ 608036 h 1041421"/>
                <a:gd name="connsiteX6" fmla="*/ 2487110 w 2917482"/>
                <a:gd name="connsiteY6" fmla="*/ 840286 h 1041421"/>
                <a:gd name="connsiteX0" fmla="*/ 443045 w 2917482"/>
                <a:gd name="connsiteY0" fmla="*/ 910771 h 1079521"/>
                <a:gd name="connsiteX1" fmla="*/ 79031 w 2917482"/>
                <a:gd name="connsiteY1" fmla="*/ 655660 h 1079521"/>
                <a:gd name="connsiteX2" fmla="*/ 1005020 w 2917482"/>
                <a:gd name="connsiteY2" fmla="*/ 190999 h 1079521"/>
                <a:gd name="connsiteX3" fmla="*/ 1498255 w 2917482"/>
                <a:gd name="connsiteY3" fmla="*/ 1079521 h 1079521"/>
                <a:gd name="connsiteX4" fmla="*/ 1915291 w 2917482"/>
                <a:gd name="connsiteY4" fmla="*/ 152899 h 1079521"/>
                <a:gd name="connsiteX5" fmla="*/ 2917480 w 2917482"/>
                <a:gd name="connsiteY5" fmla="*/ 646136 h 1079521"/>
                <a:gd name="connsiteX6" fmla="*/ 2487110 w 2917482"/>
                <a:gd name="connsiteY6" fmla="*/ 878386 h 1079521"/>
                <a:gd name="connsiteX0" fmla="*/ 443045 w 3022257"/>
                <a:gd name="connsiteY0" fmla="*/ 910771 h 1079521"/>
                <a:gd name="connsiteX1" fmla="*/ 79031 w 3022257"/>
                <a:gd name="connsiteY1" fmla="*/ 655660 h 1079521"/>
                <a:gd name="connsiteX2" fmla="*/ 1005020 w 3022257"/>
                <a:gd name="connsiteY2" fmla="*/ 190999 h 1079521"/>
                <a:gd name="connsiteX3" fmla="*/ 1498255 w 3022257"/>
                <a:gd name="connsiteY3" fmla="*/ 1079521 h 1079521"/>
                <a:gd name="connsiteX4" fmla="*/ 1915291 w 3022257"/>
                <a:gd name="connsiteY4" fmla="*/ 152899 h 1079521"/>
                <a:gd name="connsiteX5" fmla="*/ 2917480 w 3022257"/>
                <a:gd name="connsiteY5" fmla="*/ 646136 h 1079521"/>
                <a:gd name="connsiteX6" fmla="*/ 2487110 w 3022257"/>
                <a:gd name="connsiteY6" fmla="*/ 878386 h 1079521"/>
                <a:gd name="connsiteX0" fmla="*/ 443045 w 2955582"/>
                <a:gd name="connsiteY0" fmla="*/ 910771 h 1079521"/>
                <a:gd name="connsiteX1" fmla="*/ 79031 w 2955582"/>
                <a:gd name="connsiteY1" fmla="*/ 655660 h 1079521"/>
                <a:gd name="connsiteX2" fmla="*/ 1005020 w 2955582"/>
                <a:gd name="connsiteY2" fmla="*/ 190999 h 1079521"/>
                <a:gd name="connsiteX3" fmla="*/ 1498255 w 2955582"/>
                <a:gd name="connsiteY3" fmla="*/ 1079521 h 1079521"/>
                <a:gd name="connsiteX4" fmla="*/ 1915291 w 2955582"/>
                <a:gd name="connsiteY4" fmla="*/ 152899 h 1079521"/>
                <a:gd name="connsiteX5" fmla="*/ 2917480 w 2955582"/>
                <a:gd name="connsiteY5" fmla="*/ 646136 h 1079521"/>
                <a:gd name="connsiteX6" fmla="*/ 2487110 w 2955582"/>
                <a:gd name="connsiteY6" fmla="*/ 878386 h 1079521"/>
                <a:gd name="connsiteX0" fmla="*/ 443045 w 2955582"/>
                <a:gd name="connsiteY0" fmla="*/ 910771 h 1079521"/>
                <a:gd name="connsiteX1" fmla="*/ 79031 w 2955582"/>
                <a:gd name="connsiteY1" fmla="*/ 655660 h 1079521"/>
                <a:gd name="connsiteX2" fmla="*/ 1005020 w 2955582"/>
                <a:gd name="connsiteY2" fmla="*/ 190999 h 1079521"/>
                <a:gd name="connsiteX3" fmla="*/ 1498255 w 2955582"/>
                <a:gd name="connsiteY3" fmla="*/ 1079521 h 1079521"/>
                <a:gd name="connsiteX4" fmla="*/ 1915291 w 2955582"/>
                <a:gd name="connsiteY4" fmla="*/ 152899 h 1079521"/>
                <a:gd name="connsiteX5" fmla="*/ 2917480 w 2955582"/>
                <a:gd name="connsiteY5" fmla="*/ 646136 h 1079521"/>
                <a:gd name="connsiteX6" fmla="*/ 2487110 w 2955582"/>
                <a:gd name="connsiteY6" fmla="*/ 878386 h 107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55582" h="1079521">
                  <a:moveTo>
                    <a:pt x="443045" y="910771"/>
                  </a:moveTo>
                  <a:cubicBezTo>
                    <a:pt x="329109" y="924298"/>
                    <a:pt x="137768" y="823247"/>
                    <a:pt x="79031" y="655660"/>
                  </a:cubicBezTo>
                  <a:cubicBezTo>
                    <a:pt x="0" y="74186"/>
                    <a:pt x="790708" y="120356"/>
                    <a:pt x="1005020" y="190999"/>
                  </a:cubicBezTo>
                  <a:cubicBezTo>
                    <a:pt x="1314803" y="281910"/>
                    <a:pt x="2510706" y="879496"/>
                    <a:pt x="1498255" y="1079521"/>
                  </a:cubicBezTo>
                  <a:cubicBezTo>
                    <a:pt x="466754" y="917596"/>
                    <a:pt x="1672182" y="215235"/>
                    <a:pt x="1915291" y="152899"/>
                  </a:cubicBezTo>
                  <a:cubicBezTo>
                    <a:pt x="2803421" y="0"/>
                    <a:pt x="2955582" y="441300"/>
                    <a:pt x="2917480" y="646136"/>
                  </a:cubicBezTo>
                  <a:cubicBezTo>
                    <a:pt x="2873083" y="778163"/>
                    <a:pt x="2722027" y="857782"/>
                    <a:pt x="2487110" y="878386"/>
                  </a:cubicBezTo>
                </a:path>
              </a:pathLst>
            </a:custGeom>
            <a:noFill/>
            <a:ln w="381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15" name="Полилиния 14"/>
            <p:cNvSpPr/>
            <p:nvPr/>
          </p:nvSpPr>
          <p:spPr>
            <a:xfrm flipH="1">
              <a:off x="1268951" y="2844857"/>
              <a:ext cx="3534891" cy="731354"/>
            </a:xfrm>
            <a:custGeom>
              <a:avLst/>
              <a:gdLst>
                <a:gd name="connsiteX0" fmla="*/ 0 w 2514600"/>
                <a:gd name="connsiteY0" fmla="*/ 500063 h 1000125"/>
                <a:gd name="connsiteX1" fmla="*/ 792641 w 2514600"/>
                <a:gd name="connsiteY1" fmla="*/ 35404 h 1000125"/>
                <a:gd name="connsiteX2" fmla="*/ 1257301 w 2514600"/>
                <a:gd name="connsiteY2" fmla="*/ 1 h 1000125"/>
                <a:gd name="connsiteX3" fmla="*/ 1721962 w 2514600"/>
                <a:gd name="connsiteY3" fmla="*/ 35404 h 1000125"/>
                <a:gd name="connsiteX4" fmla="*/ 2514601 w 2514600"/>
                <a:gd name="connsiteY4" fmla="*/ 500066 h 1000125"/>
                <a:gd name="connsiteX5" fmla="*/ 1721961 w 2514600"/>
                <a:gd name="connsiteY5" fmla="*/ 964726 h 1000125"/>
                <a:gd name="connsiteX6" fmla="*/ 1257301 w 2514600"/>
                <a:gd name="connsiteY6" fmla="*/ 1000129 h 1000125"/>
                <a:gd name="connsiteX7" fmla="*/ 792641 w 2514600"/>
                <a:gd name="connsiteY7" fmla="*/ 964726 h 1000125"/>
                <a:gd name="connsiteX8" fmla="*/ 2 w 2514600"/>
                <a:gd name="connsiteY8" fmla="*/ 500065 h 1000125"/>
                <a:gd name="connsiteX9" fmla="*/ 0 w 2514600"/>
                <a:gd name="connsiteY9" fmla="*/ 500063 h 1000125"/>
                <a:gd name="connsiteX0" fmla="*/ 792641 w 2514603"/>
                <a:gd name="connsiteY0" fmla="*/ 964725 h 1056165"/>
                <a:gd name="connsiteX1" fmla="*/ 2 w 2514603"/>
                <a:gd name="connsiteY1" fmla="*/ 500064 h 1056165"/>
                <a:gd name="connsiteX2" fmla="*/ 0 w 2514603"/>
                <a:gd name="connsiteY2" fmla="*/ 500062 h 1056165"/>
                <a:gd name="connsiteX3" fmla="*/ 792641 w 2514603"/>
                <a:gd name="connsiteY3" fmla="*/ 35403 h 1056165"/>
                <a:gd name="connsiteX4" fmla="*/ 1257301 w 2514603"/>
                <a:gd name="connsiteY4" fmla="*/ 0 h 1056165"/>
                <a:gd name="connsiteX5" fmla="*/ 1721962 w 2514603"/>
                <a:gd name="connsiteY5" fmla="*/ 35403 h 1056165"/>
                <a:gd name="connsiteX6" fmla="*/ 2514601 w 2514603"/>
                <a:gd name="connsiteY6" fmla="*/ 500065 h 1056165"/>
                <a:gd name="connsiteX7" fmla="*/ 1721961 w 2514603"/>
                <a:gd name="connsiteY7" fmla="*/ 964725 h 1056165"/>
                <a:gd name="connsiteX8" fmla="*/ 1257301 w 2514603"/>
                <a:gd name="connsiteY8" fmla="*/ 1000128 h 1056165"/>
                <a:gd name="connsiteX9" fmla="*/ 884081 w 2514603"/>
                <a:gd name="connsiteY9" fmla="*/ 1056165 h 1056165"/>
                <a:gd name="connsiteX0" fmla="*/ 478554 w 2762491"/>
                <a:gd name="connsiteY0" fmla="*/ 755175 h 1056165"/>
                <a:gd name="connsiteX1" fmla="*/ 247890 w 2762491"/>
                <a:gd name="connsiteY1" fmla="*/ 500064 h 1056165"/>
                <a:gd name="connsiteX2" fmla="*/ 247888 w 2762491"/>
                <a:gd name="connsiteY2" fmla="*/ 500062 h 1056165"/>
                <a:gd name="connsiteX3" fmla="*/ 1040529 w 2762491"/>
                <a:gd name="connsiteY3" fmla="*/ 35403 h 1056165"/>
                <a:gd name="connsiteX4" fmla="*/ 1505189 w 2762491"/>
                <a:gd name="connsiteY4" fmla="*/ 0 h 1056165"/>
                <a:gd name="connsiteX5" fmla="*/ 1969850 w 2762491"/>
                <a:gd name="connsiteY5" fmla="*/ 35403 h 1056165"/>
                <a:gd name="connsiteX6" fmla="*/ 2762489 w 2762491"/>
                <a:gd name="connsiteY6" fmla="*/ 500065 h 1056165"/>
                <a:gd name="connsiteX7" fmla="*/ 1969849 w 2762491"/>
                <a:gd name="connsiteY7" fmla="*/ 964725 h 1056165"/>
                <a:gd name="connsiteX8" fmla="*/ 1505189 w 2762491"/>
                <a:gd name="connsiteY8" fmla="*/ 1000128 h 1056165"/>
                <a:gd name="connsiteX9" fmla="*/ 1131969 w 2762491"/>
                <a:gd name="connsiteY9" fmla="*/ 1056165 h 1056165"/>
                <a:gd name="connsiteX0" fmla="*/ 230666 w 2514603"/>
                <a:gd name="connsiteY0" fmla="*/ 755175 h 1056165"/>
                <a:gd name="connsiteX1" fmla="*/ 2 w 2514603"/>
                <a:gd name="connsiteY1" fmla="*/ 500064 h 1056165"/>
                <a:gd name="connsiteX2" fmla="*/ 0 w 2514603"/>
                <a:gd name="connsiteY2" fmla="*/ 500062 h 1056165"/>
                <a:gd name="connsiteX3" fmla="*/ 792641 w 2514603"/>
                <a:gd name="connsiteY3" fmla="*/ 35403 h 1056165"/>
                <a:gd name="connsiteX4" fmla="*/ 1257301 w 2514603"/>
                <a:gd name="connsiteY4" fmla="*/ 0 h 1056165"/>
                <a:gd name="connsiteX5" fmla="*/ 1721962 w 2514603"/>
                <a:gd name="connsiteY5" fmla="*/ 35403 h 1056165"/>
                <a:gd name="connsiteX6" fmla="*/ 2514601 w 2514603"/>
                <a:gd name="connsiteY6" fmla="*/ 500065 h 1056165"/>
                <a:gd name="connsiteX7" fmla="*/ 1721961 w 2514603"/>
                <a:gd name="connsiteY7" fmla="*/ 964725 h 1056165"/>
                <a:gd name="connsiteX8" fmla="*/ 1257301 w 2514603"/>
                <a:gd name="connsiteY8" fmla="*/ 1000128 h 1056165"/>
                <a:gd name="connsiteX9" fmla="*/ 884081 w 2514603"/>
                <a:gd name="connsiteY9" fmla="*/ 1056165 h 1056165"/>
                <a:gd name="connsiteX0" fmla="*/ 230666 w 2514603"/>
                <a:gd name="connsiteY0" fmla="*/ 743161 h 1044151"/>
                <a:gd name="connsiteX1" fmla="*/ 2 w 2514603"/>
                <a:gd name="connsiteY1" fmla="*/ 488050 h 1044151"/>
                <a:gd name="connsiteX2" fmla="*/ 0 w 2514603"/>
                <a:gd name="connsiteY2" fmla="*/ 488048 h 1044151"/>
                <a:gd name="connsiteX3" fmla="*/ 792641 w 2514603"/>
                <a:gd name="connsiteY3" fmla="*/ 23389 h 1044151"/>
                <a:gd name="connsiteX4" fmla="*/ 1657351 w 2514603"/>
                <a:gd name="connsiteY4" fmla="*/ 807136 h 1044151"/>
                <a:gd name="connsiteX5" fmla="*/ 1721962 w 2514603"/>
                <a:gd name="connsiteY5" fmla="*/ 23389 h 1044151"/>
                <a:gd name="connsiteX6" fmla="*/ 2514601 w 2514603"/>
                <a:gd name="connsiteY6" fmla="*/ 488051 h 1044151"/>
                <a:gd name="connsiteX7" fmla="*/ 1721961 w 2514603"/>
                <a:gd name="connsiteY7" fmla="*/ 952711 h 1044151"/>
                <a:gd name="connsiteX8" fmla="*/ 1257301 w 2514603"/>
                <a:gd name="connsiteY8" fmla="*/ 988114 h 1044151"/>
                <a:gd name="connsiteX9" fmla="*/ 884081 w 2514603"/>
                <a:gd name="connsiteY9" fmla="*/ 1044151 h 1044151"/>
                <a:gd name="connsiteX0" fmla="*/ 230666 w 2514603"/>
                <a:gd name="connsiteY0" fmla="*/ 743161 h 1140511"/>
                <a:gd name="connsiteX1" fmla="*/ 2 w 2514603"/>
                <a:gd name="connsiteY1" fmla="*/ 488050 h 1140511"/>
                <a:gd name="connsiteX2" fmla="*/ 0 w 2514603"/>
                <a:gd name="connsiteY2" fmla="*/ 488048 h 1140511"/>
                <a:gd name="connsiteX3" fmla="*/ 792641 w 2514603"/>
                <a:gd name="connsiteY3" fmla="*/ 23389 h 1140511"/>
                <a:gd name="connsiteX4" fmla="*/ 1657351 w 2514603"/>
                <a:gd name="connsiteY4" fmla="*/ 807136 h 1140511"/>
                <a:gd name="connsiteX5" fmla="*/ 1721962 w 2514603"/>
                <a:gd name="connsiteY5" fmla="*/ 23389 h 1140511"/>
                <a:gd name="connsiteX6" fmla="*/ 2514601 w 2514603"/>
                <a:gd name="connsiteY6" fmla="*/ 488051 h 1140511"/>
                <a:gd name="connsiteX7" fmla="*/ 1721961 w 2514603"/>
                <a:gd name="connsiteY7" fmla="*/ 952711 h 1140511"/>
                <a:gd name="connsiteX8" fmla="*/ 1257301 w 2514603"/>
                <a:gd name="connsiteY8" fmla="*/ 988114 h 1140511"/>
                <a:gd name="connsiteX9" fmla="*/ 884081 w 2514603"/>
                <a:gd name="connsiteY9" fmla="*/ 1044151 h 1140511"/>
                <a:gd name="connsiteX0" fmla="*/ 230666 w 2514603"/>
                <a:gd name="connsiteY0" fmla="*/ 743161 h 1140511"/>
                <a:gd name="connsiteX1" fmla="*/ 2 w 2514603"/>
                <a:gd name="connsiteY1" fmla="*/ 488050 h 1140511"/>
                <a:gd name="connsiteX2" fmla="*/ 0 w 2514603"/>
                <a:gd name="connsiteY2" fmla="*/ 488048 h 1140511"/>
                <a:gd name="connsiteX3" fmla="*/ 792641 w 2514603"/>
                <a:gd name="connsiteY3" fmla="*/ 23389 h 1140511"/>
                <a:gd name="connsiteX4" fmla="*/ 1657351 w 2514603"/>
                <a:gd name="connsiteY4" fmla="*/ 807136 h 1140511"/>
                <a:gd name="connsiteX5" fmla="*/ 1721962 w 2514603"/>
                <a:gd name="connsiteY5" fmla="*/ 23389 h 1140511"/>
                <a:gd name="connsiteX6" fmla="*/ 2514601 w 2514603"/>
                <a:gd name="connsiteY6" fmla="*/ 488051 h 1140511"/>
                <a:gd name="connsiteX7" fmla="*/ 1721961 w 2514603"/>
                <a:gd name="connsiteY7" fmla="*/ 952711 h 1140511"/>
                <a:gd name="connsiteX8" fmla="*/ 1257301 w 2514603"/>
                <a:gd name="connsiteY8" fmla="*/ 988114 h 1140511"/>
                <a:gd name="connsiteX9" fmla="*/ 884081 w 2514603"/>
                <a:gd name="connsiteY9" fmla="*/ 1044151 h 1140511"/>
                <a:gd name="connsiteX0" fmla="*/ 443016 w 2726953"/>
                <a:gd name="connsiteY0" fmla="*/ 743161 h 1245286"/>
                <a:gd name="connsiteX1" fmla="*/ 212352 w 2726953"/>
                <a:gd name="connsiteY1" fmla="*/ 488050 h 1245286"/>
                <a:gd name="connsiteX2" fmla="*/ 212350 w 2726953"/>
                <a:gd name="connsiteY2" fmla="*/ 488048 h 1245286"/>
                <a:gd name="connsiteX3" fmla="*/ 1004991 w 2726953"/>
                <a:gd name="connsiteY3" fmla="*/ 23389 h 1245286"/>
                <a:gd name="connsiteX4" fmla="*/ 1583951 w 2726953"/>
                <a:gd name="connsiteY4" fmla="*/ 911911 h 1245286"/>
                <a:gd name="connsiteX5" fmla="*/ 1934312 w 2726953"/>
                <a:gd name="connsiteY5" fmla="*/ 23389 h 1245286"/>
                <a:gd name="connsiteX6" fmla="*/ 2726951 w 2726953"/>
                <a:gd name="connsiteY6" fmla="*/ 488051 h 1245286"/>
                <a:gd name="connsiteX7" fmla="*/ 1934311 w 2726953"/>
                <a:gd name="connsiteY7" fmla="*/ 952711 h 1245286"/>
                <a:gd name="connsiteX8" fmla="*/ 1469651 w 2726953"/>
                <a:gd name="connsiteY8" fmla="*/ 988114 h 1245286"/>
                <a:gd name="connsiteX9" fmla="*/ 1096431 w 2726953"/>
                <a:gd name="connsiteY9" fmla="*/ 1044151 h 1245286"/>
                <a:gd name="connsiteX0" fmla="*/ 230666 w 2514603"/>
                <a:gd name="connsiteY0" fmla="*/ 743161 h 1044151"/>
                <a:gd name="connsiteX1" fmla="*/ 2 w 2514603"/>
                <a:gd name="connsiteY1" fmla="*/ 488050 h 1044151"/>
                <a:gd name="connsiteX2" fmla="*/ 0 w 2514603"/>
                <a:gd name="connsiteY2" fmla="*/ 488048 h 1044151"/>
                <a:gd name="connsiteX3" fmla="*/ 792641 w 2514603"/>
                <a:gd name="connsiteY3" fmla="*/ 23389 h 1044151"/>
                <a:gd name="connsiteX4" fmla="*/ 1371601 w 2514603"/>
                <a:gd name="connsiteY4" fmla="*/ 911911 h 1044151"/>
                <a:gd name="connsiteX5" fmla="*/ 1721962 w 2514603"/>
                <a:gd name="connsiteY5" fmla="*/ 23389 h 1044151"/>
                <a:gd name="connsiteX6" fmla="*/ 2514601 w 2514603"/>
                <a:gd name="connsiteY6" fmla="*/ 488051 h 1044151"/>
                <a:gd name="connsiteX7" fmla="*/ 1721961 w 2514603"/>
                <a:gd name="connsiteY7" fmla="*/ 952711 h 1044151"/>
                <a:gd name="connsiteX8" fmla="*/ 1257301 w 2514603"/>
                <a:gd name="connsiteY8" fmla="*/ 988114 h 1044151"/>
                <a:gd name="connsiteX9" fmla="*/ 884081 w 2514603"/>
                <a:gd name="connsiteY9" fmla="*/ 1044151 h 1044151"/>
                <a:gd name="connsiteX0" fmla="*/ 230666 w 2514603"/>
                <a:gd name="connsiteY0" fmla="*/ 743161 h 1044151"/>
                <a:gd name="connsiteX1" fmla="*/ 2 w 2514603"/>
                <a:gd name="connsiteY1" fmla="*/ 488050 h 1044151"/>
                <a:gd name="connsiteX2" fmla="*/ 0 w 2514603"/>
                <a:gd name="connsiteY2" fmla="*/ 488048 h 1044151"/>
                <a:gd name="connsiteX3" fmla="*/ 792641 w 2514603"/>
                <a:gd name="connsiteY3" fmla="*/ 23389 h 1044151"/>
                <a:gd name="connsiteX4" fmla="*/ 1371601 w 2514603"/>
                <a:gd name="connsiteY4" fmla="*/ 911911 h 1044151"/>
                <a:gd name="connsiteX5" fmla="*/ 1721962 w 2514603"/>
                <a:gd name="connsiteY5" fmla="*/ 23389 h 1044151"/>
                <a:gd name="connsiteX6" fmla="*/ 2514601 w 2514603"/>
                <a:gd name="connsiteY6" fmla="*/ 488051 h 1044151"/>
                <a:gd name="connsiteX7" fmla="*/ 1721961 w 2514603"/>
                <a:gd name="connsiteY7" fmla="*/ 952711 h 1044151"/>
                <a:gd name="connsiteX8" fmla="*/ 1257301 w 2514603"/>
                <a:gd name="connsiteY8" fmla="*/ 988114 h 1044151"/>
                <a:gd name="connsiteX9" fmla="*/ 884081 w 2514603"/>
                <a:gd name="connsiteY9" fmla="*/ 1044151 h 1044151"/>
                <a:gd name="connsiteX0" fmla="*/ 230666 w 2514603"/>
                <a:gd name="connsiteY0" fmla="*/ 743161 h 1044151"/>
                <a:gd name="connsiteX1" fmla="*/ 2 w 2514603"/>
                <a:gd name="connsiteY1" fmla="*/ 488050 h 1044151"/>
                <a:gd name="connsiteX2" fmla="*/ 0 w 2514603"/>
                <a:gd name="connsiteY2" fmla="*/ 488048 h 1044151"/>
                <a:gd name="connsiteX3" fmla="*/ 792641 w 2514603"/>
                <a:gd name="connsiteY3" fmla="*/ 23389 h 1044151"/>
                <a:gd name="connsiteX4" fmla="*/ 1285876 w 2514603"/>
                <a:gd name="connsiteY4" fmla="*/ 911911 h 1044151"/>
                <a:gd name="connsiteX5" fmla="*/ 1721962 w 2514603"/>
                <a:gd name="connsiteY5" fmla="*/ 23389 h 1044151"/>
                <a:gd name="connsiteX6" fmla="*/ 2514601 w 2514603"/>
                <a:gd name="connsiteY6" fmla="*/ 488051 h 1044151"/>
                <a:gd name="connsiteX7" fmla="*/ 1721961 w 2514603"/>
                <a:gd name="connsiteY7" fmla="*/ 952711 h 1044151"/>
                <a:gd name="connsiteX8" fmla="*/ 1257301 w 2514603"/>
                <a:gd name="connsiteY8" fmla="*/ 988114 h 1044151"/>
                <a:gd name="connsiteX9" fmla="*/ 884081 w 2514603"/>
                <a:gd name="connsiteY9" fmla="*/ 1044151 h 1044151"/>
                <a:gd name="connsiteX0" fmla="*/ 230666 w 2514603"/>
                <a:gd name="connsiteY0" fmla="*/ 743161 h 1044151"/>
                <a:gd name="connsiteX1" fmla="*/ 2 w 2514603"/>
                <a:gd name="connsiteY1" fmla="*/ 488050 h 1044151"/>
                <a:gd name="connsiteX2" fmla="*/ 0 w 2514603"/>
                <a:gd name="connsiteY2" fmla="*/ 488048 h 1044151"/>
                <a:gd name="connsiteX3" fmla="*/ 792641 w 2514603"/>
                <a:gd name="connsiteY3" fmla="*/ 23389 h 1044151"/>
                <a:gd name="connsiteX4" fmla="*/ 1285876 w 2514603"/>
                <a:gd name="connsiteY4" fmla="*/ 911911 h 1044151"/>
                <a:gd name="connsiteX5" fmla="*/ 1721962 w 2514603"/>
                <a:gd name="connsiteY5" fmla="*/ 23389 h 1044151"/>
                <a:gd name="connsiteX6" fmla="*/ 2514601 w 2514603"/>
                <a:gd name="connsiteY6" fmla="*/ 488051 h 1044151"/>
                <a:gd name="connsiteX7" fmla="*/ 1721961 w 2514603"/>
                <a:gd name="connsiteY7" fmla="*/ 952711 h 1044151"/>
                <a:gd name="connsiteX8" fmla="*/ 1257301 w 2514603"/>
                <a:gd name="connsiteY8" fmla="*/ 988114 h 1044151"/>
                <a:gd name="connsiteX9" fmla="*/ 884081 w 2514603"/>
                <a:gd name="connsiteY9" fmla="*/ 1044151 h 1044151"/>
                <a:gd name="connsiteX0" fmla="*/ 230666 w 2514603"/>
                <a:gd name="connsiteY0" fmla="*/ 743161 h 1044151"/>
                <a:gd name="connsiteX1" fmla="*/ 2 w 2514603"/>
                <a:gd name="connsiteY1" fmla="*/ 488050 h 1044151"/>
                <a:gd name="connsiteX2" fmla="*/ 0 w 2514603"/>
                <a:gd name="connsiteY2" fmla="*/ 488048 h 1044151"/>
                <a:gd name="connsiteX3" fmla="*/ 792641 w 2514603"/>
                <a:gd name="connsiteY3" fmla="*/ 23389 h 1044151"/>
                <a:gd name="connsiteX4" fmla="*/ 1285876 w 2514603"/>
                <a:gd name="connsiteY4" fmla="*/ 911911 h 1044151"/>
                <a:gd name="connsiteX5" fmla="*/ 1721962 w 2514603"/>
                <a:gd name="connsiteY5" fmla="*/ 23389 h 1044151"/>
                <a:gd name="connsiteX6" fmla="*/ 2514601 w 2514603"/>
                <a:gd name="connsiteY6" fmla="*/ 488051 h 1044151"/>
                <a:gd name="connsiteX7" fmla="*/ 1721961 w 2514603"/>
                <a:gd name="connsiteY7" fmla="*/ 952711 h 1044151"/>
                <a:gd name="connsiteX8" fmla="*/ 1257301 w 2514603"/>
                <a:gd name="connsiteY8" fmla="*/ 988114 h 1044151"/>
                <a:gd name="connsiteX9" fmla="*/ 884081 w 2514603"/>
                <a:gd name="connsiteY9" fmla="*/ 1044151 h 1044151"/>
                <a:gd name="connsiteX0" fmla="*/ 230666 w 2514603"/>
                <a:gd name="connsiteY0" fmla="*/ 720271 h 1021261"/>
                <a:gd name="connsiteX1" fmla="*/ 2 w 2514603"/>
                <a:gd name="connsiteY1" fmla="*/ 465160 h 1021261"/>
                <a:gd name="connsiteX2" fmla="*/ 0 w 2514603"/>
                <a:gd name="connsiteY2" fmla="*/ 465158 h 1021261"/>
                <a:gd name="connsiteX3" fmla="*/ 792641 w 2514603"/>
                <a:gd name="connsiteY3" fmla="*/ 499 h 1021261"/>
                <a:gd name="connsiteX4" fmla="*/ 1285876 w 2514603"/>
                <a:gd name="connsiteY4" fmla="*/ 889021 h 1021261"/>
                <a:gd name="connsiteX5" fmla="*/ 1721962 w 2514603"/>
                <a:gd name="connsiteY5" fmla="*/ 499 h 1021261"/>
                <a:gd name="connsiteX6" fmla="*/ 2514601 w 2514603"/>
                <a:gd name="connsiteY6" fmla="*/ 465161 h 1021261"/>
                <a:gd name="connsiteX7" fmla="*/ 1721961 w 2514603"/>
                <a:gd name="connsiteY7" fmla="*/ 929821 h 1021261"/>
                <a:gd name="connsiteX8" fmla="*/ 1257301 w 2514603"/>
                <a:gd name="connsiteY8" fmla="*/ 965224 h 1021261"/>
                <a:gd name="connsiteX9" fmla="*/ 884081 w 2514603"/>
                <a:gd name="connsiteY9" fmla="*/ 1021261 h 1021261"/>
                <a:gd name="connsiteX0" fmla="*/ 230666 w 2514603"/>
                <a:gd name="connsiteY0" fmla="*/ 720271 h 1021261"/>
                <a:gd name="connsiteX1" fmla="*/ 2 w 2514603"/>
                <a:gd name="connsiteY1" fmla="*/ 465160 h 1021261"/>
                <a:gd name="connsiteX2" fmla="*/ 0 w 2514603"/>
                <a:gd name="connsiteY2" fmla="*/ 465158 h 1021261"/>
                <a:gd name="connsiteX3" fmla="*/ 792641 w 2514603"/>
                <a:gd name="connsiteY3" fmla="*/ 499 h 1021261"/>
                <a:gd name="connsiteX4" fmla="*/ 1285876 w 2514603"/>
                <a:gd name="connsiteY4" fmla="*/ 889021 h 1021261"/>
                <a:gd name="connsiteX5" fmla="*/ 1721962 w 2514603"/>
                <a:gd name="connsiteY5" fmla="*/ 499 h 1021261"/>
                <a:gd name="connsiteX6" fmla="*/ 2514601 w 2514603"/>
                <a:gd name="connsiteY6" fmla="*/ 465161 h 1021261"/>
                <a:gd name="connsiteX7" fmla="*/ 1721961 w 2514603"/>
                <a:gd name="connsiteY7" fmla="*/ 929821 h 1021261"/>
                <a:gd name="connsiteX8" fmla="*/ 1257301 w 2514603"/>
                <a:gd name="connsiteY8" fmla="*/ 965224 h 1021261"/>
                <a:gd name="connsiteX9" fmla="*/ 884081 w 2514603"/>
                <a:gd name="connsiteY9" fmla="*/ 1021261 h 1021261"/>
                <a:gd name="connsiteX0" fmla="*/ 230666 w 2514603"/>
                <a:gd name="connsiteY0" fmla="*/ 786946 h 1087936"/>
                <a:gd name="connsiteX1" fmla="*/ 2 w 2514603"/>
                <a:gd name="connsiteY1" fmla="*/ 531835 h 1087936"/>
                <a:gd name="connsiteX2" fmla="*/ 0 w 2514603"/>
                <a:gd name="connsiteY2" fmla="*/ 531833 h 1087936"/>
                <a:gd name="connsiteX3" fmla="*/ 792641 w 2514603"/>
                <a:gd name="connsiteY3" fmla="*/ 67174 h 1087936"/>
                <a:gd name="connsiteX4" fmla="*/ 1285876 w 2514603"/>
                <a:gd name="connsiteY4" fmla="*/ 955696 h 1087936"/>
                <a:gd name="connsiteX5" fmla="*/ 1721962 w 2514603"/>
                <a:gd name="connsiteY5" fmla="*/ 67174 h 1087936"/>
                <a:gd name="connsiteX6" fmla="*/ 2514601 w 2514603"/>
                <a:gd name="connsiteY6" fmla="*/ 531836 h 1087936"/>
                <a:gd name="connsiteX7" fmla="*/ 1721961 w 2514603"/>
                <a:gd name="connsiteY7" fmla="*/ 996496 h 1087936"/>
                <a:gd name="connsiteX8" fmla="*/ 1257301 w 2514603"/>
                <a:gd name="connsiteY8" fmla="*/ 1031899 h 1087936"/>
                <a:gd name="connsiteX9" fmla="*/ 884081 w 2514603"/>
                <a:gd name="connsiteY9" fmla="*/ 1087936 h 1087936"/>
                <a:gd name="connsiteX0" fmla="*/ 230666 w 2514603"/>
                <a:gd name="connsiteY0" fmla="*/ 786946 h 1087936"/>
                <a:gd name="connsiteX1" fmla="*/ 2 w 2514603"/>
                <a:gd name="connsiteY1" fmla="*/ 531835 h 1087936"/>
                <a:gd name="connsiteX2" fmla="*/ 0 w 2514603"/>
                <a:gd name="connsiteY2" fmla="*/ 531833 h 1087936"/>
                <a:gd name="connsiteX3" fmla="*/ 792641 w 2514603"/>
                <a:gd name="connsiteY3" fmla="*/ 67174 h 1087936"/>
                <a:gd name="connsiteX4" fmla="*/ 1285876 w 2514603"/>
                <a:gd name="connsiteY4" fmla="*/ 955696 h 1087936"/>
                <a:gd name="connsiteX5" fmla="*/ 1721962 w 2514603"/>
                <a:gd name="connsiteY5" fmla="*/ 67174 h 1087936"/>
                <a:gd name="connsiteX6" fmla="*/ 2514601 w 2514603"/>
                <a:gd name="connsiteY6" fmla="*/ 531836 h 1087936"/>
                <a:gd name="connsiteX7" fmla="*/ 1257301 w 2514603"/>
                <a:gd name="connsiteY7" fmla="*/ 1031899 h 1087936"/>
                <a:gd name="connsiteX8" fmla="*/ 884081 w 2514603"/>
                <a:gd name="connsiteY8" fmla="*/ 1087936 h 1087936"/>
                <a:gd name="connsiteX0" fmla="*/ 230666 w 2514603"/>
                <a:gd name="connsiteY0" fmla="*/ 786946 h 1087936"/>
                <a:gd name="connsiteX1" fmla="*/ 2 w 2514603"/>
                <a:gd name="connsiteY1" fmla="*/ 531835 h 1087936"/>
                <a:gd name="connsiteX2" fmla="*/ 0 w 2514603"/>
                <a:gd name="connsiteY2" fmla="*/ 531833 h 1087936"/>
                <a:gd name="connsiteX3" fmla="*/ 792641 w 2514603"/>
                <a:gd name="connsiteY3" fmla="*/ 67174 h 1087936"/>
                <a:gd name="connsiteX4" fmla="*/ 1285876 w 2514603"/>
                <a:gd name="connsiteY4" fmla="*/ 955696 h 1087936"/>
                <a:gd name="connsiteX5" fmla="*/ 1721962 w 2514603"/>
                <a:gd name="connsiteY5" fmla="*/ 67174 h 1087936"/>
                <a:gd name="connsiteX6" fmla="*/ 2514601 w 2514603"/>
                <a:gd name="connsiteY6" fmla="*/ 531836 h 1087936"/>
                <a:gd name="connsiteX7" fmla="*/ 884081 w 2514603"/>
                <a:gd name="connsiteY7" fmla="*/ 1087936 h 1087936"/>
                <a:gd name="connsiteX0" fmla="*/ 230666 w 2547748"/>
                <a:gd name="connsiteY0" fmla="*/ 786946 h 955696"/>
                <a:gd name="connsiteX1" fmla="*/ 2 w 2547748"/>
                <a:gd name="connsiteY1" fmla="*/ 531835 h 955696"/>
                <a:gd name="connsiteX2" fmla="*/ 0 w 2547748"/>
                <a:gd name="connsiteY2" fmla="*/ 531833 h 955696"/>
                <a:gd name="connsiteX3" fmla="*/ 792641 w 2547748"/>
                <a:gd name="connsiteY3" fmla="*/ 67174 h 955696"/>
                <a:gd name="connsiteX4" fmla="*/ 1285876 w 2547748"/>
                <a:gd name="connsiteY4" fmla="*/ 955696 h 955696"/>
                <a:gd name="connsiteX5" fmla="*/ 1721962 w 2547748"/>
                <a:gd name="connsiteY5" fmla="*/ 67174 h 955696"/>
                <a:gd name="connsiteX6" fmla="*/ 2514601 w 2547748"/>
                <a:gd name="connsiteY6" fmla="*/ 531836 h 955696"/>
                <a:gd name="connsiteX7" fmla="*/ 2208056 w 2547748"/>
                <a:gd name="connsiteY7" fmla="*/ 687886 h 955696"/>
                <a:gd name="connsiteX0" fmla="*/ 230666 w 2514603"/>
                <a:gd name="connsiteY0" fmla="*/ 786946 h 955696"/>
                <a:gd name="connsiteX1" fmla="*/ 2 w 2514603"/>
                <a:gd name="connsiteY1" fmla="*/ 531835 h 955696"/>
                <a:gd name="connsiteX2" fmla="*/ 0 w 2514603"/>
                <a:gd name="connsiteY2" fmla="*/ 531833 h 955696"/>
                <a:gd name="connsiteX3" fmla="*/ 792641 w 2514603"/>
                <a:gd name="connsiteY3" fmla="*/ 67174 h 955696"/>
                <a:gd name="connsiteX4" fmla="*/ 1285876 w 2514603"/>
                <a:gd name="connsiteY4" fmla="*/ 955696 h 955696"/>
                <a:gd name="connsiteX5" fmla="*/ 1721962 w 2514603"/>
                <a:gd name="connsiteY5" fmla="*/ 67174 h 955696"/>
                <a:gd name="connsiteX6" fmla="*/ 2514601 w 2514603"/>
                <a:gd name="connsiteY6" fmla="*/ 531836 h 955696"/>
                <a:gd name="connsiteX7" fmla="*/ 2208056 w 2514603"/>
                <a:gd name="connsiteY7" fmla="*/ 687886 h 955696"/>
                <a:gd name="connsiteX0" fmla="*/ 230666 w 2514603"/>
                <a:gd name="connsiteY0" fmla="*/ 786946 h 955696"/>
                <a:gd name="connsiteX1" fmla="*/ 2 w 2514603"/>
                <a:gd name="connsiteY1" fmla="*/ 531835 h 955696"/>
                <a:gd name="connsiteX2" fmla="*/ 0 w 2514603"/>
                <a:gd name="connsiteY2" fmla="*/ 531833 h 955696"/>
                <a:gd name="connsiteX3" fmla="*/ 792641 w 2514603"/>
                <a:gd name="connsiteY3" fmla="*/ 67174 h 955696"/>
                <a:gd name="connsiteX4" fmla="*/ 1285876 w 2514603"/>
                <a:gd name="connsiteY4" fmla="*/ 955696 h 955696"/>
                <a:gd name="connsiteX5" fmla="*/ 1721962 w 2514603"/>
                <a:gd name="connsiteY5" fmla="*/ 67174 h 955696"/>
                <a:gd name="connsiteX6" fmla="*/ 2514601 w 2514603"/>
                <a:gd name="connsiteY6" fmla="*/ 531836 h 955696"/>
                <a:gd name="connsiteX7" fmla="*/ 2208056 w 2514603"/>
                <a:gd name="connsiteY7" fmla="*/ 687886 h 955696"/>
                <a:gd name="connsiteX0" fmla="*/ 230666 w 2514603"/>
                <a:gd name="connsiteY0" fmla="*/ 786946 h 955696"/>
                <a:gd name="connsiteX1" fmla="*/ 2 w 2514603"/>
                <a:gd name="connsiteY1" fmla="*/ 531835 h 955696"/>
                <a:gd name="connsiteX2" fmla="*/ 0 w 2514603"/>
                <a:gd name="connsiteY2" fmla="*/ 531833 h 955696"/>
                <a:gd name="connsiteX3" fmla="*/ 792641 w 2514603"/>
                <a:gd name="connsiteY3" fmla="*/ 67174 h 955696"/>
                <a:gd name="connsiteX4" fmla="*/ 1285876 w 2514603"/>
                <a:gd name="connsiteY4" fmla="*/ 955696 h 955696"/>
                <a:gd name="connsiteX5" fmla="*/ 1721962 w 2514603"/>
                <a:gd name="connsiteY5" fmla="*/ 67174 h 955696"/>
                <a:gd name="connsiteX6" fmla="*/ 2514601 w 2514603"/>
                <a:gd name="connsiteY6" fmla="*/ 531836 h 955696"/>
                <a:gd name="connsiteX7" fmla="*/ 2274731 w 2514603"/>
                <a:gd name="connsiteY7" fmla="*/ 754561 h 955696"/>
                <a:gd name="connsiteX0" fmla="*/ 230666 w 2514603"/>
                <a:gd name="connsiteY0" fmla="*/ 786946 h 955696"/>
                <a:gd name="connsiteX1" fmla="*/ 2 w 2514603"/>
                <a:gd name="connsiteY1" fmla="*/ 531835 h 955696"/>
                <a:gd name="connsiteX2" fmla="*/ 0 w 2514603"/>
                <a:gd name="connsiteY2" fmla="*/ 531833 h 955696"/>
                <a:gd name="connsiteX3" fmla="*/ 792641 w 2514603"/>
                <a:gd name="connsiteY3" fmla="*/ 67174 h 955696"/>
                <a:gd name="connsiteX4" fmla="*/ 1285876 w 2514603"/>
                <a:gd name="connsiteY4" fmla="*/ 955696 h 955696"/>
                <a:gd name="connsiteX5" fmla="*/ 1721962 w 2514603"/>
                <a:gd name="connsiteY5" fmla="*/ 67174 h 955696"/>
                <a:gd name="connsiteX6" fmla="*/ 2514601 w 2514603"/>
                <a:gd name="connsiteY6" fmla="*/ 531836 h 955696"/>
                <a:gd name="connsiteX7" fmla="*/ 2274731 w 2514603"/>
                <a:gd name="connsiteY7" fmla="*/ 754561 h 955696"/>
                <a:gd name="connsiteX0" fmla="*/ 230666 w 2514603"/>
                <a:gd name="connsiteY0" fmla="*/ 786946 h 955696"/>
                <a:gd name="connsiteX1" fmla="*/ 2 w 2514603"/>
                <a:gd name="connsiteY1" fmla="*/ 531835 h 955696"/>
                <a:gd name="connsiteX2" fmla="*/ 0 w 2514603"/>
                <a:gd name="connsiteY2" fmla="*/ 531833 h 955696"/>
                <a:gd name="connsiteX3" fmla="*/ 792641 w 2514603"/>
                <a:gd name="connsiteY3" fmla="*/ 67174 h 955696"/>
                <a:gd name="connsiteX4" fmla="*/ 1285876 w 2514603"/>
                <a:gd name="connsiteY4" fmla="*/ 955696 h 955696"/>
                <a:gd name="connsiteX5" fmla="*/ 1721962 w 2514603"/>
                <a:gd name="connsiteY5" fmla="*/ 67174 h 955696"/>
                <a:gd name="connsiteX6" fmla="*/ 2514601 w 2514603"/>
                <a:gd name="connsiteY6" fmla="*/ 531836 h 955696"/>
                <a:gd name="connsiteX7" fmla="*/ 2274731 w 2514603"/>
                <a:gd name="connsiteY7" fmla="*/ 754561 h 955696"/>
                <a:gd name="connsiteX0" fmla="*/ 230666 w 2562228"/>
                <a:gd name="connsiteY0" fmla="*/ 786946 h 955696"/>
                <a:gd name="connsiteX1" fmla="*/ 2 w 2562228"/>
                <a:gd name="connsiteY1" fmla="*/ 531835 h 955696"/>
                <a:gd name="connsiteX2" fmla="*/ 0 w 2562228"/>
                <a:gd name="connsiteY2" fmla="*/ 531833 h 955696"/>
                <a:gd name="connsiteX3" fmla="*/ 792641 w 2562228"/>
                <a:gd name="connsiteY3" fmla="*/ 67174 h 955696"/>
                <a:gd name="connsiteX4" fmla="*/ 1285876 w 2562228"/>
                <a:gd name="connsiteY4" fmla="*/ 955696 h 955696"/>
                <a:gd name="connsiteX5" fmla="*/ 1721962 w 2562228"/>
                <a:gd name="connsiteY5" fmla="*/ 67174 h 955696"/>
                <a:gd name="connsiteX6" fmla="*/ 2562226 w 2562228"/>
                <a:gd name="connsiteY6" fmla="*/ 531836 h 955696"/>
                <a:gd name="connsiteX7" fmla="*/ 2274731 w 2562228"/>
                <a:gd name="connsiteY7" fmla="*/ 754561 h 955696"/>
                <a:gd name="connsiteX0" fmla="*/ 230666 w 2562228"/>
                <a:gd name="connsiteY0" fmla="*/ 786946 h 955696"/>
                <a:gd name="connsiteX1" fmla="*/ 2 w 2562228"/>
                <a:gd name="connsiteY1" fmla="*/ 531835 h 955696"/>
                <a:gd name="connsiteX2" fmla="*/ 0 w 2562228"/>
                <a:gd name="connsiteY2" fmla="*/ 531833 h 955696"/>
                <a:gd name="connsiteX3" fmla="*/ 792641 w 2562228"/>
                <a:gd name="connsiteY3" fmla="*/ 67174 h 955696"/>
                <a:gd name="connsiteX4" fmla="*/ 1285876 w 2562228"/>
                <a:gd name="connsiteY4" fmla="*/ 955696 h 955696"/>
                <a:gd name="connsiteX5" fmla="*/ 1721962 w 2562228"/>
                <a:gd name="connsiteY5" fmla="*/ 67174 h 955696"/>
                <a:gd name="connsiteX6" fmla="*/ 2562226 w 2562228"/>
                <a:gd name="connsiteY6" fmla="*/ 531836 h 955696"/>
                <a:gd name="connsiteX7" fmla="*/ 2274731 w 2562228"/>
                <a:gd name="connsiteY7" fmla="*/ 754561 h 955696"/>
                <a:gd name="connsiteX0" fmla="*/ 230666 w 2562228"/>
                <a:gd name="connsiteY0" fmla="*/ 786946 h 955696"/>
                <a:gd name="connsiteX1" fmla="*/ 2 w 2562228"/>
                <a:gd name="connsiteY1" fmla="*/ 531835 h 955696"/>
                <a:gd name="connsiteX2" fmla="*/ 0 w 2562228"/>
                <a:gd name="connsiteY2" fmla="*/ 531833 h 955696"/>
                <a:gd name="connsiteX3" fmla="*/ 792641 w 2562228"/>
                <a:gd name="connsiteY3" fmla="*/ 67174 h 955696"/>
                <a:gd name="connsiteX4" fmla="*/ 1285876 w 2562228"/>
                <a:gd name="connsiteY4" fmla="*/ 955696 h 955696"/>
                <a:gd name="connsiteX5" fmla="*/ 1721962 w 2562228"/>
                <a:gd name="connsiteY5" fmla="*/ 67174 h 955696"/>
                <a:gd name="connsiteX6" fmla="*/ 2562226 w 2562228"/>
                <a:gd name="connsiteY6" fmla="*/ 531836 h 955696"/>
                <a:gd name="connsiteX7" fmla="*/ 2274731 w 2562228"/>
                <a:gd name="connsiteY7" fmla="*/ 754561 h 955696"/>
                <a:gd name="connsiteX0" fmla="*/ 230666 w 2562228"/>
                <a:gd name="connsiteY0" fmla="*/ 786946 h 955696"/>
                <a:gd name="connsiteX1" fmla="*/ 238124 w 2562228"/>
                <a:gd name="connsiteY1" fmla="*/ 812819 h 955696"/>
                <a:gd name="connsiteX2" fmla="*/ 2 w 2562228"/>
                <a:gd name="connsiteY2" fmla="*/ 531835 h 955696"/>
                <a:gd name="connsiteX3" fmla="*/ 0 w 2562228"/>
                <a:gd name="connsiteY3" fmla="*/ 531833 h 955696"/>
                <a:gd name="connsiteX4" fmla="*/ 792641 w 2562228"/>
                <a:gd name="connsiteY4" fmla="*/ 67174 h 955696"/>
                <a:gd name="connsiteX5" fmla="*/ 1285876 w 2562228"/>
                <a:gd name="connsiteY5" fmla="*/ 955696 h 955696"/>
                <a:gd name="connsiteX6" fmla="*/ 1721962 w 2562228"/>
                <a:gd name="connsiteY6" fmla="*/ 67174 h 955696"/>
                <a:gd name="connsiteX7" fmla="*/ 2562226 w 2562228"/>
                <a:gd name="connsiteY7" fmla="*/ 531836 h 955696"/>
                <a:gd name="connsiteX8" fmla="*/ 2274731 w 2562228"/>
                <a:gd name="connsiteY8" fmla="*/ 754561 h 955696"/>
                <a:gd name="connsiteX0" fmla="*/ 233841 w 2565403"/>
                <a:gd name="connsiteY0" fmla="*/ 786946 h 955696"/>
                <a:gd name="connsiteX1" fmla="*/ 241299 w 2565403"/>
                <a:gd name="connsiteY1" fmla="*/ 812819 h 955696"/>
                <a:gd name="connsiteX2" fmla="*/ 3177 w 2565403"/>
                <a:gd name="connsiteY2" fmla="*/ 531835 h 955696"/>
                <a:gd name="connsiteX3" fmla="*/ 3175 w 2565403"/>
                <a:gd name="connsiteY3" fmla="*/ 531833 h 955696"/>
                <a:gd name="connsiteX4" fmla="*/ 795816 w 2565403"/>
                <a:gd name="connsiteY4" fmla="*/ 67174 h 955696"/>
                <a:gd name="connsiteX5" fmla="*/ 1289051 w 2565403"/>
                <a:gd name="connsiteY5" fmla="*/ 955696 h 955696"/>
                <a:gd name="connsiteX6" fmla="*/ 1725137 w 2565403"/>
                <a:gd name="connsiteY6" fmla="*/ 67174 h 955696"/>
                <a:gd name="connsiteX7" fmla="*/ 2565401 w 2565403"/>
                <a:gd name="connsiteY7" fmla="*/ 531836 h 955696"/>
                <a:gd name="connsiteX8" fmla="*/ 2277906 w 2565403"/>
                <a:gd name="connsiteY8" fmla="*/ 754561 h 955696"/>
                <a:gd name="connsiteX0" fmla="*/ 233841 w 2565403"/>
                <a:gd name="connsiteY0" fmla="*/ 786946 h 955696"/>
                <a:gd name="connsiteX1" fmla="*/ 241299 w 2565403"/>
                <a:gd name="connsiteY1" fmla="*/ 812819 h 955696"/>
                <a:gd name="connsiteX2" fmla="*/ 3177 w 2565403"/>
                <a:gd name="connsiteY2" fmla="*/ 531835 h 955696"/>
                <a:gd name="connsiteX3" fmla="*/ 3175 w 2565403"/>
                <a:gd name="connsiteY3" fmla="*/ 531833 h 955696"/>
                <a:gd name="connsiteX4" fmla="*/ 795816 w 2565403"/>
                <a:gd name="connsiteY4" fmla="*/ 67174 h 955696"/>
                <a:gd name="connsiteX5" fmla="*/ 1289051 w 2565403"/>
                <a:gd name="connsiteY5" fmla="*/ 955696 h 955696"/>
                <a:gd name="connsiteX6" fmla="*/ 1725137 w 2565403"/>
                <a:gd name="connsiteY6" fmla="*/ 67174 h 955696"/>
                <a:gd name="connsiteX7" fmla="*/ 2565401 w 2565403"/>
                <a:gd name="connsiteY7" fmla="*/ 531836 h 955696"/>
                <a:gd name="connsiteX8" fmla="*/ 2277906 w 2565403"/>
                <a:gd name="connsiteY8" fmla="*/ 754561 h 955696"/>
                <a:gd name="connsiteX0" fmla="*/ 233841 w 2565403"/>
                <a:gd name="connsiteY0" fmla="*/ 786946 h 955696"/>
                <a:gd name="connsiteX1" fmla="*/ 241299 w 2565403"/>
                <a:gd name="connsiteY1" fmla="*/ 812819 h 955696"/>
                <a:gd name="connsiteX2" fmla="*/ 3177 w 2565403"/>
                <a:gd name="connsiteY2" fmla="*/ 531835 h 955696"/>
                <a:gd name="connsiteX3" fmla="*/ 3175 w 2565403"/>
                <a:gd name="connsiteY3" fmla="*/ 531833 h 955696"/>
                <a:gd name="connsiteX4" fmla="*/ 795816 w 2565403"/>
                <a:gd name="connsiteY4" fmla="*/ 67174 h 955696"/>
                <a:gd name="connsiteX5" fmla="*/ 1289051 w 2565403"/>
                <a:gd name="connsiteY5" fmla="*/ 955696 h 955696"/>
                <a:gd name="connsiteX6" fmla="*/ 1725137 w 2565403"/>
                <a:gd name="connsiteY6" fmla="*/ 67174 h 955696"/>
                <a:gd name="connsiteX7" fmla="*/ 2565401 w 2565403"/>
                <a:gd name="connsiteY7" fmla="*/ 531836 h 955696"/>
                <a:gd name="connsiteX8" fmla="*/ 2277906 w 2565403"/>
                <a:gd name="connsiteY8" fmla="*/ 754561 h 955696"/>
                <a:gd name="connsiteX0" fmla="*/ 270351 w 2601913"/>
                <a:gd name="connsiteY0" fmla="*/ 786946 h 955696"/>
                <a:gd name="connsiteX1" fmla="*/ 277809 w 2601913"/>
                <a:gd name="connsiteY1" fmla="*/ 812819 h 955696"/>
                <a:gd name="connsiteX2" fmla="*/ 39687 w 2601913"/>
                <a:gd name="connsiteY2" fmla="*/ 531835 h 955696"/>
                <a:gd name="connsiteX3" fmla="*/ 39685 w 2601913"/>
                <a:gd name="connsiteY3" fmla="*/ 531833 h 955696"/>
                <a:gd name="connsiteX4" fmla="*/ 832326 w 2601913"/>
                <a:gd name="connsiteY4" fmla="*/ 67174 h 955696"/>
                <a:gd name="connsiteX5" fmla="*/ 1325561 w 2601913"/>
                <a:gd name="connsiteY5" fmla="*/ 955696 h 955696"/>
                <a:gd name="connsiteX6" fmla="*/ 1761647 w 2601913"/>
                <a:gd name="connsiteY6" fmla="*/ 67174 h 955696"/>
                <a:gd name="connsiteX7" fmla="*/ 2601911 w 2601913"/>
                <a:gd name="connsiteY7" fmla="*/ 531836 h 955696"/>
                <a:gd name="connsiteX8" fmla="*/ 2314416 w 2601913"/>
                <a:gd name="connsiteY8" fmla="*/ 754561 h 955696"/>
                <a:gd name="connsiteX0" fmla="*/ 754543 w 3086105"/>
                <a:gd name="connsiteY0" fmla="*/ 786946 h 955696"/>
                <a:gd name="connsiteX1" fmla="*/ 762001 w 3086105"/>
                <a:gd name="connsiteY1" fmla="*/ 812819 h 955696"/>
                <a:gd name="connsiteX2" fmla="*/ 523879 w 3086105"/>
                <a:gd name="connsiteY2" fmla="*/ 531835 h 955696"/>
                <a:gd name="connsiteX3" fmla="*/ 523877 w 3086105"/>
                <a:gd name="connsiteY3" fmla="*/ 531833 h 955696"/>
                <a:gd name="connsiteX4" fmla="*/ 1316518 w 3086105"/>
                <a:gd name="connsiteY4" fmla="*/ 67174 h 955696"/>
                <a:gd name="connsiteX5" fmla="*/ 1809753 w 3086105"/>
                <a:gd name="connsiteY5" fmla="*/ 955696 h 955696"/>
                <a:gd name="connsiteX6" fmla="*/ 2245839 w 3086105"/>
                <a:gd name="connsiteY6" fmla="*/ 67174 h 955696"/>
                <a:gd name="connsiteX7" fmla="*/ 3086103 w 3086105"/>
                <a:gd name="connsiteY7" fmla="*/ 531836 h 955696"/>
                <a:gd name="connsiteX8" fmla="*/ 2798608 w 3086105"/>
                <a:gd name="connsiteY8" fmla="*/ 754561 h 955696"/>
                <a:gd name="connsiteX0" fmla="*/ 811693 w 3143255"/>
                <a:gd name="connsiteY0" fmla="*/ 786946 h 955696"/>
                <a:gd name="connsiteX1" fmla="*/ 819151 w 3143255"/>
                <a:gd name="connsiteY1" fmla="*/ 812819 h 955696"/>
                <a:gd name="connsiteX2" fmla="*/ 581029 w 3143255"/>
                <a:gd name="connsiteY2" fmla="*/ 531835 h 955696"/>
                <a:gd name="connsiteX3" fmla="*/ 581027 w 3143255"/>
                <a:gd name="connsiteY3" fmla="*/ 531833 h 955696"/>
                <a:gd name="connsiteX4" fmla="*/ 1373668 w 3143255"/>
                <a:gd name="connsiteY4" fmla="*/ 67174 h 955696"/>
                <a:gd name="connsiteX5" fmla="*/ 1866903 w 3143255"/>
                <a:gd name="connsiteY5" fmla="*/ 955696 h 955696"/>
                <a:gd name="connsiteX6" fmla="*/ 2302989 w 3143255"/>
                <a:gd name="connsiteY6" fmla="*/ 67174 h 955696"/>
                <a:gd name="connsiteX7" fmla="*/ 3143253 w 3143255"/>
                <a:gd name="connsiteY7" fmla="*/ 531836 h 955696"/>
                <a:gd name="connsiteX8" fmla="*/ 2855758 w 3143255"/>
                <a:gd name="connsiteY8" fmla="*/ 754561 h 955696"/>
                <a:gd name="connsiteX0" fmla="*/ 1849918 w 4181480"/>
                <a:gd name="connsiteY0" fmla="*/ 786946 h 955696"/>
                <a:gd name="connsiteX1" fmla="*/ 1857376 w 4181480"/>
                <a:gd name="connsiteY1" fmla="*/ 812819 h 955696"/>
                <a:gd name="connsiteX2" fmla="*/ 1619254 w 4181480"/>
                <a:gd name="connsiteY2" fmla="*/ 531835 h 955696"/>
                <a:gd name="connsiteX3" fmla="*/ 581027 w 4181480"/>
                <a:gd name="connsiteY3" fmla="*/ 636608 h 955696"/>
                <a:gd name="connsiteX4" fmla="*/ 2411893 w 4181480"/>
                <a:gd name="connsiteY4" fmla="*/ 67174 h 955696"/>
                <a:gd name="connsiteX5" fmla="*/ 2905128 w 4181480"/>
                <a:gd name="connsiteY5" fmla="*/ 955696 h 955696"/>
                <a:gd name="connsiteX6" fmla="*/ 3341214 w 4181480"/>
                <a:gd name="connsiteY6" fmla="*/ 67174 h 955696"/>
                <a:gd name="connsiteX7" fmla="*/ 4181478 w 4181480"/>
                <a:gd name="connsiteY7" fmla="*/ 531836 h 955696"/>
                <a:gd name="connsiteX8" fmla="*/ 3893983 w 4181480"/>
                <a:gd name="connsiteY8" fmla="*/ 754561 h 955696"/>
                <a:gd name="connsiteX0" fmla="*/ 1849918 w 4181480"/>
                <a:gd name="connsiteY0" fmla="*/ 786946 h 1203298"/>
                <a:gd name="connsiteX1" fmla="*/ 1857376 w 4181480"/>
                <a:gd name="connsiteY1" fmla="*/ 812819 h 1203298"/>
                <a:gd name="connsiteX2" fmla="*/ 1619254 w 4181480"/>
                <a:gd name="connsiteY2" fmla="*/ 531835 h 1203298"/>
                <a:gd name="connsiteX3" fmla="*/ 581027 w 4181480"/>
                <a:gd name="connsiteY3" fmla="*/ 636608 h 1203298"/>
                <a:gd name="connsiteX4" fmla="*/ 2411893 w 4181480"/>
                <a:gd name="connsiteY4" fmla="*/ 67174 h 1203298"/>
                <a:gd name="connsiteX5" fmla="*/ 2905128 w 4181480"/>
                <a:gd name="connsiteY5" fmla="*/ 955696 h 1203298"/>
                <a:gd name="connsiteX6" fmla="*/ 3341214 w 4181480"/>
                <a:gd name="connsiteY6" fmla="*/ 67174 h 1203298"/>
                <a:gd name="connsiteX7" fmla="*/ 4181478 w 4181480"/>
                <a:gd name="connsiteY7" fmla="*/ 531836 h 1203298"/>
                <a:gd name="connsiteX8" fmla="*/ 3893983 w 4181480"/>
                <a:gd name="connsiteY8" fmla="*/ 754561 h 1203298"/>
                <a:gd name="connsiteX0" fmla="*/ 1849918 w 4181480"/>
                <a:gd name="connsiteY0" fmla="*/ 1269573 h 1438323"/>
                <a:gd name="connsiteX1" fmla="*/ 1857376 w 4181480"/>
                <a:gd name="connsiteY1" fmla="*/ 1295446 h 1438323"/>
                <a:gd name="connsiteX2" fmla="*/ 1619254 w 4181480"/>
                <a:gd name="connsiteY2" fmla="*/ 1014462 h 1438323"/>
                <a:gd name="connsiteX3" fmla="*/ 581027 w 4181480"/>
                <a:gd name="connsiteY3" fmla="*/ 1119235 h 1438323"/>
                <a:gd name="connsiteX4" fmla="*/ 2411893 w 4181480"/>
                <a:gd name="connsiteY4" fmla="*/ 549801 h 1438323"/>
                <a:gd name="connsiteX5" fmla="*/ 2905128 w 4181480"/>
                <a:gd name="connsiteY5" fmla="*/ 1438323 h 1438323"/>
                <a:gd name="connsiteX6" fmla="*/ 3341214 w 4181480"/>
                <a:gd name="connsiteY6" fmla="*/ 549801 h 1438323"/>
                <a:gd name="connsiteX7" fmla="*/ 4181478 w 4181480"/>
                <a:gd name="connsiteY7" fmla="*/ 1014463 h 1438323"/>
                <a:gd name="connsiteX8" fmla="*/ 3893983 w 4181480"/>
                <a:gd name="connsiteY8" fmla="*/ 1237188 h 1438323"/>
                <a:gd name="connsiteX0" fmla="*/ 1268891 w 3600453"/>
                <a:gd name="connsiteY0" fmla="*/ 1269573 h 1971770"/>
                <a:gd name="connsiteX1" fmla="*/ 1276349 w 3600453"/>
                <a:gd name="connsiteY1" fmla="*/ 1295446 h 1971770"/>
                <a:gd name="connsiteX2" fmla="*/ 1038227 w 3600453"/>
                <a:gd name="connsiteY2" fmla="*/ 1014462 h 1971770"/>
                <a:gd name="connsiteX3" fmla="*/ 0 w 3600453"/>
                <a:gd name="connsiteY3" fmla="*/ 1119235 h 1971770"/>
                <a:gd name="connsiteX4" fmla="*/ 1830866 w 3600453"/>
                <a:gd name="connsiteY4" fmla="*/ 549801 h 1971770"/>
                <a:gd name="connsiteX5" fmla="*/ 2324101 w 3600453"/>
                <a:gd name="connsiteY5" fmla="*/ 1438323 h 1971770"/>
                <a:gd name="connsiteX6" fmla="*/ 2760187 w 3600453"/>
                <a:gd name="connsiteY6" fmla="*/ 549801 h 1971770"/>
                <a:gd name="connsiteX7" fmla="*/ 3600451 w 3600453"/>
                <a:gd name="connsiteY7" fmla="*/ 1014463 h 1971770"/>
                <a:gd name="connsiteX8" fmla="*/ 3312956 w 3600453"/>
                <a:gd name="connsiteY8" fmla="*/ 1237188 h 1971770"/>
                <a:gd name="connsiteX0" fmla="*/ 497366 w 2828928"/>
                <a:gd name="connsiteY0" fmla="*/ 1583898 h 1971770"/>
                <a:gd name="connsiteX1" fmla="*/ 504824 w 2828928"/>
                <a:gd name="connsiteY1" fmla="*/ 1609771 h 1971770"/>
                <a:gd name="connsiteX2" fmla="*/ 266702 w 2828928"/>
                <a:gd name="connsiteY2" fmla="*/ 1328787 h 1971770"/>
                <a:gd name="connsiteX3" fmla="*/ 0 w 2828928"/>
                <a:gd name="connsiteY3" fmla="*/ 1119235 h 1971770"/>
                <a:gd name="connsiteX4" fmla="*/ 1059341 w 2828928"/>
                <a:gd name="connsiteY4" fmla="*/ 864126 h 1971770"/>
                <a:gd name="connsiteX5" fmla="*/ 1552576 w 2828928"/>
                <a:gd name="connsiteY5" fmla="*/ 1752648 h 1971770"/>
                <a:gd name="connsiteX6" fmla="*/ 1988662 w 2828928"/>
                <a:gd name="connsiteY6" fmla="*/ 864126 h 1971770"/>
                <a:gd name="connsiteX7" fmla="*/ 2828926 w 2828928"/>
                <a:gd name="connsiteY7" fmla="*/ 1328788 h 1971770"/>
                <a:gd name="connsiteX8" fmla="*/ 2541431 w 2828928"/>
                <a:gd name="connsiteY8" fmla="*/ 1551513 h 1971770"/>
                <a:gd name="connsiteX0" fmla="*/ 497366 w 2828928"/>
                <a:gd name="connsiteY0" fmla="*/ 1583898 h 1752648"/>
                <a:gd name="connsiteX1" fmla="*/ 504824 w 2828928"/>
                <a:gd name="connsiteY1" fmla="*/ 1609771 h 1752648"/>
                <a:gd name="connsiteX2" fmla="*/ 266702 w 2828928"/>
                <a:gd name="connsiteY2" fmla="*/ 1328787 h 1752648"/>
                <a:gd name="connsiteX3" fmla="*/ 0 w 2828928"/>
                <a:gd name="connsiteY3" fmla="*/ 1119235 h 1752648"/>
                <a:gd name="connsiteX4" fmla="*/ 1059341 w 2828928"/>
                <a:gd name="connsiteY4" fmla="*/ 864126 h 1752648"/>
                <a:gd name="connsiteX5" fmla="*/ 1552576 w 2828928"/>
                <a:gd name="connsiteY5" fmla="*/ 1752648 h 1752648"/>
                <a:gd name="connsiteX6" fmla="*/ 1988662 w 2828928"/>
                <a:gd name="connsiteY6" fmla="*/ 864126 h 1752648"/>
                <a:gd name="connsiteX7" fmla="*/ 2828926 w 2828928"/>
                <a:gd name="connsiteY7" fmla="*/ 1328788 h 1752648"/>
                <a:gd name="connsiteX8" fmla="*/ 2541431 w 2828928"/>
                <a:gd name="connsiteY8" fmla="*/ 1551513 h 1752648"/>
                <a:gd name="connsiteX0" fmla="*/ 233841 w 2565403"/>
                <a:gd name="connsiteY0" fmla="*/ 790415 h 959165"/>
                <a:gd name="connsiteX1" fmla="*/ 241299 w 2565403"/>
                <a:gd name="connsiteY1" fmla="*/ 816288 h 959165"/>
                <a:gd name="connsiteX2" fmla="*/ 3177 w 2565403"/>
                <a:gd name="connsiteY2" fmla="*/ 535304 h 959165"/>
                <a:gd name="connsiteX3" fmla="*/ 795816 w 2565403"/>
                <a:gd name="connsiteY3" fmla="*/ 70643 h 959165"/>
                <a:gd name="connsiteX4" fmla="*/ 1289051 w 2565403"/>
                <a:gd name="connsiteY4" fmla="*/ 959165 h 959165"/>
                <a:gd name="connsiteX5" fmla="*/ 1725137 w 2565403"/>
                <a:gd name="connsiteY5" fmla="*/ 70643 h 959165"/>
                <a:gd name="connsiteX6" fmla="*/ 2565401 w 2565403"/>
                <a:gd name="connsiteY6" fmla="*/ 535305 h 959165"/>
                <a:gd name="connsiteX7" fmla="*/ 2277906 w 2565403"/>
                <a:gd name="connsiteY7" fmla="*/ 758030 h 959165"/>
                <a:gd name="connsiteX0" fmla="*/ 652595 w 2984157"/>
                <a:gd name="connsiteY0" fmla="*/ 790415 h 959165"/>
                <a:gd name="connsiteX1" fmla="*/ 660053 w 2984157"/>
                <a:gd name="connsiteY1" fmla="*/ 816288 h 959165"/>
                <a:gd name="connsiteX2" fmla="*/ 421931 w 2984157"/>
                <a:gd name="connsiteY2" fmla="*/ 535304 h 959165"/>
                <a:gd name="connsiteX3" fmla="*/ 1214570 w 2984157"/>
                <a:gd name="connsiteY3" fmla="*/ 70643 h 959165"/>
                <a:gd name="connsiteX4" fmla="*/ 1707805 w 2984157"/>
                <a:gd name="connsiteY4" fmla="*/ 959165 h 959165"/>
                <a:gd name="connsiteX5" fmla="*/ 2143891 w 2984157"/>
                <a:gd name="connsiteY5" fmla="*/ 70643 h 959165"/>
                <a:gd name="connsiteX6" fmla="*/ 2984155 w 2984157"/>
                <a:gd name="connsiteY6" fmla="*/ 535305 h 959165"/>
                <a:gd name="connsiteX7" fmla="*/ 2696660 w 2984157"/>
                <a:gd name="connsiteY7" fmla="*/ 758030 h 959165"/>
                <a:gd name="connsiteX0" fmla="*/ 652595 w 2984157"/>
                <a:gd name="connsiteY0" fmla="*/ 790415 h 959165"/>
                <a:gd name="connsiteX1" fmla="*/ 660053 w 2984157"/>
                <a:gd name="connsiteY1" fmla="*/ 816288 h 959165"/>
                <a:gd name="connsiteX2" fmla="*/ 421931 w 2984157"/>
                <a:gd name="connsiteY2" fmla="*/ 535304 h 959165"/>
                <a:gd name="connsiteX3" fmla="*/ 1214570 w 2984157"/>
                <a:gd name="connsiteY3" fmla="*/ 70643 h 959165"/>
                <a:gd name="connsiteX4" fmla="*/ 1707805 w 2984157"/>
                <a:gd name="connsiteY4" fmla="*/ 959165 h 959165"/>
                <a:gd name="connsiteX5" fmla="*/ 2143891 w 2984157"/>
                <a:gd name="connsiteY5" fmla="*/ 70643 h 959165"/>
                <a:gd name="connsiteX6" fmla="*/ 2984155 w 2984157"/>
                <a:gd name="connsiteY6" fmla="*/ 535305 h 959165"/>
                <a:gd name="connsiteX7" fmla="*/ 2696660 w 2984157"/>
                <a:gd name="connsiteY7" fmla="*/ 758030 h 959165"/>
                <a:gd name="connsiteX0" fmla="*/ 785945 w 3117507"/>
                <a:gd name="connsiteY0" fmla="*/ 790415 h 959165"/>
                <a:gd name="connsiteX1" fmla="*/ 793403 w 3117507"/>
                <a:gd name="connsiteY1" fmla="*/ 816288 h 959165"/>
                <a:gd name="connsiteX2" fmla="*/ 421931 w 3117507"/>
                <a:gd name="connsiteY2" fmla="*/ 535304 h 959165"/>
                <a:gd name="connsiteX3" fmla="*/ 1347920 w 3117507"/>
                <a:gd name="connsiteY3" fmla="*/ 70643 h 959165"/>
                <a:gd name="connsiteX4" fmla="*/ 1841155 w 3117507"/>
                <a:gd name="connsiteY4" fmla="*/ 959165 h 959165"/>
                <a:gd name="connsiteX5" fmla="*/ 2277241 w 3117507"/>
                <a:gd name="connsiteY5" fmla="*/ 70643 h 959165"/>
                <a:gd name="connsiteX6" fmla="*/ 3117505 w 3117507"/>
                <a:gd name="connsiteY6" fmla="*/ 535305 h 959165"/>
                <a:gd name="connsiteX7" fmla="*/ 2830010 w 3117507"/>
                <a:gd name="connsiteY7" fmla="*/ 758030 h 959165"/>
                <a:gd name="connsiteX0" fmla="*/ 785945 w 3117507"/>
                <a:gd name="connsiteY0" fmla="*/ 790415 h 959165"/>
                <a:gd name="connsiteX1" fmla="*/ 793403 w 3117507"/>
                <a:gd name="connsiteY1" fmla="*/ 816288 h 959165"/>
                <a:gd name="connsiteX2" fmla="*/ 421931 w 3117507"/>
                <a:gd name="connsiteY2" fmla="*/ 535304 h 959165"/>
                <a:gd name="connsiteX3" fmla="*/ 1347920 w 3117507"/>
                <a:gd name="connsiteY3" fmla="*/ 70643 h 959165"/>
                <a:gd name="connsiteX4" fmla="*/ 1841155 w 3117507"/>
                <a:gd name="connsiteY4" fmla="*/ 959165 h 959165"/>
                <a:gd name="connsiteX5" fmla="*/ 2277241 w 3117507"/>
                <a:gd name="connsiteY5" fmla="*/ 70643 h 959165"/>
                <a:gd name="connsiteX6" fmla="*/ 3117505 w 3117507"/>
                <a:gd name="connsiteY6" fmla="*/ 535305 h 959165"/>
                <a:gd name="connsiteX7" fmla="*/ 2830010 w 3117507"/>
                <a:gd name="connsiteY7" fmla="*/ 758030 h 959165"/>
                <a:gd name="connsiteX0" fmla="*/ 443045 w 2774607"/>
                <a:gd name="connsiteY0" fmla="*/ 836585 h 1005335"/>
                <a:gd name="connsiteX1" fmla="*/ 450503 w 2774607"/>
                <a:gd name="connsiteY1" fmla="*/ 862458 h 1005335"/>
                <a:gd name="connsiteX2" fmla="*/ 79031 w 2774607"/>
                <a:gd name="connsiteY2" fmla="*/ 581474 h 1005335"/>
                <a:gd name="connsiteX3" fmla="*/ 1005020 w 2774607"/>
                <a:gd name="connsiteY3" fmla="*/ 116813 h 1005335"/>
                <a:gd name="connsiteX4" fmla="*/ 1498255 w 2774607"/>
                <a:gd name="connsiteY4" fmla="*/ 1005335 h 1005335"/>
                <a:gd name="connsiteX5" fmla="*/ 1934341 w 2774607"/>
                <a:gd name="connsiteY5" fmla="*/ 116813 h 1005335"/>
                <a:gd name="connsiteX6" fmla="*/ 2774605 w 2774607"/>
                <a:gd name="connsiteY6" fmla="*/ 581475 h 1005335"/>
                <a:gd name="connsiteX7" fmla="*/ 2487110 w 2774607"/>
                <a:gd name="connsiteY7" fmla="*/ 804200 h 1005335"/>
                <a:gd name="connsiteX0" fmla="*/ 457677 w 2789239"/>
                <a:gd name="connsiteY0" fmla="*/ 836585 h 1005335"/>
                <a:gd name="connsiteX1" fmla="*/ 93663 w 2789239"/>
                <a:gd name="connsiteY1" fmla="*/ 581474 h 1005335"/>
                <a:gd name="connsiteX2" fmla="*/ 1019652 w 2789239"/>
                <a:gd name="connsiteY2" fmla="*/ 116813 h 1005335"/>
                <a:gd name="connsiteX3" fmla="*/ 1512887 w 2789239"/>
                <a:gd name="connsiteY3" fmla="*/ 1005335 h 1005335"/>
                <a:gd name="connsiteX4" fmla="*/ 1948973 w 2789239"/>
                <a:gd name="connsiteY4" fmla="*/ 116813 h 1005335"/>
                <a:gd name="connsiteX5" fmla="*/ 2789237 w 2789239"/>
                <a:gd name="connsiteY5" fmla="*/ 581475 h 1005335"/>
                <a:gd name="connsiteX6" fmla="*/ 2501742 w 2789239"/>
                <a:gd name="connsiteY6" fmla="*/ 804200 h 1005335"/>
                <a:gd name="connsiteX0" fmla="*/ 457677 w 2789239"/>
                <a:gd name="connsiteY0" fmla="*/ 836585 h 1005335"/>
                <a:gd name="connsiteX1" fmla="*/ 93663 w 2789239"/>
                <a:gd name="connsiteY1" fmla="*/ 581474 h 1005335"/>
                <a:gd name="connsiteX2" fmla="*/ 1019652 w 2789239"/>
                <a:gd name="connsiteY2" fmla="*/ 116813 h 1005335"/>
                <a:gd name="connsiteX3" fmla="*/ 1512887 w 2789239"/>
                <a:gd name="connsiteY3" fmla="*/ 1005335 h 1005335"/>
                <a:gd name="connsiteX4" fmla="*/ 1948973 w 2789239"/>
                <a:gd name="connsiteY4" fmla="*/ 116813 h 1005335"/>
                <a:gd name="connsiteX5" fmla="*/ 2789237 w 2789239"/>
                <a:gd name="connsiteY5" fmla="*/ 581475 h 1005335"/>
                <a:gd name="connsiteX6" fmla="*/ 2501742 w 2789239"/>
                <a:gd name="connsiteY6" fmla="*/ 804200 h 1005335"/>
                <a:gd name="connsiteX0" fmla="*/ 443045 w 2774607"/>
                <a:gd name="connsiteY0" fmla="*/ 836585 h 1005335"/>
                <a:gd name="connsiteX1" fmla="*/ 79031 w 2774607"/>
                <a:gd name="connsiteY1" fmla="*/ 581474 h 1005335"/>
                <a:gd name="connsiteX2" fmla="*/ 1005020 w 2774607"/>
                <a:gd name="connsiteY2" fmla="*/ 116813 h 1005335"/>
                <a:gd name="connsiteX3" fmla="*/ 1498255 w 2774607"/>
                <a:gd name="connsiteY3" fmla="*/ 1005335 h 1005335"/>
                <a:gd name="connsiteX4" fmla="*/ 1934341 w 2774607"/>
                <a:gd name="connsiteY4" fmla="*/ 116813 h 1005335"/>
                <a:gd name="connsiteX5" fmla="*/ 2774605 w 2774607"/>
                <a:gd name="connsiteY5" fmla="*/ 581475 h 1005335"/>
                <a:gd name="connsiteX6" fmla="*/ 2487110 w 2774607"/>
                <a:gd name="connsiteY6" fmla="*/ 804200 h 1005335"/>
                <a:gd name="connsiteX0" fmla="*/ 0 w 2331562"/>
                <a:gd name="connsiteY0" fmla="*/ 786946 h 955696"/>
                <a:gd name="connsiteX1" fmla="*/ 561975 w 2331562"/>
                <a:gd name="connsiteY1" fmla="*/ 67174 h 955696"/>
                <a:gd name="connsiteX2" fmla="*/ 1055210 w 2331562"/>
                <a:gd name="connsiteY2" fmla="*/ 955696 h 955696"/>
                <a:gd name="connsiteX3" fmla="*/ 1491296 w 2331562"/>
                <a:gd name="connsiteY3" fmla="*/ 67174 h 955696"/>
                <a:gd name="connsiteX4" fmla="*/ 2331560 w 2331562"/>
                <a:gd name="connsiteY4" fmla="*/ 531836 h 955696"/>
                <a:gd name="connsiteX5" fmla="*/ 2044065 w 2331562"/>
                <a:gd name="connsiteY5" fmla="*/ 754561 h 955696"/>
                <a:gd name="connsiteX0" fmla="*/ 0 w 2331562"/>
                <a:gd name="connsiteY0" fmla="*/ 786946 h 993796"/>
                <a:gd name="connsiteX1" fmla="*/ 561975 w 2331562"/>
                <a:gd name="connsiteY1" fmla="*/ 67174 h 993796"/>
                <a:gd name="connsiteX2" fmla="*/ 1055210 w 2331562"/>
                <a:gd name="connsiteY2" fmla="*/ 993796 h 993796"/>
                <a:gd name="connsiteX3" fmla="*/ 1491296 w 2331562"/>
                <a:gd name="connsiteY3" fmla="*/ 67174 h 993796"/>
                <a:gd name="connsiteX4" fmla="*/ 2331560 w 2331562"/>
                <a:gd name="connsiteY4" fmla="*/ 531836 h 993796"/>
                <a:gd name="connsiteX5" fmla="*/ 2044065 w 2331562"/>
                <a:gd name="connsiteY5" fmla="*/ 754561 h 993796"/>
                <a:gd name="connsiteX0" fmla="*/ 0 w 2331562"/>
                <a:gd name="connsiteY0" fmla="*/ 839734 h 839734"/>
                <a:gd name="connsiteX1" fmla="*/ 561975 w 2331562"/>
                <a:gd name="connsiteY1" fmla="*/ 119962 h 839734"/>
                <a:gd name="connsiteX2" fmla="*/ 1491296 w 2331562"/>
                <a:gd name="connsiteY2" fmla="*/ 119962 h 839734"/>
                <a:gd name="connsiteX3" fmla="*/ 2331560 w 2331562"/>
                <a:gd name="connsiteY3" fmla="*/ 584624 h 839734"/>
                <a:gd name="connsiteX4" fmla="*/ 2044065 w 2331562"/>
                <a:gd name="connsiteY4" fmla="*/ 807349 h 839734"/>
                <a:gd name="connsiteX0" fmla="*/ 0 w 3717257"/>
                <a:gd name="connsiteY0" fmla="*/ 967389 h 967389"/>
                <a:gd name="connsiteX1" fmla="*/ 561975 w 3717257"/>
                <a:gd name="connsiteY1" fmla="*/ 247617 h 967389"/>
                <a:gd name="connsiteX2" fmla="*/ 1491296 w 3717257"/>
                <a:gd name="connsiteY2" fmla="*/ 247617 h 967389"/>
                <a:gd name="connsiteX3" fmla="*/ 2331560 w 3717257"/>
                <a:gd name="connsiteY3" fmla="*/ 712279 h 967389"/>
                <a:gd name="connsiteX4" fmla="*/ 3482340 w 3717257"/>
                <a:gd name="connsiteY4" fmla="*/ 20604 h 967389"/>
                <a:gd name="connsiteX0" fmla="*/ 0 w 3717257"/>
                <a:gd name="connsiteY0" fmla="*/ 967389 h 967389"/>
                <a:gd name="connsiteX1" fmla="*/ 561975 w 3717257"/>
                <a:gd name="connsiteY1" fmla="*/ 247617 h 967389"/>
                <a:gd name="connsiteX2" fmla="*/ 1491296 w 3717257"/>
                <a:gd name="connsiteY2" fmla="*/ 247617 h 967389"/>
                <a:gd name="connsiteX3" fmla="*/ 3026885 w 3717257"/>
                <a:gd name="connsiteY3" fmla="*/ 569404 h 967389"/>
                <a:gd name="connsiteX4" fmla="*/ 3482340 w 3717257"/>
                <a:gd name="connsiteY4" fmla="*/ 20604 h 967389"/>
                <a:gd name="connsiteX0" fmla="*/ 0 w 3717257"/>
                <a:gd name="connsiteY0" fmla="*/ 967389 h 967389"/>
                <a:gd name="connsiteX1" fmla="*/ 561975 w 3717257"/>
                <a:gd name="connsiteY1" fmla="*/ 247617 h 967389"/>
                <a:gd name="connsiteX2" fmla="*/ 1491296 w 3717257"/>
                <a:gd name="connsiteY2" fmla="*/ 247617 h 967389"/>
                <a:gd name="connsiteX3" fmla="*/ 3026885 w 3717257"/>
                <a:gd name="connsiteY3" fmla="*/ 569404 h 967389"/>
                <a:gd name="connsiteX4" fmla="*/ 3482340 w 3717257"/>
                <a:gd name="connsiteY4" fmla="*/ 20604 h 967389"/>
                <a:gd name="connsiteX0" fmla="*/ 0 w 3717257"/>
                <a:gd name="connsiteY0" fmla="*/ 967389 h 967389"/>
                <a:gd name="connsiteX1" fmla="*/ 561975 w 3717257"/>
                <a:gd name="connsiteY1" fmla="*/ 247617 h 967389"/>
                <a:gd name="connsiteX2" fmla="*/ 1491296 w 3717257"/>
                <a:gd name="connsiteY2" fmla="*/ 247617 h 967389"/>
                <a:gd name="connsiteX3" fmla="*/ 3026885 w 3717257"/>
                <a:gd name="connsiteY3" fmla="*/ 569404 h 967389"/>
                <a:gd name="connsiteX4" fmla="*/ 3482340 w 3717257"/>
                <a:gd name="connsiteY4" fmla="*/ 20604 h 967389"/>
                <a:gd name="connsiteX0" fmla="*/ 0 w 3534938"/>
                <a:gd name="connsiteY0" fmla="*/ 957864 h 957864"/>
                <a:gd name="connsiteX1" fmla="*/ 561975 w 3534938"/>
                <a:gd name="connsiteY1" fmla="*/ 238092 h 957864"/>
                <a:gd name="connsiteX2" fmla="*/ 1491296 w 3534938"/>
                <a:gd name="connsiteY2" fmla="*/ 238092 h 957864"/>
                <a:gd name="connsiteX3" fmla="*/ 3026885 w 3534938"/>
                <a:gd name="connsiteY3" fmla="*/ 559879 h 957864"/>
                <a:gd name="connsiteX4" fmla="*/ 3158490 w 3534938"/>
                <a:gd name="connsiteY4" fmla="*/ 20604 h 957864"/>
                <a:gd name="connsiteX0" fmla="*/ 0 w 3717257"/>
                <a:gd name="connsiteY0" fmla="*/ 1205514 h 1205514"/>
                <a:gd name="connsiteX1" fmla="*/ 561975 w 3717257"/>
                <a:gd name="connsiteY1" fmla="*/ 485742 h 1205514"/>
                <a:gd name="connsiteX2" fmla="*/ 1491296 w 3717257"/>
                <a:gd name="connsiteY2" fmla="*/ 485742 h 1205514"/>
                <a:gd name="connsiteX3" fmla="*/ 3026885 w 3717257"/>
                <a:gd name="connsiteY3" fmla="*/ 807529 h 1205514"/>
                <a:gd name="connsiteX4" fmla="*/ 3158490 w 3717257"/>
                <a:gd name="connsiteY4" fmla="*/ 268254 h 1205514"/>
                <a:gd name="connsiteX0" fmla="*/ 0 w 3745832"/>
                <a:gd name="connsiteY0" fmla="*/ 937260 h 937260"/>
                <a:gd name="connsiteX1" fmla="*/ 561975 w 3745832"/>
                <a:gd name="connsiteY1" fmla="*/ 217488 h 937260"/>
                <a:gd name="connsiteX2" fmla="*/ 1491296 w 3745832"/>
                <a:gd name="connsiteY2" fmla="*/ 217488 h 937260"/>
                <a:gd name="connsiteX3" fmla="*/ 3026885 w 3745832"/>
                <a:gd name="connsiteY3" fmla="*/ 539275 h 937260"/>
                <a:gd name="connsiteX4" fmla="*/ 3158490 w 3745832"/>
                <a:gd name="connsiteY4" fmla="*/ 0 h 937260"/>
                <a:gd name="connsiteX0" fmla="*/ 0 w 3736307"/>
                <a:gd name="connsiteY0" fmla="*/ 861060 h 861060"/>
                <a:gd name="connsiteX1" fmla="*/ 561975 w 3736307"/>
                <a:gd name="connsiteY1" fmla="*/ 141288 h 861060"/>
                <a:gd name="connsiteX2" fmla="*/ 1491296 w 3736307"/>
                <a:gd name="connsiteY2" fmla="*/ 141288 h 861060"/>
                <a:gd name="connsiteX3" fmla="*/ 3026885 w 3736307"/>
                <a:gd name="connsiteY3" fmla="*/ 463075 h 861060"/>
                <a:gd name="connsiteX4" fmla="*/ 3148965 w 3736307"/>
                <a:gd name="connsiteY4" fmla="*/ 0 h 861060"/>
                <a:gd name="connsiteX0" fmla="*/ 0 w 3869657"/>
                <a:gd name="connsiteY0" fmla="*/ 957864 h 957864"/>
                <a:gd name="connsiteX1" fmla="*/ 561975 w 3869657"/>
                <a:gd name="connsiteY1" fmla="*/ 238092 h 957864"/>
                <a:gd name="connsiteX2" fmla="*/ 1491296 w 3869657"/>
                <a:gd name="connsiteY2" fmla="*/ 238092 h 957864"/>
                <a:gd name="connsiteX3" fmla="*/ 3026885 w 3869657"/>
                <a:gd name="connsiteY3" fmla="*/ 559879 h 957864"/>
                <a:gd name="connsiteX4" fmla="*/ 3148965 w 3869657"/>
                <a:gd name="connsiteY4" fmla="*/ 96804 h 957864"/>
                <a:gd name="connsiteX0" fmla="*/ 0 w 3869657"/>
                <a:gd name="connsiteY0" fmla="*/ 957864 h 957864"/>
                <a:gd name="connsiteX1" fmla="*/ 561975 w 3869657"/>
                <a:gd name="connsiteY1" fmla="*/ 238092 h 957864"/>
                <a:gd name="connsiteX2" fmla="*/ 1491296 w 3869657"/>
                <a:gd name="connsiteY2" fmla="*/ 238092 h 957864"/>
                <a:gd name="connsiteX3" fmla="*/ 3026885 w 3869657"/>
                <a:gd name="connsiteY3" fmla="*/ 559879 h 957864"/>
                <a:gd name="connsiteX4" fmla="*/ 3148965 w 3869657"/>
                <a:gd name="connsiteY4" fmla="*/ 96804 h 957864"/>
                <a:gd name="connsiteX0" fmla="*/ 0 w 3869657"/>
                <a:gd name="connsiteY0" fmla="*/ 957864 h 957864"/>
                <a:gd name="connsiteX1" fmla="*/ 561975 w 3869657"/>
                <a:gd name="connsiteY1" fmla="*/ 238092 h 957864"/>
                <a:gd name="connsiteX2" fmla="*/ 1481771 w 3869657"/>
                <a:gd name="connsiteY2" fmla="*/ 123792 h 957864"/>
                <a:gd name="connsiteX3" fmla="*/ 3026885 w 3869657"/>
                <a:gd name="connsiteY3" fmla="*/ 559879 h 957864"/>
                <a:gd name="connsiteX4" fmla="*/ 3148965 w 3869657"/>
                <a:gd name="connsiteY4" fmla="*/ 96804 h 957864"/>
                <a:gd name="connsiteX0" fmla="*/ 0 w 3869657"/>
                <a:gd name="connsiteY0" fmla="*/ 957864 h 957864"/>
                <a:gd name="connsiteX1" fmla="*/ 561975 w 3869657"/>
                <a:gd name="connsiteY1" fmla="*/ 238092 h 957864"/>
                <a:gd name="connsiteX2" fmla="*/ 1481771 w 3869657"/>
                <a:gd name="connsiteY2" fmla="*/ 123792 h 957864"/>
                <a:gd name="connsiteX3" fmla="*/ 3026885 w 3869657"/>
                <a:gd name="connsiteY3" fmla="*/ 559879 h 957864"/>
                <a:gd name="connsiteX4" fmla="*/ 3148965 w 3869657"/>
                <a:gd name="connsiteY4" fmla="*/ 96804 h 957864"/>
                <a:gd name="connsiteX0" fmla="*/ 0 w 3869657"/>
                <a:gd name="connsiteY0" fmla="*/ 957864 h 957864"/>
                <a:gd name="connsiteX1" fmla="*/ 561975 w 3869657"/>
                <a:gd name="connsiteY1" fmla="*/ 238092 h 957864"/>
                <a:gd name="connsiteX2" fmla="*/ 1481771 w 3869657"/>
                <a:gd name="connsiteY2" fmla="*/ 123792 h 957864"/>
                <a:gd name="connsiteX3" fmla="*/ 3026885 w 3869657"/>
                <a:gd name="connsiteY3" fmla="*/ 559879 h 957864"/>
                <a:gd name="connsiteX4" fmla="*/ 3148965 w 3869657"/>
                <a:gd name="connsiteY4" fmla="*/ 96804 h 957864"/>
                <a:gd name="connsiteX0" fmla="*/ 0 w 3869657"/>
                <a:gd name="connsiteY0" fmla="*/ 957864 h 957864"/>
                <a:gd name="connsiteX1" fmla="*/ 1481771 w 3869657"/>
                <a:gd name="connsiteY1" fmla="*/ 123792 h 957864"/>
                <a:gd name="connsiteX2" fmla="*/ 3026885 w 3869657"/>
                <a:gd name="connsiteY2" fmla="*/ 559879 h 957864"/>
                <a:gd name="connsiteX3" fmla="*/ 3148965 w 3869657"/>
                <a:gd name="connsiteY3" fmla="*/ 96804 h 957864"/>
                <a:gd name="connsiteX0" fmla="*/ 0 w 3869657"/>
                <a:gd name="connsiteY0" fmla="*/ 957864 h 959001"/>
                <a:gd name="connsiteX1" fmla="*/ 461833 w 3869657"/>
                <a:gd name="connsiteY1" fmla="*/ 640837 h 959001"/>
                <a:gd name="connsiteX2" fmla="*/ 1481771 w 3869657"/>
                <a:gd name="connsiteY2" fmla="*/ 123792 h 959001"/>
                <a:gd name="connsiteX3" fmla="*/ 3026885 w 3869657"/>
                <a:gd name="connsiteY3" fmla="*/ 559879 h 959001"/>
                <a:gd name="connsiteX4" fmla="*/ 3148965 w 3869657"/>
                <a:gd name="connsiteY4" fmla="*/ 96804 h 959001"/>
                <a:gd name="connsiteX0" fmla="*/ 0 w 3869657"/>
                <a:gd name="connsiteY0" fmla="*/ 957864 h 957864"/>
                <a:gd name="connsiteX1" fmla="*/ 1481771 w 3869657"/>
                <a:gd name="connsiteY1" fmla="*/ 123792 h 957864"/>
                <a:gd name="connsiteX2" fmla="*/ 3026885 w 3869657"/>
                <a:gd name="connsiteY2" fmla="*/ 559879 h 957864"/>
                <a:gd name="connsiteX3" fmla="*/ 3148965 w 3869657"/>
                <a:gd name="connsiteY3" fmla="*/ 96804 h 957864"/>
                <a:gd name="connsiteX0" fmla="*/ 0 w 3869657"/>
                <a:gd name="connsiteY0" fmla="*/ 957864 h 957864"/>
                <a:gd name="connsiteX1" fmla="*/ 414208 w 3869657"/>
                <a:gd name="connsiteY1" fmla="*/ 678937 h 957864"/>
                <a:gd name="connsiteX2" fmla="*/ 1481771 w 3869657"/>
                <a:gd name="connsiteY2" fmla="*/ 123792 h 957864"/>
                <a:gd name="connsiteX3" fmla="*/ 3026885 w 3869657"/>
                <a:gd name="connsiteY3" fmla="*/ 559879 h 957864"/>
                <a:gd name="connsiteX4" fmla="*/ 3148965 w 3869657"/>
                <a:gd name="connsiteY4" fmla="*/ 96804 h 957864"/>
                <a:gd name="connsiteX0" fmla="*/ 0 w 3869657"/>
                <a:gd name="connsiteY0" fmla="*/ 957864 h 957864"/>
                <a:gd name="connsiteX1" fmla="*/ 1481771 w 3869657"/>
                <a:gd name="connsiteY1" fmla="*/ 123792 h 957864"/>
                <a:gd name="connsiteX2" fmla="*/ 3026885 w 3869657"/>
                <a:gd name="connsiteY2" fmla="*/ 559879 h 957864"/>
                <a:gd name="connsiteX3" fmla="*/ 3148965 w 3869657"/>
                <a:gd name="connsiteY3" fmla="*/ 96804 h 957864"/>
                <a:gd name="connsiteX0" fmla="*/ 0 w 3536282"/>
                <a:gd name="connsiteY0" fmla="*/ 729264 h 729264"/>
                <a:gd name="connsiteX1" fmla="*/ 1148396 w 3536282"/>
                <a:gd name="connsiteY1" fmla="*/ 123792 h 729264"/>
                <a:gd name="connsiteX2" fmla="*/ 2693510 w 3536282"/>
                <a:gd name="connsiteY2" fmla="*/ 559879 h 729264"/>
                <a:gd name="connsiteX3" fmla="*/ 2815590 w 3536282"/>
                <a:gd name="connsiteY3" fmla="*/ 96804 h 729264"/>
                <a:gd name="connsiteX0" fmla="*/ 43891 w 3580173"/>
                <a:gd name="connsiteY0" fmla="*/ 729264 h 903674"/>
                <a:gd name="connsiteX1" fmla="*/ 191399 w 3580173"/>
                <a:gd name="connsiteY1" fmla="*/ 802762 h 903674"/>
                <a:gd name="connsiteX2" fmla="*/ 1192287 w 3580173"/>
                <a:gd name="connsiteY2" fmla="*/ 123792 h 903674"/>
                <a:gd name="connsiteX3" fmla="*/ 2737401 w 3580173"/>
                <a:gd name="connsiteY3" fmla="*/ 559879 h 903674"/>
                <a:gd name="connsiteX4" fmla="*/ 2859481 w 3580173"/>
                <a:gd name="connsiteY4" fmla="*/ 96804 h 903674"/>
                <a:gd name="connsiteX0" fmla="*/ 43891 w 3580173"/>
                <a:gd name="connsiteY0" fmla="*/ 729264 h 903674"/>
                <a:gd name="connsiteX1" fmla="*/ 191399 w 3580173"/>
                <a:gd name="connsiteY1" fmla="*/ 802762 h 903674"/>
                <a:gd name="connsiteX2" fmla="*/ 1192287 w 3580173"/>
                <a:gd name="connsiteY2" fmla="*/ 123792 h 903674"/>
                <a:gd name="connsiteX3" fmla="*/ 2737401 w 3580173"/>
                <a:gd name="connsiteY3" fmla="*/ 559879 h 903674"/>
                <a:gd name="connsiteX4" fmla="*/ 2859481 w 3580173"/>
                <a:gd name="connsiteY4" fmla="*/ 96804 h 903674"/>
                <a:gd name="connsiteX0" fmla="*/ 0 w 3536282"/>
                <a:gd name="connsiteY0" fmla="*/ 729264 h 729264"/>
                <a:gd name="connsiteX1" fmla="*/ 1148396 w 3536282"/>
                <a:gd name="connsiteY1" fmla="*/ 123792 h 729264"/>
                <a:gd name="connsiteX2" fmla="*/ 2693510 w 3536282"/>
                <a:gd name="connsiteY2" fmla="*/ 559879 h 729264"/>
                <a:gd name="connsiteX3" fmla="*/ 2815590 w 3536282"/>
                <a:gd name="connsiteY3" fmla="*/ 96804 h 729264"/>
                <a:gd name="connsiteX0" fmla="*/ 0 w 3536282"/>
                <a:gd name="connsiteY0" fmla="*/ 729264 h 729264"/>
                <a:gd name="connsiteX1" fmla="*/ 1148396 w 3536282"/>
                <a:gd name="connsiteY1" fmla="*/ 123792 h 729264"/>
                <a:gd name="connsiteX2" fmla="*/ 2693510 w 3536282"/>
                <a:gd name="connsiteY2" fmla="*/ 559879 h 729264"/>
                <a:gd name="connsiteX3" fmla="*/ 2815590 w 3536282"/>
                <a:gd name="connsiteY3" fmla="*/ 96804 h 729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6282" h="729264">
                  <a:moveTo>
                    <a:pt x="0" y="729264"/>
                  </a:moveTo>
                  <a:cubicBezTo>
                    <a:pt x="182099" y="507874"/>
                    <a:pt x="699478" y="152023"/>
                    <a:pt x="1148396" y="123792"/>
                  </a:cubicBezTo>
                  <a:cubicBezTo>
                    <a:pt x="1969851" y="161393"/>
                    <a:pt x="2341087" y="516968"/>
                    <a:pt x="2693510" y="559879"/>
                  </a:cubicBezTo>
                  <a:cubicBezTo>
                    <a:pt x="3239663" y="710956"/>
                    <a:pt x="3536282" y="0"/>
                    <a:pt x="2815590" y="96804"/>
                  </a:cubicBezTo>
                </a:path>
              </a:pathLst>
            </a:custGeom>
            <a:noFill/>
            <a:ln w="38100"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16" name="Полилиния 9"/>
            <p:cNvSpPr>
              <a:spLocks/>
            </p:cNvSpPr>
            <p:nvPr/>
          </p:nvSpPr>
          <p:spPr bwMode="auto">
            <a:xfrm>
              <a:off x="3485486" y="2782614"/>
              <a:ext cx="3536024" cy="729676"/>
            </a:xfrm>
            <a:custGeom>
              <a:avLst/>
              <a:gdLst>
                <a:gd name="T0" fmla="*/ 0 w 3536282"/>
                <a:gd name="T1" fmla="*/ 734628 h 729264"/>
                <a:gd name="T2" fmla="*/ 1147304 w 3536282"/>
                <a:gd name="T3" fmla="*/ 124702 h 729264"/>
                <a:gd name="T4" fmla="*/ 2690962 w 3536282"/>
                <a:gd name="T5" fmla="*/ 563998 h 729264"/>
                <a:gd name="T6" fmla="*/ 2812913 w 3536282"/>
                <a:gd name="T7" fmla="*/ 97519 h 7292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36282"/>
                <a:gd name="T13" fmla="*/ 0 h 729264"/>
                <a:gd name="T14" fmla="*/ 3536282 w 3536282"/>
                <a:gd name="T15" fmla="*/ 729264 h 7292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36282" h="729264">
                  <a:moveTo>
                    <a:pt x="0" y="729264"/>
                  </a:moveTo>
                  <a:cubicBezTo>
                    <a:pt x="182099" y="507874"/>
                    <a:pt x="699478" y="152023"/>
                    <a:pt x="1148396" y="123792"/>
                  </a:cubicBezTo>
                  <a:cubicBezTo>
                    <a:pt x="1969851" y="161393"/>
                    <a:pt x="2341087" y="516968"/>
                    <a:pt x="2693510" y="559879"/>
                  </a:cubicBezTo>
                  <a:cubicBezTo>
                    <a:pt x="3239663" y="710956"/>
                    <a:pt x="3536282" y="0"/>
                    <a:pt x="2815590" y="96804"/>
                  </a:cubicBezTo>
                </a:path>
              </a:pathLst>
            </a:custGeom>
            <a:noFill/>
            <a:ln w="38100" cap="flat" cmpd="sng" algn="ctr">
              <a:solidFill>
                <a:schemeClr val="tx2">
                  <a:lumMod val="60000"/>
                  <a:lumOff val="40000"/>
                </a:schemeClr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endParaRPr lang="ru-RU" dirty="0"/>
            </a:p>
          </p:txBody>
        </p:sp>
      </p:grpSp>
      <p:grpSp>
        <p:nvGrpSpPr>
          <p:cNvPr id="17" name="Группа 94"/>
          <p:cNvGrpSpPr>
            <a:grpSpLocks noGrp="1"/>
          </p:cNvGrpSpPr>
          <p:nvPr/>
        </p:nvGrpSpPr>
        <p:grpSpPr bwMode="auto">
          <a:xfrm>
            <a:off x="179512" y="188640"/>
            <a:ext cx="3059113" cy="3284538"/>
            <a:chOff x="1680307" y="1980455"/>
            <a:chExt cx="3249885" cy="3249885"/>
          </a:xfrm>
        </p:grpSpPr>
        <p:cxnSp>
          <p:nvCxnSpPr>
            <p:cNvPr id="18" name="Прямая соединительная линия 17"/>
            <p:cNvCxnSpPr/>
            <p:nvPr/>
          </p:nvCxnSpPr>
          <p:spPr>
            <a:xfrm rot="5400000">
              <a:off x="771779" y="3610110"/>
              <a:ext cx="3240460" cy="0"/>
            </a:xfrm>
            <a:prstGeom prst="line">
              <a:avLst/>
            </a:prstGeom>
            <a:ln w="38100"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единительная линия 18"/>
            <p:cNvCxnSpPr/>
            <p:nvPr/>
          </p:nvCxnSpPr>
          <p:spPr>
            <a:xfrm rot="5400000">
              <a:off x="890486" y="3323448"/>
              <a:ext cx="2685985" cy="0"/>
            </a:xfrm>
            <a:prstGeom prst="line">
              <a:avLst/>
            </a:prstGeom>
            <a:ln w="38100"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5400000">
              <a:off x="960880" y="3168729"/>
              <a:ext cx="2376547" cy="0"/>
            </a:xfrm>
            <a:prstGeom prst="line">
              <a:avLst/>
            </a:prstGeom>
            <a:ln w="38100"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>
              <a:off x="845456" y="3464030"/>
              <a:ext cx="2951441" cy="0"/>
            </a:xfrm>
            <a:prstGeom prst="line">
              <a:avLst/>
            </a:prstGeom>
            <a:ln w="38100"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Прямая соединительная линия 21"/>
            <p:cNvCxnSpPr/>
            <p:nvPr/>
          </p:nvCxnSpPr>
          <p:spPr>
            <a:xfrm rot="5400000">
              <a:off x="790331" y="3610110"/>
              <a:ext cx="3240460" cy="0"/>
            </a:xfrm>
            <a:prstGeom prst="line">
              <a:avLst/>
            </a:prstGeom>
            <a:ln w="38100"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/>
            <p:nvPr/>
          </p:nvCxnSpPr>
          <p:spPr>
            <a:xfrm rot="5400000">
              <a:off x="869067" y="3464030"/>
              <a:ext cx="2951441" cy="0"/>
            </a:xfrm>
            <a:prstGeom prst="line">
              <a:avLst/>
            </a:prstGeom>
            <a:ln w="38100"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единительная линия 23"/>
            <p:cNvCxnSpPr/>
            <p:nvPr/>
          </p:nvCxnSpPr>
          <p:spPr>
            <a:xfrm rot="5400000">
              <a:off x="917470" y="3323448"/>
              <a:ext cx="2685985" cy="0"/>
            </a:xfrm>
            <a:prstGeom prst="line">
              <a:avLst/>
            </a:prstGeom>
            <a:ln w="38100"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Прямая соединительная линия 24"/>
            <p:cNvCxnSpPr/>
            <p:nvPr/>
          </p:nvCxnSpPr>
          <p:spPr>
            <a:xfrm rot="5400000">
              <a:off x="982805" y="3168729"/>
              <a:ext cx="2376547" cy="0"/>
            </a:xfrm>
            <a:prstGeom prst="line">
              <a:avLst/>
            </a:prstGeom>
            <a:ln w="38100"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Прямая соединительная линия 25"/>
            <p:cNvCxnSpPr/>
            <p:nvPr/>
          </p:nvCxnSpPr>
          <p:spPr>
            <a:xfrm>
              <a:off x="1688740" y="2468959"/>
              <a:ext cx="3241452" cy="0"/>
            </a:xfrm>
            <a:prstGeom prst="line">
              <a:avLst/>
            </a:prstGeom>
            <a:ln w="38100"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Прямая соединительная линия 26"/>
            <p:cNvCxnSpPr/>
            <p:nvPr/>
          </p:nvCxnSpPr>
          <p:spPr>
            <a:xfrm>
              <a:off x="1680307" y="2627605"/>
              <a:ext cx="2686594" cy="0"/>
            </a:xfrm>
            <a:prstGeom prst="line">
              <a:avLst/>
            </a:prstGeom>
            <a:ln w="38100"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Прямая соединительная линия 27"/>
            <p:cNvCxnSpPr/>
            <p:nvPr/>
          </p:nvCxnSpPr>
          <p:spPr>
            <a:xfrm>
              <a:off x="1680307" y="2710855"/>
              <a:ext cx="2374591" cy="0"/>
            </a:xfrm>
            <a:prstGeom prst="line">
              <a:avLst/>
            </a:prstGeom>
            <a:ln w="38100"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Прямая соединительная линия 28"/>
            <p:cNvCxnSpPr/>
            <p:nvPr/>
          </p:nvCxnSpPr>
          <p:spPr>
            <a:xfrm>
              <a:off x="1688740" y="2539642"/>
              <a:ext cx="2951374" cy="0"/>
            </a:xfrm>
            <a:prstGeom prst="line">
              <a:avLst/>
            </a:prstGeom>
            <a:ln w="38100"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Прямая соединительная линия 29"/>
            <p:cNvCxnSpPr/>
            <p:nvPr/>
          </p:nvCxnSpPr>
          <p:spPr>
            <a:xfrm>
              <a:off x="1688740" y="2516082"/>
              <a:ext cx="2951374" cy="0"/>
            </a:xfrm>
            <a:prstGeom prst="line">
              <a:avLst/>
            </a:prstGeom>
            <a:ln w="38100"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Прямая соединительная линия 30"/>
            <p:cNvCxnSpPr/>
            <p:nvPr/>
          </p:nvCxnSpPr>
          <p:spPr>
            <a:xfrm>
              <a:off x="1680307" y="2690435"/>
              <a:ext cx="2374591" cy="0"/>
            </a:xfrm>
            <a:prstGeom prst="line">
              <a:avLst/>
            </a:prstGeom>
            <a:ln w="38100"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Группа 32"/>
            <p:cNvGrpSpPr>
              <a:grpSpLocks/>
            </p:cNvGrpSpPr>
            <p:nvPr/>
          </p:nvGrpSpPr>
          <p:grpSpPr bwMode="auto">
            <a:xfrm>
              <a:off x="1786533" y="1980456"/>
              <a:ext cx="25400" cy="737344"/>
              <a:chOff x="1684933" y="1980456"/>
              <a:chExt cx="25400" cy="737344"/>
            </a:xfrm>
          </p:grpSpPr>
          <p:cxnSp>
            <p:nvCxnSpPr>
              <p:cNvPr id="44" name="Прямая соединительная линия 43"/>
              <p:cNvCxnSpPr/>
              <p:nvPr/>
            </p:nvCxnSpPr>
            <p:spPr>
              <a:xfrm rot="5400000">
                <a:off x="1316616" y="2348797"/>
                <a:ext cx="736683" cy="0"/>
              </a:xfrm>
              <a:prstGeom prst="line">
                <a:avLst/>
              </a:prstGeom>
              <a:ln w="38100">
                <a:solidFill>
                  <a:schemeClr val="tx2">
                    <a:lumMod val="60000"/>
                    <a:lumOff val="4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Прямая соединительная линия 44"/>
              <p:cNvCxnSpPr/>
              <p:nvPr/>
            </p:nvCxnSpPr>
            <p:spPr>
              <a:xfrm rot="5400000">
                <a:off x="1341913" y="2348797"/>
                <a:ext cx="736683" cy="0"/>
              </a:xfrm>
              <a:prstGeom prst="line">
                <a:avLst/>
              </a:prstGeom>
              <a:ln w="38100">
                <a:solidFill>
                  <a:schemeClr val="tx2">
                    <a:lumMod val="60000"/>
                    <a:lumOff val="4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33" name="Прямая соединительная линия 32"/>
            <p:cNvCxnSpPr/>
            <p:nvPr/>
          </p:nvCxnSpPr>
          <p:spPr>
            <a:xfrm>
              <a:off x="1680307" y="2600902"/>
              <a:ext cx="2686594" cy="0"/>
            </a:xfrm>
            <a:prstGeom prst="line">
              <a:avLst/>
            </a:prstGeom>
            <a:ln w="38100"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Прямая соединительная линия 33"/>
            <p:cNvCxnSpPr/>
            <p:nvPr/>
          </p:nvCxnSpPr>
          <p:spPr>
            <a:xfrm>
              <a:off x="1688740" y="2450110"/>
              <a:ext cx="3241452" cy="0"/>
            </a:xfrm>
            <a:prstGeom prst="line">
              <a:avLst/>
            </a:prstGeom>
            <a:ln w="38100">
              <a:solidFill>
                <a:schemeClr val="tx2">
                  <a:lumMod val="60000"/>
                  <a:lumOff val="40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5" name="Группа 38"/>
            <p:cNvGrpSpPr>
              <a:grpSpLocks/>
            </p:cNvGrpSpPr>
            <p:nvPr/>
          </p:nvGrpSpPr>
          <p:grpSpPr bwMode="auto">
            <a:xfrm rot="-5400000">
              <a:off x="2053233" y="1637556"/>
              <a:ext cx="25400" cy="737344"/>
              <a:chOff x="1684933" y="1980456"/>
              <a:chExt cx="25400" cy="737344"/>
            </a:xfrm>
          </p:grpSpPr>
          <p:cxnSp>
            <p:nvCxnSpPr>
              <p:cNvPr id="42" name="Прямая соединительная линия 41"/>
              <p:cNvCxnSpPr/>
              <p:nvPr/>
            </p:nvCxnSpPr>
            <p:spPr>
              <a:xfrm rot="5400000">
                <a:off x="1317207" y="2348867"/>
                <a:ext cx="737001" cy="0"/>
              </a:xfrm>
              <a:prstGeom prst="line">
                <a:avLst/>
              </a:prstGeom>
              <a:ln w="38100">
                <a:solidFill>
                  <a:schemeClr val="tx2">
                    <a:lumMod val="60000"/>
                    <a:lumOff val="4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 rot="5400000">
                <a:off x="1342339" y="2348867"/>
                <a:ext cx="737001" cy="0"/>
              </a:xfrm>
              <a:prstGeom prst="line">
                <a:avLst/>
              </a:prstGeom>
              <a:ln w="38100">
                <a:solidFill>
                  <a:schemeClr val="tx2">
                    <a:lumMod val="60000"/>
                    <a:lumOff val="4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Группа 35"/>
            <p:cNvGrpSpPr>
              <a:grpSpLocks/>
            </p:cNvGrpSpPr>
            <p:nvPr/>
          </p:nvGrpSpPr>
          <p:grpSpPr bwMode="auto">
            <a:xfrm rot="-5400000">
              <a:off x="2059583" y="1707406"/>
              <a:ext cx="25400" cy="737344"/>
              <a:chOff x="1684933" y="1980456"/>
              <a:chExt cx="25400" cy="737344"/>
            </a:xfrm>
          </p:grpSpPr>
          <p:cxnSp>
            <p:nvCxnSpPr>
              <p:cNvPr id="40" name="Прямая соединительная линия 39"/>
              <p:cNvCxnSpPr/>
              <p:nvPr/>
            </p:nvCxnSpPr>
            <p:spPr>
              <a:xfrm rot="5400000">
                <a:off x="1316373" y="2349263"/>
                <a:ext cx="737001" cy="0"/>
              </a:xfrm>
              <a:prstGeom prst="line">
                <a:avLst/>
              </a:prstGeom>
              <a:ln w="38100">
                <a:solidFill>
                  <a:schemeClr val="tx2">
                    <a:lumMod val="60000"/>
                    <a:lumOff val="4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 rot="5400000">
                <a:off x="1341505" y="2349263"/>
                <a:ext cx="737001" cy="0"/>
              </a:xfrm>
              <a:prstGeom prst="line">
                <a:avLst/>
              </a:prstGeom>
              <a:ln w="38100">
                <a:solidFill>
                  <a:schemeClr val="tx2">
                    <a:lumMod val="60000"/>
                    <a:lumOff val="4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7" name="Группа 36"/>
            <p:cNvGrpSpPr>
              <a:grpSpLocks/>
            </p:cNvGrpSpPr>
            <p:nvPr/>
          </p:nvGrpSpPr>
          <p:grpSpPr bwMode="auto">
            <a:xfrm>
              <a:off x="1684933" y="1980456"/>
              <a:ext cx="25400" cy="737344"/>
              <a:chOff x="1684933" y="1980456"/>
              <a:chExt cx="25400" cy="737344"/>
            </a:xfrm>
          </p:grpSpPr>
          <p:cxnSp>
            <p:nvCxnSpPr>
              <p:cNvPr id="38" name="Прямая соединительная линия 37"/>
              <p:cNvCxnSpPr/>
              <p:nvPr/>
            </p:nvCxnSpPr>
            <p:spPr>
              <a:xfrm rot="5400000">
                <a:off x="1317026" y="2348797"/>
                <a:ext cx="736683" cy="0"/>
              </a:xfrm>
              <a:prstGeom prst="line">
                <a:avLst/>
              </a:prstGeom>
              <a:ln w="38100">
                <a:solidFill>
                  <a:schemeClr val="tx2">
                    <a:lumMod val="60000"/>
                    <a:lumOff val="4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Прямая соединительная линия 28"/>
              <p:cNvCxnSpPr/>
              <p:nvPr/>
            </p:nvCxnSpPr>
            <p:spPr>
              <a:xfrm rot="5400000">
                <a:off x="1342323" y="2348797"/>
                <a:ext cx="736683" cy="0"/>
              </a:xfrm>
              <a:prstGeom prst="line">
                <a:avLst/>
              </a:prstGeom>
              <a:ln w="38100">
                <a:solidFill>
                  <a:schemeClr val="tx2">
                    <a:lumMod val="60000"/>
                    <a:lumOff val="40000"/>
                  </a:schemeClr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кругленный прямоугольник 5"/>
          <p:cNvSpPr/>
          <p:nvPr/>
        </p:nvSpPr>
        <p:spPr>
          <a:xfrm>
            <a:off x="1403648" y="620688"/>
            <a:ext cx="6264696" cy="86409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3200" b="1" i="1" dirty="0" smtClean="0"/>
              <a:t>Сучасні провідні функції сім</a:t>
            </a:r>
            <a:r>
              <a:rPr lang="en-US" sz="3200" b="1" i="1" dirty="0" smtClean="0"/>
              <a:t>’</a:t>
            </a:r>
            <a:r>
              <a:rPr lang="uk-UA" sz="3200" b="1" i="1" dirty="0" smtClean="0"/>
              <a:t>ї</a:t>
            </a:r>
            <a:endParaRPr lang="ru-RU" sz="3200" b="1" i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83568" y="2204864"/>
            <a:ext cx="1944216" cy="5760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/>
              <a:t>в</a:t>
            </a:r>
            <a:r>
              <a:rPr lang="uk-UA" i="1" dirty="0" smtClean="0"/>
              <a:t>иховна</a:t>
            </a:r>
            <a:endParaRPr lang="ru-RU" i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11560" y="3501008"/>
            <a:ext cx="2736304" cy="5760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/>
              <a:t>г</a:t>
            </a:r>
            <a:r>
              <a:rPr lang="uk-UA" i="1" dirty="0" smtClean="0"/>
              <a:t>осподарсько - побутова</a:t>
            </a:r>
            <a:endParaRPr lang="ru-RU" i="1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87624" y="4725144"/>
            <a:ext cx="2952328" cy="64807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/>
              <a:t>д</a:t>
            </a:r>
            <a:r>
              <a:rPr lang="uk-UA" i="1" dirty="0" smtClean="0"/>
              <a:t>уховного спілкування</a:t>
            </a:r>
            <a:endParaRPr lang="ru-RU" i="1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932040" y="4725144"/>
            <a:ext cx="2952328" cy="648072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 smtClean="0"/>
              <a:t>Формування досвіду соціального життя</a:t>
            </a:r>
            <a:endParaRPr lang="ru-RU" i="1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6588224" y="2132856"/>
            <a:ext cx="1872208" cy="5760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 smtClean="0"/>
              <a:t>емоційна</a:t>
            </a:r>
            <a:endParaRPr lang="ru-RU" i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508104" y="3501008"/>
            <a:ext cx="2736304" cy="576064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/>
              <a:t>с</a:t>
            </a:r>
            <a:r>
              <a:rPr lang="uk-UA" i="1" dirty="0" smtClean="0"/>
              <a:t>ексуально - еротична</a:t>
            </a:r>
            <a:endParaRPr lang="ru-RU" i="1" dirty="0"/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2627784" y="1484784"/>
            <a:ext cx="1224136" cy="720080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>
            <a:off x="3275856" y="1484784"/>
            <a:ext cx="720080" cy="187220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flipH="1">
            <a:off x="3995936" y="1484784"/>
            <a:ext cx="216024" cy="316835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4499992" y="1484784"/>
            <a:ext cx="504056" cy="316835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5148064" y="1484784"/>
            <a:ext cx="1440160" cy="648072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4860032" y="1484784"/>
            <a:ext cx="720080" cy="1944216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1400"/>
            <a:ext cx="9144000" cy="702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3284984"/>
            <a:ext cx="7848872" cy="2592288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3000" i="1" baseline="-25000" dirty="0" smtClean="0"/>
              <a:t>Головне, щоб дитина сприймала сім</a:t>
            </a:r>
            <a:r>
              <a:rPr lang="en-US" sz="3000" i="1" baseline="-25000" dirty="0" smtClean="0"/>
              <a:t>’</a:t>
            </a:r>
            <a:r>
              <a:rPr lang="uk-UA" sz="3000" i="1" baseline="-25000" dirty="0" smtClean="0"/>
              <a:t>ю, як фактор її емоційного затишку внутрішнього комфорту гарантію того,що за будь-яких умов вона знайде тут розуміння, підтримку і захист. </a:t>
            </a:r>
            <a:endParaRPr lang="uk-UA" sz="1000" i="1" baseline="-25000" dirty="0" smtClean="0"/>
          </a:p>
          <a:p>
            <a:pPr>
              <a:buNone/>
            </a:pPr>
            <a:r>
              <a:rPr lang="uk-UA" sz="3000" i="1" baseline="-25000" dirty="0" smtClean="0"/>
              <a:t>Сім’я створює </a:t>
            </a:r>
            <a:r>
              <a:rPr lang="uk-UA" sz="3000" i="1" baseline="-25000" dirty="0"/>
              <a:t>передумови для взаємопроникнення світу дітей і світу дорослих, що є важливим </a:t>
            </a:r>
            <a:r>
              <a:rPr lang="uk-UA" sz="3000" i="1" baseline="-25000" dirty="0" smtClean="0"/>
              <a:t>чинником соціалізації </a:t>
            </a:r>
            <a:r>
              <a:rPr lang="uk-UA" sz="3000" i="1" baseline="-25000" dirty="0"/>
              <a:t>особистості. Унікальні </a:t>
            </a:r>
            <a:r>
              <a:rPr lang="uk-UA" sz="3000" i="1" baseline="-25000" dirty="0" smtClean="0"/>
              <a:t>виховні</a:t>
            </a:r>
            <a:r>
              <a:rPr lang="uk-UA" sz="3000" i="1" dirty="0" smtClean="0"/>
              <a:t> </a:t>
            </a:r>
            <a:r>
              <a:rPr lang="uk-UA" sz="3000" i="1" baseline="-25000" dirty="0" smtClean="0"/>
              <a:t>можливостісім’ї </a:t>
            </a:r>
            <a:r>
              <a:rPr lang="uk-UA" sz="3000" i="1" baseline="-25000" dirty="0"/>
              <a:t>впливають </a:t>
            </a:r>
            <a:r>
              <a:rPr lang="uk-UA" sz="3000" i="1" baseline="-25000" dirty="0" smtClean="0"/>
              <a:t>на</a:t>
            </a:r>
            <a:r>
              <a:rPr lang="uk-UA" sz="3000" i="1" dirty="0" smtClean="0"/>
              <a:t> </a:t>
            </a:r>
            <a:r>
              <a:rPr lang="uk-UA" sz="3000" i="1" baseline="-25000" dirty="0" smtClean="0"/>
              <a:t>людину </a:t>
            </a:r>
            <a:r>
              <a:rPr lang="uk-UA" sz="3000" i="1" baseline="-25000" dirty="0"/>
              <a:t>протягом усього її життя.</a:t>
            </a:r>
            <a:endParaRPr lang="uk-UA" sz="3000" i="1" dirty="0"/>
          </a:p>
          <a:p>
            <a:pPr>
              <a:buNone/>
            </a:pPr>
            <a:r>
              <a:rPr lang="uk-UA" sz="3000" dirty="0" smtClean="0"/>
              <a:t>      </a:t>
            </a:r>
            <a:endParaRPr lang="ru-RU" sz="30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908720"/>
            <a:ext cx="3384376" cy="225061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5" name="TextBox 4"/>
          <p:cNvSpPr txBox="1"/>
          <p:nvPr/>
        </p:nvSpPr>
        <p:spPr>
          <a:xfrm>
            <a:off x="467544" y="1484784"/>
            <a:ext cx="4680520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000" i="1" baseline="-25000" dirty="0" smtClean="0"/>
              <a:t>У сім’ї дитина отримує перші уявлення про себе та інших людей, розвиває необхідні для життя соціальні почуття, навички спілкування і спільної діяльності. </a:t>
            </a:r>
            <a:endParaRPr lang="ru-RU" sz="3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скругленными соседними углами 3"/>
          <p:cNvSpPr/>
          <p:nvPr/>
        </p:nvSpPr>
        <p:spPr>
          <a:xfrm>
            <a:off x="1763688" y="548680"/>
            <a:ext cx="6048672" cy="864096"/>
          </a:xfrm>
          <a:prstGeom prst="round2Same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400" b="1" i="1" dirty="0" smtClean="0">
                <a:solidFill>
                  <a:srgbClr val="7030A0"/>
                </a:solidFill>
              </a:rPr>
              <a:t>Чинники виховного впливу сім</a:t>
            </a:r>
            <a:r>
              <a:rPr lang="en-US" sz="2400" b="1" i="1" dirty="0" smtClean="0">
                <a:solidFill>
                  <a:srgbClr val="7030A0"/>
                </a:solidFill>
              </a:rPr>
              <a:t>’</a:t>
            </a:r>
            <a:r>
              <a:rPr lang="uk-UA" sz="2400" b="1" i="1" dirty="0" smtClean="0">
                <a:solidFill>
                  <a:srgbClr val="7030A0"/>
                </a:solidFill>
              </a:rPr>
              <a:t>ї на особистість дитини</a:t>
            </a:r>
            <a:endParaRPr lang="ru-RU" sz="2400" b="1" i="1" dirty="0">
              <a:solidFill>
                <a:srgbClr val="7030A0"/>
              </a:solidFill>
            </a:endParaRPr>
          </a:p>
        </p:txBody>
      </p:sp>
      <p:sp>
        <p:nvSpPr>
          <p:cNvPr id="5" name="Прямоугольник с двумя скругленными соседними углами 4"/>
          <p:cNvSpPr/>
          <p:nvPr/>
        </p:nvSpPr>
        <p:spPr>
          <a:xfrm>
            <a:off x="251520" y="1988840"/>
            <a:ext cx="3096344" cy="792088"/>
          </a:xfrm>
          <a:prstGeom prst="round2Same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i="1" dirty="0" smtClean="0"/>
              <a:t>Безкорислива любов до дитини</a:t>
            </a:r>
            <a:endParaRPr lang="ru-RU" i="1" dirty="0"/>
          </a:p>
        </p:txBody>
      </p:sp>
      <p:sp>
        <p:nvSpPr>
          <p:cNvPr id="6" name="Прямоугольник с двумя скругленными соседними углами 5"/>
          <p:cNvSpPr/>
          <p:nvPr/>
        </p:nvSpPr>
        <p:spPr>
          <a:xfrm>
            <a:off x="5580112" y="2060848"/>
            <a:ext cx="3168352" cy="792088"/>
          </a:xfrm>
          <a:prstGeom prst="round2Same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i="1" dirty="0" smtClean="0"/>
              <a:t>Природне включення дитини в найрізноманітніші людські стосунки</a:t>
            </a:r>
            <a:endParaRPr lang="ru-RU" i="1" dirty="0"/>
          </a:p>
        </p:txBody>
      </p:sp>
      <p:sp>
        <p:nvSpPr>
          <p:cNvPr id="7" name="Прямоугольник с двумя скругленными соседними углами 6"/>
          <p:cNvSpPr/>
          <p:nvPr/>
        </p:nvSpPr>
        <p:spPr>
          <a:xfrm>
            <a:off x="5220072" y="4149080"/>
            <a:ext cx="3024336" cy="1368152"/>
          </a:xfrm>
          <a:prstGeom prst="round2Same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i="1" dirty="0" smtClean="0"/>
              <a:t>Багаторольова структура  сімейного колективу , яка забезпечує постійність і тривалість його виховного впливу</a:t>
            </a:r>
            <a:endParaRPr lang="ru-RU" i="1" dirty="0"/>
          </a:p>
        </p:txBody>
      </p:sp>
      <p:sp>
        <p:nvSpPr>
          <p:cNvPr id="8" name="Прямоугольник с двумя скругленными соседними углами 7"/>
          <p:cNvSpPr/>
          <p:nvPr/>
        </p:nvSpPr>
        <p:spPr>
          <a:xfrm>
            <a:off x="755576" y="4077072"/>
            <a:ext cx="3024336" cy="1368152"/>
          </a:xfrm>
          <a:prstGeom prst="round2Same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i="1" dirty="0" smtClean="0"/>
              <a:t>Можливість набуття дитиною позитивного досвіду і переживання негативних почуттів </a:t>
            </a:r>
            <a:endParaRPr lang="ru-RU" i="1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 flipH="1">
            <a:off x="3491880" y="1412776"/>
            <a:ext cx="864096" cy="2592288"/>
          </a:xfrm>
          <a:prstGeom prst="straightConnector1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4" idx="1"/>
          </p:cNvCxnSpPr>
          <p:nvPr/>
        </p:nvCxnSpPr>
        <p:spPr>
          <a:xfrm>
            <a:off x="4788024" y="1412776"/>
            <a:ext cx="576064" cy="2664296"/>
          </a:xfrm>
          <a:prstGeom prst="straightConnector1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3419872" y="1412776"/>
            <a:ext cx="576064" cy="504056"/>
          </a:xfrm>
          <a:prstGeom prst="straightConnector1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5292080" y="1412776"/>
            <a:ext cx="360040" cy="504056"/>
          </a:xfrm>
          <a:prstGeom prst="straightConnector1">
            <a:avLst/>
          </a:prstGeom>
          <a:ln w="28575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60648"/>
            <a:ext cx="8424936" cy="936104"/>
          </a:xfrm>
        </p:spPr>
        <p:txBody>
          <a:bodyPr>
            <a:normAutofit/>
          </a:bodyPr>
          <a:lstStyle/>
          <a:p>
            <a:pPr marL="0" indent="269875" algn="ctr">
              <a:buNone/>
            </a:pPr>
            <a:r>
              <a:rPr lang="uk-UA" sz="2400" i="1" dirty="0" smtClean="0"/>
              <a:t>  Виховні можливості сім</a:t>
            </a:r>
            <a:r>
              <a:rPr lang="en-US" sz="2400" i="1" dirty="0" smtClean="0"/>
              <a:t>’</a:t>
            </a:r>
            <a:r>
              <a:rPr lang="uk-UA" sz="2400" i="1" dirty="0" smtClean="0"/>
              <a:t>ї можуть бути реалізовані за наявності відповідних об</a:t>
            </a:r>
            <a:r>
              <a:rPr lang="en-US" sz="2400" i="1" dirty="0" smtClean="0"/>
              <a:t>’</a:t>
            </a:r>
            <a:r>
              <a:rPr lang="uk-UA" sz="2400" i="1" dirty="0" smtClean="0"/>
              <a:t>єкнивних і суб</a:t>
            </a:r>
            <a:r>
              <a:rPr lang="en-US" sz="2400" i="1" dirty="0" smtClean="0"/>
              <a:t>’</a:t>
            </a:r>
            <a:r>
              <a:rPr lang="uk-UA" sz="2400" i="1" dirty="0" smtClean="0"/>
              <a:t>єктивних  умов.</a:t>
            </a:r>
            <a:endParaRPr lang="ru-RU" sz="2400" i="1" dirty="0"/>
          </a:p>
        </p:txBody>
      </p:sp>
      <p:sp>
        <p:nvSpPr>
          <p:cNvPr id="4" name="Табличка 3"/>
          <p:cNvSpPr/>
          <p:nvPr/>
        </p:nvSpPr>
        <p:spPr>
          <a:xfrm>
            <a:off x="1187624" y="1340768"/>
            <a:ext cx="1800200" cy="792088"/>
          </a:xfrm>
          <a:prstGeom prst="plaqu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b="1" i="1" dirty="0" smtClean="0"/>
              <a:t>об</a:t>
            </a:r>
            <a:r>
              <a:rPr lang="en-US" sz="2000" b="1" i="1" dirty="0" smtClean="0"/>
              <a:t> ’</a:t>
            </a:r>
            <a:r>
              <a:rPr lang="uk-UA" sz="2000" b="1" i="1" dirty="0" smtClean="0"/>
              <a:t>єктивні умови</a:t>
            </a:r>
            <a:endParaRPr lang="ru-RU" sz="2000" b="1" i="1" dirty="0"/>
          </a:p>
        </p:txBody>
      </p:sp>
      <p:sp>
        <p:nvSpPr>
          <p:cNvPr id="5" name="Табличка 4"/>
          <p:cNvSpPr/>
          <p:nvPr/>
        </p:nvSpPr>
        <p:spPr>
          <a:xfrm>
            <a:off x="5940152" y="1340768"/>
            <a:ext cx="1800200" cy="792088"/>
          </a:xfrm>
          <a:prstGeom prst="plaque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2000" b="1" i="1" dirty="0" smtClean="0"/>
              <a:t>суб</a:t>
            </a:r>
            <a:r>
              <a:rPr lang="en-US" sz="2000" b="1" i="1" dirty="0" smtClean="0"/>
              <a:t> ’</a:t>
            </a:r>
            <a:r>
              <a:rPr lang="uk-UA" sz="2000" b="1" i="1" dirty="0" smtClean="0"/>
              <a:t>єктивні умови</a:t>
            </a:r>
            <a:endParaRPr lang="ru-RU" sz="2000" b="1" i="1" dirty="0"/>
          </a:p>
        </p:txBody>
      </p:sp>
      <p:sp>
        <p:nvSpPr>
          <p:cNvPr id="12" name="Табличка 11"/>
          <p:cNvSpPr/>
          <p:nvPr/>
        </p:nvSpPr>
        <p:spPr>
          <a:xfrm>
            <a:off x="0" y="2780928"/>
            <a:ext cx="2051720" cy="1224136"/>
          </a:xfrm>
          <a:prstGeom prst="plaqu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i="1" dirty="0" smtClean="0"/>
              <a:t>Рівень матеріального достатку сім</a:t>
            </a:r>
            <a:r>
              <a:rPr lang="en-US" i="1" dirty="0" smtClean="0"/>
              <a:t>’</a:t>
            </a:r>
            <a:r>
              <a:rPr lang="uk-UA" i="1" dirty="0" smtClean="0"/>
              <a:t>ї</a:t>
            </a:r>
            <a:endParaRPr lang="ru-RU" i="1" dirty="0"/>
          </a:p>
        </p:txBody>
      </p:sp>
      <p:sp>
        <p:nvSpPr>
          <p:cNvPr id="14" name="Табличка 13"/>
          <p:cNvSpPr/>
          <p:nvPr/>
        </p:nvSpPr>
        <p:spPr>
          <a:xfrm>
            <a:off x="539552" y="4653136"/>
            <a:ext cx="2808312" cy="1584176"/>
          </a:xfrm>
          <a:prstGeom prst="plaqu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i="1" dirty="0" smtClean="0"/>
              <a:t>Забезпеченість дитячими дошкільними закладами, школами, закладами охорони здоров</a:t>
            </a:r>
            <a:r>
              <a:rPr lang="en-US" i="1" dirty="0" smtClean="0"/>
              <a:t>’</a:t>
            </a:r>
            <a:r>
              <a:rPr lang="uk-UA" i="1" dirty="0" smtClean="0"/>
              <a:t>я</a:t>
            </a:r>
            <a:endParaRPr lang="ru-RU" i="1" dirty="0"/>
          </a:p>
        </p:txBody>
      </p:sp>
      <p:sp>
        <p:nvSpPr>
          <p:cNvPr id="15" name="Табличка 14"/>
          <p:cNvSpPr/>
          <p:nvPr/>
        </p:nvSpPr>
        <p:spPr>
          <a:xfrm>
            <a:off x="2195736" y="2852936"/>
            <a:ext cx="2160240" cy="1080120"/>
          </a:xfrm>
          <a:prstGeom prst="plaqu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i="1" dirty="0" smtClean="0"/>
              <a:t>Кількість і склад ( структура) сім</a:t>
            </a:r>
            <a:r>
              <a:rPr lang="en-US" i="1" dirty="0" smtClean="0"/>
              <a:t>’</a:t>
            </a:r>
            <a:r>
              <a:rPr lang="uk-UA" i="1" dirty="0" smtClean="0"/>
              <a:t>ї</a:t>
            </a:r>
            <a:endParaRPr lang="ru-RU" i="1" dirty="0"/>
          </a:p>
        </p:txBody>
      </p:sp>
      <p:sp>
        <p:nvSpPr>
          <p:cNvPr id="18" name="Табличка 17"/>
          <p:cNvSpPr/>
          <p:nvPr/>
        </p:nvSpPr>
        <p:spPr>
          <a:xfrm>
            <a:off x="4499992" y="2636912"/>
            <a:ext cx="1872208" cy="1080120"/>
          </a:xfrm>
          <a:prstGeom prst="plaqu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i="1" dirty="0" smtClean="0"/>
              <a:t>Громадянська спрямовність і культура батьків</a:t>
            </a:r>
            <a:endParaRPr lang="ru-RU" i="1" dirty="0"/>
          </a:p>
        </p:txBody>
      </p:sp>
      <p:sp>
        <p:nvSpPr>
          <p:cNvPr id="19" name="Табличка 18"/>
          <p:cNvSpPr/>
          <p:nvPr/>
        </p:nvSpPr>
        <p:spPr>
          <a:xfrm>
            <a:off x="4716016" y="4581128"/>
            <a:ext cx="2051720" cy="1872208"/>
          </a:xfrm>
          <a:prstGeom prst="plaqu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i="1" dirty="0" smtClean="0"/>
              <a:t>Місце дитини в сімейному колективі, моральний авторитет  батьків в її очах</a:t>
            </a:r>
            <a:endParaRPr lang="ru-RU" i="1" dirty="0"/>
          </a:p>
        </p:txBody>
      </p:sp>
      <p:sp>
        <p:nvSpPr>
          <p:cNvPr id="20" name="Табличка 19"/>
          <p:cNvSpPr/>
          <p:nvPr/>
        </p:nvSpPr>
        <p:spPr>
          <a:xfrm>
            <a:off x="7271792" y="2708920"/>
            <a:ext cx="1872208" cy="1080120"/>
          </a:xfrm>
          <a:prstGeom prst="plaqu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i="1" dirty="0" smtClean="0"/>
              <a:t>Педагогічна культура батьків</a:t>
            </a:r>
            <a:endParaRPr lang="ru-RU" i="1" dirty="0"/>
          </a:p>
        </p:txBody>
      </p:sp>
      <p:sp>
        <p:nvSpPr>
          <p:cNvPr id="21" name="Табличка 20"/>
          <p:cNvSpPr/>
          <p:nvPr/>
        </p:nvSpPr>
        <p:spPr>
          <a:xfrm>
            <a:off x="6876256" y="4581128"/>
            <a:ext cx="2051720" cy="1872208"/>
          </a:xfrm>
          <a:prstGeom prst="plaque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i="1" dirty="0" smtClean="0"/>
              <a:t>Загальний культурний потенціал, традиції, морльні та духовні цінності сім</a:t>
            </a:r>
            <a:r>
              <a:rPr lang="en-US" i="1" dirty="0" smtClean="0"/>
              <a:t>’</a:t>
            </a:r>
            <a:r>
              <a:rPr lang="uk-UA" i="1" dirty="0" smtClean="0"/>
              <a:t>ї</a:t>
            </a:r>
            <a:endParaRPr lang="ru-RU" i="1" dirty="0"/>
          </a:p>
        </p:txBody>
      </p:sp>
      <p:cxnSp>
        <p:nvCxnSpPr>
          <p:cNvPr id="17" name="Прямая со стрелкой 16"/>
          <p:cNvCxnSpPr/>
          <p:nvPr/>
        </p:nvCxnSpPr>
        <p:spPr>
          <a:xfrm flipH="1">
            <a:off x="2123728" y="2132856"/>
            <a:ext cx="36004" cy="2520280"/>
          </a:xfrm>
          <a:prstGeom prst="straightConnector1">
            <a:avLst/>
          </a:prstGeom>
          <a:ln w="2857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 стрелкой 22"/>
          <p:cNvCxnSpPr/>
          <p:nvPr/>
        </p:nvCxnSpPr>
        <p:spPr>
          <a:xfrm flipH="1">
            <a:off x="1547664" y="2132856"/>
            <a:ext cx="360040" cy="648072"/>
          </a:xfrm>
          <a:prstGeom prst="straightConnector1">
            <a:avLst/>
          </a:prstGeom>
          <a:ln w="2857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>
            <a:off x="2339752" y="2132856"/>
            <a:ext cx="288032" cy="648072"/>
          </a:xfrm>
          <a:prstGeom prst="straightConnector1">
            <a:avLst/>
          </a:prstGeom>
          <a:ln w="28575">
            <a:solidFill>
              <a:schemeClr val="accent3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>
            <a:stCxn id="5" idx="2"/>
          </p:cNvCxnSpPr>
          <p:nvPr/>
        </p:nvCxnSpPr>
        <p:spPr>
          <a:xfrm flipH="1">
            <a:off x="6444208" y="2132856"/>
            <a:ext cx="396044" cy="2376264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 стрелкой 34"/>
          <p:cNvCxnSpPr>
            <a:stCxn id="5" idx="2"/>
          </p:cNvCxnSpPr>
          <p:nvPr/>
        </p:nvCxnSpPr>
        <p:spPr>
          <a:xfrm>
            <a:off x="6840252" y="2132856"/>
            <a:ext cx="396044" cy="2448272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 стрелкой 36"/>
          <p:cNvCxnSpPr/>
          <p:nvPr/>
        </p:nvCxnSpPr>
        <p:spPr>
          <a:xfrm flipH="1">
            <a:off x="6156176" y="2132856"/>
            <a:ext cx="612068" cy="432048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>
            <a:off x="6876256" y="2132856"/>
            <a:ext cx="540060" cy="504056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4" grpId="0" animBg="1"/>
      <p:bldP spid="15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76672"/>
            <a:ext cx="8229600" cy="4525963"/>
          </a:xfrm>
        </p:spPr>
        <p:txBody>
          <a:bodyPr>
            <a:noAutofit/>
          </a:bodyPr>
          <a:lstStyle/>
          <a:p>
            <a:pPr marL="93663" indent="352425">
              <a:buNone/>
            </a:pPr>
            <a:r>
              <a:rPr lang="uk-UA" sz="3000" baseline="-25000" dirty="0" smtClean="0"/>
              <a:t> </a:t>
            </a:r>
            <a:r>
              <a:rPr lang="uk-UA" sz="2800" baseline="-25000" dirty="0" smtClean="0"/>
              <a:t>Соціально відповідальні батьки багато зусиль затрачають для того, щоб їхні діти виросли досконалими особистостями, максимально самореалізувалися в житті. Однак ці зусилля не завжди дають очікувані результати, що великою мірою залежить і від системи сімейних цінностей, рівня особистісної культури кожного з батьків, у тому числі педагогічної культури.</a:t>
            </a:r>
            <a:endParaRPr lang="uk-UA" sz="2800" dirty="0" smtClean="0"/>
          </a:p>
          <a:p>
            <a:pPr marL="93663" indent="352425">
              <a:buNone/>
            </a:pPr>
            <a:r>
              <a:rPr lang="uk-UA" sz="2800" baseline="-25000" dirty="0" smtClean="0"/>
              <a:t>Виявляється вона в розумінні та усвідомленні батьками своєї відповідальності за виховання дітей, у ставленні до них, в оцінюванні їхньої поведінки, у реальній діяльності та спілкуванні з ними, а також у здійсненні продук</a:t>
            </a:r>
            <a:r>
              <a:rPr lang="ru-RU" sz="2800" baseline="-25000" dirty="0" smtClean="0"/>
              <a:t>тивних зв’язків з іншими виховними інститутами (дошкільними закладами, школою, позашкільними закладами). Для цього дорослі мають бути не лише належно вихованими, а й педагогічно освіченими. Бо, як стверджують психологи, навіть найсерйозніші прорахунки педагогів не позначаються так фатально на розвитку особистості дитини, як неправильна поведінка батьків. Тому виховання батьків необхідне і для успішності процесу виховання дітей, і для</a:t>
            </a:r>
            <a:r>
              <a:rPr lang="ru-RU" sz="2800" dirty="0" smtClean="0"/>
              <a:t> </a:t>
            </a:r>
            <a:r>
              <a:rPr lang="ru-RU" sz="2800" baseline="-25000" dirty="0" smtClean="0"/>
              <a:t>здоров’я суспільства.</a:t>
            </a:r>
            <a:endParaRPr lang="ru-RU" sz="2800" dirty="0"/>
          </a:p>
        </p:txBody>
      </p:sp>
      <p:grpSp>
        <p:nvGrpSpPr>
          <p:cNvPr id="6" name="Группа 127"/>
          <p:cNvGrpSpPr>
            <a:grpSpLocks/>
          </p:cNvGrpSpPr>
          <p:nvPr/>
        </p:nvGrpSpPr>
        <p:grpSpPr bwMode="auto">
          <a:xfrm>
            <a:off x="4716016" y="5733256"/>
            <a:ext cx="3549650" cy="539750"/>
            <a:chOff x="1268951" y="2782614"/>
            <a:chExt cx="5752559" cy="1322662"/>
          </a:xfrm>
        </p:grpSpPr>
        <p:sp>
          <p:nvSpPr>
            <p:cNvPr id="7" name="Полилиния 6"/>
            <p:cNvSpPr/>
            <p:nvPr/>
          </p:nvSpPr>
          <p:spPr>
            <a:xfrm>
              <a:off x="2673646" y="3027697"/>
              <a:ext cx="2956034" cy="1077579"/>
            </a:xfrm>
            <a:custGeom>
              <a:avLst/>
              <a:gdLst>
                <a:gd name="connsiteX0" fmla="*/ 0 w 2514600"/>
                <a:gd name="connsiteY0" fmla="*/ 500063 h 1000125"/>
                <a:gd name="connsiteX1" fmla="*/ 792641 w 2514600"/>
                <a:gd name="connsiteY1" fmla="*/ 35404 h 1000125"/>
                <a:gd name="connsiteX2" fmla="*/ 1257301 w 2514600"/>
                <a:gd name="connsiteY2" fmla="*/ 1 h 1000125"/>
                <a:gd name="connsiteX3" fmla="*/ 1721962 w 2514600"/>
                <a:gd name="connsiteY3" fmla="*/ 35404 h 1000125"/>
                <a:gd name="connsiteX4" fmla="*/ 2514601 w 2514600"/>
                <a:gd name="connsiteY4" fmla="*/ 500066 h 1000125"/>
                <a:gd name="connsiteX5" fmla="*/ 1721961 w 2514600"/>
                <a:gd name="connsiteY5" fmla="*/ 964726 h 1000125"/>
                <a:gd name="connsiteX6" fmla="*/ 1257301 w 2514600"/>
                <a:gd name="connsiteY6" fmla="*/ 1000129 h 1000125"/>
                <a:gd name="connsiteX7" fmla="*/ 792641 w 2514600"/>
                <a:gd name="connsiteY7" fmla="*/ 964726 h 1000125"/>
                <a:gd name="connsiteX8" fmla="*/ 2 w 2514600"/>
                <a:gd name="connsiteY8" fmla="*/ 500065 h 1000125"/>
                <a:gd name="connsiteX9" fmla="*/ 0 w 2514600"/>
                <a:gd name="connsiteY9" fmla="*/ 500063 h 1000125"/>
                <a:gd name="connsiteX0" fmla="*/ 792641 w 2514603"/>
                <a:gd name="connsiteY0" fmla="*/ 964725 h 1056165"/>
                <a:gd name="connsiteX1" fmla="*/ 2 w 2514603"/>
                <a:gd name="connsiteY1" fmla="*/ 500064 h 1056165"/>
                <a:gd name="connsiteX2" fmla="*/ 0 w 2514603"/>
                <a:gd name="connsiteY2" fmla="*/ 500062 h 1056165"/>
                <a:gd name="connsiteX3" fmla="*/ 792641 w 2514603"/>
                <a:gd name="connsiteY3" fmla="*/ 35403 h 1056165"/>
                <a:gd name="connsiteX4" fmla="*/ 1257301 w 2514603"/>
                <a:gd name="connsiteY4" fmla="*/ 0 h 1056165"/>
                <a:gd name="connsiteX5" fmla="*/ 1721962 w 2514603"/>
                <a:gd name="connsiteY5" fmla="*/ 35403 h 1056165"/>
                <a:gd name="connsiteX6" fmla="*/ 2514601 w 2514603"/>
                <a:gd name="connsiteY6" fmla="*/ 500065 h 1056165"/>
                <a:gd name="connsiteX7" fmla="*/ 1721961 w 2514603"/>
                <a:gd name="connsiteY7" fmla="*/ 964725 h 1056165"/>
                <a:gd name="connsiteX8" fmla="*/ 1257301 w 2514603"/>
                <a:gd name="connsiteY8" fmla="*/ 1000128 h 1056165"/>
                <a:gd name="connsiteX9" fmla="*/ 884081 w 2514603"/>
                <a:gd name="connsiteY9" fmla="*/ 1056165 h 1056165"/>
                <a:gd name="connsiteX0" fmla="*/ 478554 w 2762491"/>
                <a:gd name="connsiteY0" fmla="*/ 755175 h 1056165"/>
                <a:gd name="connsiteX1" fmla="*/ 247890 w 2762491"/>
                <a:gd name="connsiteY1" fmla="*/ 500064 h 1056165"/>
                <a:gd name="connsiteX2" fmla="*/ 247888 w 2762491"/>
                <a:gd name="connsiteY2" fmla="*/ 500062 h 1056165"/>
                <a:gd name="connsiteX3" fmla="*/ 1040529 w 2762491"/>
                <a:gd name="connsiteY3" fmla="*/ 35403 h 1056165"/>
                <a:gd name="connsiteX4" fmla="*/ 1505189 w 2762491"/>
                <a:gd name="connsiteY4" fmla="*/ 0 h 1056165"/>
                <a:gd name="connsiteX5" fmla="*/ 1969850 w 2762491"/>
                <a:gd name="connsiteY5" fmla="*/ 35403 h 1056165"/>
                <a:gd name="connsiteX6" fmla="*/ 2762489 w 2762491"/>
                <a:gd name="connsiteY6" fmla="*/ 500065 h 1056165"/>
                <a:gd name="connsiteX7" fmla="*/ 1969849 w 2762491"/>
                <a:gd name="connsiteY7" fmla="*/ 964725 h 1056165"/>
                <a:gd name="connsiteX8" fmla="*/ 1505189 w 2762491"/>
                <a:gd name="connsiteY8" fmla="*/ 1000128 h 1056165"/>
                <a:gd name="connsiteX9" fmla="*/ 1131969 w 2762491"/>
                <a:gd name="connsiteY9" fmla="*/ 1056165 h 1056165"/>
                <a:gd name="connsiteX0" fmla="*/ 230666 w 2514603"/>
                <a:gd name="connsiteY0" fmla="*/ 755175 h 1056165"/>
                <a:gd name="connsiteX1" fmla="*/ 2 w 2514603"/>
                <a:gd name="connsiteY1" fmla="*/ 500064 h 1056165"/>
                <a:gd name="connsiteX2" fmla="*/ 0 w 2514603"/>
                <a:gd name="connsiteY2" fmla="*/ 500062 h 1056165"/>
                <a:gd name="connsiteX3" fmla="*/ 792641 w 2514603"/>
                <a:gd name="connsiteY3" fmla="*/ 35403 h 1056165"/>
                <a:gd name="connsiteX4" fmla="*/ 1257301 w 2514603"/>
                <a:gd name="connsiteY4" fmla="*/ 0 h 1056165"/>
                <a:gd name="connsiteX5" fmla="*/ 1721962 w 2514603"/>
                <a:gd name="connsiteY5" fmla="*/ 35403 h 1056165"/>
                <a:gd name="connsiteX6" fmla="*/ 2514601 w 2514603"/>
                <a:gd name="connsiteY6" fmla="*/ 500065 h 1056165"/>
                <a:gd name="connsiteX7" fmla="*/ 1721961 w 2514603"/>
                <a:gd name="connsiteY7" fmla="*/ 964725 h 1056165"/>
                <a:gd name="connsiteX8" fmla="*/ 1257301 w 2514603"/>
                <a:gd name="connsiteY8" fmla="*/ 1000128 h 1056165"/>
                <a:gd name="connsiteX9" fmla="*/ 884081 w 2514603"/>
                <a:gd name="connsiteY9" fmla="*/ 1056165 h 1056165"/>
                <a:gd name="connsiteX0" fmla="*/ 230666 w 2514603"/>
                <a:gd name="connsiteY0" fmla="*/ 743161 h 1044151"/>
                <a:gd name="connsiteX1" fmla="*/ 2 w 2514603"/>
                <a:gd name="connsiteY1" fmla="*/ 488050 h 1044151"/>
                <a:gd name="connsiteX2" fmla="*/ 0 w 2514603"/>
                <a:gd name="connsiteY2" fmla="*/ 488048 h 1044151"/>
                <a:gd name="connsiteX3" fmla="*/ 792641 w 2514603"/>
                <a:gd name="connsiteY3" fmla="*/ 23389 h 1044151"/>
                <a:gd name="connsiteX4" fmla="*/ 1657351 w 2514603"/>
                <a:gd name="connsiteY4" fmla="*/ 807136 h 1044151"/>
                <a:gd name="connsiteX5" fmla="*/ 1721962 w 2514603"/>
                <a:gd name="connsiteY5" fmla="*/ 23389 h 1044151"/>
                <a:gd name="connsiteX6" fmla="*/ 2514601 w 2514603"/>
                <a:gd name="connsiteY6" fmla="*/ 488051 h 1044151"/>
                <a:gd name="connsiteX7" fmla="*/ 1721961 w 2514603"/>
                <a:gd name="connsiteY7" fmla="*/ 952711 h 1044151"/>
                <a:gd name="connsiteX8" fmla="*/ 1257301 w 2514603"/>
                <a:gd name="connsiteY8" fmla="*/ 988114 h 1044151"/>
                <a:gd name="connsiteX9" fmla="*/ 884081 w 2514603"/>
                <a:gd name="connsiteY9" fmla="*/ 1044151 h 1044151"/>
                <a:gd name="connsiteX0" fmla="*/ 230666 w 2514603"/>
                <a:gd name="connsiteY0" fmla="*/ 743161 h 1140511"/>
                <a:gd name="connsiteX1" fmla="*/ 2 w 2514603"/>
                <a:gd name="connsiteY1" fmla="*/ 488050 h 1140511"/>
                <a:gd name="connsiteX2" fmla="*/ 0 w 2514603"/>
                <a:gd name="connsiteY2" fmla="*/ 488048 h 1140511"/>
                <a:gd name="connsiteX3" fmla="*/ 792641 w 2514603"/>
                <a:gd name="connsiteY3" fmla="*/ 23389 h 1140511"/>
                <a:gd name="connsiteX4" fmla="*/ 1657351 w 2514603"/>
                <a:gd name="connsiteY4" fmla="*/ 807136 h 1140511"/>
                <a:gd name="connsiteX5" fmla="*/ 1721962 w 2514603"/>
                <a:gd name="connsiteY5" fmla="*/ 23389 h 1140511"/>
                <a:gd name="connsiteX6" fmla="*/ 2514601 w 2514603"/>
                <a:gd name="connsiteY6" fmla="*/ 488051 h 1140511"/>
                <a:gd name="connsiteX7" fmla="*/ 1721961 w 2514603"/>
                <a:gd name="connsiteY7" fmla="*/ 952711 h 1140511"/>
                <a:gd name="connsiteX8" fmla="*/ 1257301 w 2514603"/>
                <a:gd name="connsiteY8" fmla="*/ 988114 h 1140511"/>
                <a:gd name="connsiteX9" fmla="*/ 884081 w 2514603"/>
                <a:gd name="connsiteY9" fmla="*/ 1044151 h 1140511"/>
                <a:gd name="connsiteX0" fmla="*/ 230666 w 2514603"/>
                <a:gd name="connsiteY0" fmla="*/ 743161 h 1140511"/>
                <a:gd name="connsiteX1" fmla="*/ 2 w 2514603"/>
                <a:gd name="connsiteY1" fmla="*/ 488050 h 1140511"/>
                <a:gd name="connsiteX2" fmla="*/ 0 w 2514603"/>
                <a:gd name="connsiteY2" fmla="*/ 488048 h 1140511"/>
                <a:gd name="connsiteX3" fmla="*/ 792641 w 2514603"/>
                <a:gd name="connsiteY3" fmla="*/ 23389 h 1140511"/>
                <a:gd name="connsiteX4" fmla="*/ 1657351 w 2514603"/>
                <a:gd name="connsiteY4" fmla="*/ 807136 h 1140511"/>
                <a:gd name="connsiteX5" fmla="*/ 1721962 w 2514603"/>
                <a:gd name="connsiteY5" fmla="*/ 23389 h 1140511"/>
                <a:gd name="connsiteX6" fmla="*/ 2514601 w 2514603"/>
                <a:gd name="connsiteY6" fmla="*/ 488051 h 1140511"/>
                <a:gd name="connsiteX7" fmla="*/ 1721961 w 2514603"/>
                <a:gd name="connsiteY7" fmla="*/ 952711 h 1140511"/>
                <a:gd name="connsiteX8" fmla="*/ 1257301 w 2514603"/>
                <a:gd name="connsiteY8" fmla="*/ 988114 h 1140511"/>
                <a:gd name="connsiteX9" fmla="*/ 884081 w 2514603"/>
                <a:gd name="connsiteY9" fmla="*/ 1044151 h 1140511"/>
                <a:gd name="connsiteX0" fmla="*/ 443016 w 2726953"/>
                <a:gd name="connsiteY0" fmla="*/ 743161 h 1245286"/>
                <a:gd name="connsiteX1" fmla="*/ 212352 w 2726953"/>
                <a:gd name="connsiteY1" fmla="*/ 488050 h 1245286"/>
                <a:gd name="connsiteX2" fmla="*/ 212350 w 2726953"/>
                <a:gd name="connsiteY2" fmla="*/ 488048 h 1245286"/>
                <a:gd name="connsiteX3" fmla="*/ 1004991 w 2726953"/>
                <a:gd name="connsiteY3" fmla="*/ 23389 h 1245286"/>
                <a:gd name="connsiteX4" fmla="*/ 1583951 w 2726953"/>
                <a:gd name="connsiteY4" fmla="*/ 911911 h 1245286"/>
                <a:gd name="connsiteX5" fmla="*/ 1934312 w 2726953"/>
                <a:gd name="connsiteY5" fmla="*/ 23389 h 1245286"/>
                <a:gd name="connsiteX6" fmla="*/ 2726951 w 2726953"/>
                <a:gd name="connsiteY6" fmla="*/ 488051 h 1245286"/>
                <a:gd name="connsiteX7" fmla="*/ 1934311 w 2726953"/>
                <a:gd name="connsiteY7" fmla="*/ 952711 h 1245286"/>
                <a:gd name="connsiteX8" fmla="*/ 1469651 w 2726953"/>
                <a:gd name="connsiteY8" fmla="*/ 988114 h 1245286"/>
                <a:gd name="connsiteX9" fmla="*/ 1096431 w 2726953"/>
                <a:gd name="connsiteY9" fmla="*/ 1044151 h 1245286"/>
                <a:gd name="connsiteX0" fmla="*/ 230666 w 2514603"/>
                <a:gd name="connsiteY0" fmla="*/ 743161 h 1044151"/>
                <a:gd name="connsiteX1" fmla="*/ 2 w 2514603"/>
                <a:gd name="connsiteY1" fmla="*/ 488050 h 1044151"/>
                <a:gd name="connsiteX2" fmla="*/ 0 w 2514603"/>
                <a:gd name="connsiteY2" fmla="*/ 488048 h 1044151"/>
                <a:gd name="connsiteX3" fmla="*/ 792641 w 2514603"/>
                <a:gd name="connsiteY3" fmla="*/ 23389 h 1044151"/>
                <a:gd name="connsiteX4" fmla="*/ 1371601 w 2514603"/>
                <a:gd name="connsiteY4" fmla="*/ 911911 h 1044151"/>
                <a:gd name="connsiteX5" fmla="*/ 1721962 w 2514603"/>
                <a:gd name="connsiteY5" fmla="*/ 23389 h 1044151"/>
                <a:gd name="connsiteX6" fmla="*/ 2514601 w 2514603"/>
                <a:gd name="connsiteY6" fmla="*/ 488051 h 1044151"/>
                <a:gd name="connsiteX7" fmla="*/ 1721961 w 2514603"/>
                <a:gd name="connsiteY7" fmla="*/ 952711 h 1044151"/>
                <a:gd name="connsiteX8" fmla="*/ 1257301 w 2514603"/>
                <a:gd name="connsiteY8" fmla="*/ 988114 h 1044151"/>
                <a:gd name="connsiteX9" fmla="*/ 884081 w 2514603"/>
                <a:gd name="connsiteY9" fmla="*/ 1044151 h 1044151"/>
                <a:gd name="connsiteX0" fmla="*/ 230666 w 2514603"/>
                <a:gd name="connsiteY0" fmla="*/ 743161 h 1044151"/>
                <a:gd name="connsiteX1" fmla="*/ 2 w 2514603"/>
                <a:gd name="connsiteY1" fmla="*/ 488050 h 1044151"/>
                <a:gd name="connsiteX2" fmla="*/ 0 w 2514603"/>
                <a:gd name="connsiteY2" fmla="*/ 488048 h 1044151"/>
                <a:gd name="connsiteX3" fmla="*/ 792641 w 2514603"/>
                <a:gd name="connsiteY3" fmla="*/ 23389 h 1044151"/>
                <a:gd name="connsiteX4" fmla="*/ 1371601 w 2514603"/>
                <a:gd name="connsiteY4" fmla="*/ 911911 h 1044151"/>
                <a:gd name="connsiteX5" fmla="*/ 1721962 w 2514603"/>
                <a:gd name="connsiteY5" fmla="*/ 23389 h 1044151"/>
                <a:gd name="connsiteX6" fmla="*/ 2514601 w 2514603"/>
                <a:gd name="connsiteY6" fmla="*/ 488051 h 1044151"/>
                <a:gd name="connsiteX7" fmla="*/ 1721961 w 2514603"/>
                <a:gd name="connsiteY7" fmla="*/ 952711 h 1044151"/>
                <a:gd name="connsiteX8" fmla="*/ 1257301 w 2514603"/>
                <a:gd name="connsiteY8" fmla="*/ 988114 h 1044151"/>
                <a:gd name="connsiteX9" fmla="*/ 884081 w 2514603"/>
                <a:gd name="connsiteY9" fmla="*/ 1044151 h 1044151"/>
                <a:gd name="connsiteX0" fmla="*/ 230666 w 2514603"/>
                <a:gd name="connsiteY0" fmla="*/ 743161 h 1044151"/>
                <a:gd name="connsiteX1" fmla="*/ 2 w 2514603"/>
                <a:gd name="connsiteY1" fmla="*/ 488050 h 1044151"/>
                <a:gd name="connsiteX2" fmla="*/ 0 w 2514603"/>
                <a:gd name="connsiteY2" fmla="*/ 488048 h 1044151"/>
                <a:gd name="connsiteX3" fmla="*/ 792641 w 2514603"/>
                <a:gd name="connsiteY3" fmla="*/ 23389 h 1044151"/>
                <a:gd name="connsiteX4" fmla="*/ 1285876 w 2514603"/>
                <a:gd name="connsiteY4" fmla="*/ 911911 h 1044151"/>
                <a:gd name="connsiteX5" fmla="*/ 1721962 w 2514603"/>
                <a:gd name="connsiteY5" fmla="*/ 23389 h 1044151"/>
                <a:gd name="connsiteX6" fmla="*/ 2514601 w 2514603"/>
                <a:gd name="connsiteY6" fmla="*/ 488051 h 1044151"/>
                <a:gd name="connsiteX7" fmla="*/ 1721961 w 2514603"/>
                <a:gd name="connsiteY7" fmla="*/ 952711 h 1044151"/>
                <a:gd name="connsiteX8" fmla="*/ 1257301 w 2514603"/>
                <a:gd name="connsiteY8" fmla="*/ 988114 h 1044151"/>
                <a:gd name="connsiteX9" fmla="*/ 884081 w 2514603"/>
                <a:gd name="connsiteY9" fmla="*/ 1044151 h 1044151"/>
                <a:gd name="connsiteX0" fmla="*/ 230666 w 2514603"/>
                <a:gd name="connsiteY0" fmla="*/ 743161 h 1044151"/>
                <a:gd name="connsiteX1" fmla="*/ 2 w 2514603"/>
                <a:gd name="connsiteY1" fmla="*/ 488050 h 1044151"/>
                <a:gd name="connsiteX2" fmla="*/ 0 w 2514603"/>
                <a:gd name="connsiteY2" fmla="*/ 488048 h 1044151"/>
                <a:gd name="connsiteX3" fmla="*/ 792641 w 2514603"/>
                <a:gd name="connsiteY3" fmla="*/ 23389 h 1044151"/>
                <a:gd name="connsiteX4" fmla="*/ 1285876 w 2514603"/>
                <a:gd name="connsiteY4" fmla="*/ 911911 h 1044151"/>
                <a:gd name="connsiteX5" fmla="*/ 1721962 w 2514603"/>
                <a:gd name="connsiteY5" fmla="*/ 23389 h 1044151"/>
                <a:gd name="connsiteX6" fmla="*/ 2514601 w 2514603"/>
                <a:gd name="connsiteY6" fmla="*/ 488051 h 1044151"/>
                <a:gd name="connsiteX7" fmla="*/ 1721961 w 2514603"/>
                <a:gd name="connsiteY7" fmla="*/ 952711 h 1044151"/>
                <a:gd name="connsiteX8" fmla="*/ 1257301 w 2514603"/>
                <a:gd name="connsiteY8" fmla="*/ 988114 h 1044151"/>
                <a:gd name="connsiteX9" fmla="*/ 884081 w 2514603"/>
                <a:gd name="connsiteY9" fmla="*/ 1044151 h 1044151"/>
                <a:gd name="connsiteX0" fmla="*/ 230666 w 2514603"/>
                <a:gd name="connsiteY0" fmla="*/ 743161 h 1044151"/>
                <a:gd name="connsiteX1" fmla="*/ 2 w 2514603"/>
                <a:gd name="connsiteY1" fmla="*/ 488050 h 1044151"/>
                <a:gd name="connsiteX2" fmla="*/ 0 w 2514603"/>
                <a:gd name="connsiteY2" fmla="*/ 488048 h 1044151"/>
                <a:gd name="connsiteX3" fmla="*/ 792641 w 2514603"/>
                <a:gd name="connsiteY3" fmla="*/ 23389 h 1044151"/>
                <a:gd name="connsiteX4" fmla="*/ 1285876 w 2514603"/>
                <a:gd name="connsiteY4" fmla="*/ 911911 h 1044151"/>
                <a:gd name="connsiteX5" fmla="*/ 1721962 w 2514603"/>
                <a:gd name="connsiteY5" fmla="*/ 23389 h 1044151"/>
                <a:gd name="connsiteX6" fmla="*/ 2514601 w 2514603"/>
                <a:gd name="connsiteY6" fmla="*/ 488051 h 1044151"/>
                <a:gd name="connsiteX7" fmla="*/ 1721961 w 2514603"/>
                <a:gd name="connsiteY7" fmla="*/ 952711 h 1044151"/>
                <a:gd name="connsiteX8" fmla="*/ 1257301 w 2514603"/>
                <a:gd name="connsiteY8" fmla="*/ 988114 h 1044151"/>
                <a:gd name="connsiteX9" fmla="*/ 884081 w 2514603"/>
                <a:gd name="connsiteY9" fmla="*/ 1044151 h 1044151"/>
                <a:gd name="connsiteX0" fmla="*/ 230666 w 2514603"/>
                <a:gd name="connsiteY0" fmla="*/ 720271 h 1021261"/>
                <a:gd name="connsiteX1" fmla="*/ 2 w 2514603"/>
                <a:gd name="connsiteY1" fmla="*/ 465160 h 1021261"/>
                <a:gd name="connsiteX2" fmla="*/ 0 w 2514603"/>
                <a:gd name="connsiteY2" fmla="*/ 465158 h 1021261"/>
                <a:gd name="connsiteX3" fmla="*/ 792641 w 2514603"/>
                <a:gd name="connsiteY3" fmla="*/ 499 h 1021261"/>
                <a:gd name="connsiteX4" fmla="*/ 1285876 w 2514603"/>
                <a:gd name="connsiteY4" fmla="*/ 889021 h 1021261"/>
                <a:gd name="connsiteX5" fmla="*/ 1721962 w 2514603"/>
                <a:gd name="connsiteY5" fmla="*/ 499 h 1021261"/>
                <a:gd name="connsiteX6" fmla="*/ 2514601 w 2514603"/>
                <a:gd name="connsiteY6" fmla="*/ 465161 h 1021261"/>
                <a:gd name="connsiteX7" fmla="*/ 1721961 w 2514603"/>
                <a:gd name="connsiteY7" fmla="*/ 929821 h 1021261"/>
                <a:gd name="connsiteX8" fmla="*/ 1257301 w 2514603"/>
                <a:gd name="connsiteY8" fmla="*/ 965224 h 1021261"/>
                <a:gd name="connsiteX9" fmla="*/ 884081 w 2514603"/>
                <a:gd name="connsiteY9" fmla="*/ 1021261 h 1021261"/>
                <a:gd name="connsiteX0" fmla="*/ 230666 w 2514603"/>
                <a:gd name="connsiteY0" fmla="*/ 720271 h 1021261"/>
                <a:gd name="connsiteX1" fmla="*/ 2 w 2514603"/>
                <a:gd name="connsiteY1" fmla="*/ 465160 h 1021261"/>
                <a:gd name="connsiteX2" fmla="*/ 0 w 2514603"/>
                <a:gd name="connsiteY2" fmla="*/ 465158 h 1021261"/>
                <a:gd name="connsiteX3" fmla="*/ 792641 w 2514603"/>
                <a:gd name="connsiteY3" fmla="*/ 499 h 1021261"/>
                <a:gd name="connsiteX4" fmla="*/ 1285876 w 2514603"/>
                <a:gd name="connsiteY4" fmla="*/ 889021 h 1021261"/>
                <a:gd name="connsiteX5" fmla="*/ 1721962 w 2514603"/>
                <a:gd name="connsiteY5" fmla="*/ 499 h 1021261"/>
                <a:gd name="connsiteX6" fmla="*/ 2514601 w 2514603"/>
                <a:gd name="connsiteY6" fmla="*/ 465161 h 1021261"/>
                <a:gd name="connsiteX7" fmla="*/ 1721961 w 2514603"/>
                <a:gd name="connsiteY7" fmla="*/ 929821 h 1021261"/>
                <a:gd name="connsiteX8" fmla="*/ 1257301 w 2514603"/>
                <a:gd name="connsiteY8" fmla="*/ 965224 h 1021261"/>
                <a:gd name="connsiteX9" fmla="*/ 884081 w 2514603"/>
                <a:gd name="connsiteY9" fmla="*/ 1021261 h 1021261"/>
                <a:gd name="connsiteX0" fmla="*/ 230666 w 2514603"/>
                <a:gd name="connsiteY0" fmla="*/ 786946 h 1087936"/>
                <a:gd name="connsiteX1" fmla="*/ 2 w 2514603"/>
                <a:gd name="connsiteY1" fmla="*/ 531835 h 1087936"/>
                <a:gd name="connsiteX2" fmla="*/ 0 w 2514603"/>
                <a:gd name="connsiteY2" fmla="*/ 531833 h 1087936"/>
                <a:gd name="connsiteX3" fmla="*/ 792641 w 2514603"/>
                <a:gd name="connsiteY3" fmla="*/ 67174 h 1087936"/>
                <a:gd name="connsiteX4" fmla="*/ 1285876 w 2514603"/>
                <a:gd name="connsiteY4" fmla="*/ 955696 h 1087936"/>
                <a:gd name="connsiteX5" fmla="*/ 1721962 w 2514603"/>
                <a:gd name="connsiteY5" fmla="*/ 67174 h 1087936"/>
                <a:gd name="connsiteX6" fmla="*/ 2514601 w 2514603"/>
                <a:gd name="connsiteY6" fmla="*/ 531836 h 1087936"/>
                <a:gd name="connsiteX7" fmla="*/ 1721961 w 2514603"/>
                <a:gd name="connsiteY7" fmla="*/ 996496 h 1087936"/>
                <a:gd name="connsiteX8" fmla="*/ 1257301 w 2514603"/>
                <a:gd name="connsiteY8" fmla="*/ 1031899 h 1087936"/>
                <a:gd name="connsiteX9" fmla="*/ 884081 w 2514603"/>
                <a:gd name="connsiteY9" fmla="*/ 1087936 h 1087936"/>
                <a:gd name="connsiteX0" fmla="*/ 230666 w 2514603"/>
                <a:gd name="connsiteY0" fmla="*/ 786946 h 1087936"/>
                <a:gd name="connsiteX1" fmla="*/ 2 w 2514603"/>
                <a:gd name="connsiteY1" fmla="*/ 531835 h 1087936"/>
                <a:gd name="connsiteX2" fmla="*/ 0 w 2514603"/>
                <a:gd name="connsiteY2" fmla="*/ 531833 h 1087936"/>
                <a:gd name="connsiteX3" fmla="*/ 792641 w 2514603"/>
                <a:gd name="connsiteY3" fmla="*/ 67174 h 1087936"/>
                <a:gd name="connsiteX4" fmla="*/ 1285876 w 2514603"/>
                <a:gd name="connsiteY4" fmla="*/ 955696 h 1087936"/>
                <a:gd name="connsiteX5" fmla="*/ 1721962 w 2514603"/>
                <a:gd name="connsiteY5" fmla="*/ 67174 h 1087936"/>
                <a:gd name="connsiteX6" fmla="*/ 2514601 w 2514603"/>
                <a:gd name="connsiteY6" fmla="*/ 531836 h 1087936"/>
                <a:gd name="connsiteX7" fmla="*/ 1257301 w 2514603"/>
                <a:gd name="connsiteY7" fmla="*/ 1031899 h 1087936"/>
                <a:gd name="connsiteX8" fmla="*/ 884081 w 2514603"/>
                <a:gd name="connsiteY8" fmla="*/ 1087936 h 1087936"/>
                <a:gd name="connsiteX0" fmla="*/ 230666 w 2514603"/>
                <a:gd name="connsiteY0" fmla="*/ 786946 h 1087936"/>
                <a:gd name="connsiteX1" fmla="*/ 2 w 2514603"/>
                <a:gd name="connsiteY1" fmla="*/ 531835 h 1087936"/>
                <a:gd name="connsiteX2" fmla="*/ 0 w 2514603"/>
                <a:gd name="connsiteY2" fmla="*/ 531833 h 1087936"/>
                <a:gd name="connsiteX3" fmla="*/ 792641 w 2514603"/>
                <a:gd name="connsiteY3" fmla="*/ 67174 h 1087936"/>
                <a:gd name="connsiteX4" fmla="*/ 1285876 w 2514603"/>
                <a:gd name="connsiteY4" fmla="*/ 955696 h 1087936"/>
                <a:gd name="connsiteX5" fmla="*/ 1721962 w 2514603"/>
                <a:gd name="connsiteY5" fmla="*/ 67174 h 1087936"/>
                <a:gd name="connsiteX6" fmla="*/ 2514601 w 2514603"/>
                <a:gd name="connsiteY6" fmla="*/ 531836 h 1087936"/>
                <a:gd name="connsiteX7" fmla="*/ 884081 w 2514603"/>
                <a:gd name="connsiteY7" fmla="*/ 1087936 h 1087936"/>
                <a:gd name="connsiteX0" fmla="*/ 230666 w 2547748"/>
                <a:gd name="connsiteY0" fmla="*/ 786946 h 955696"/>
                <a:gd name="connsiteX1" fmla="*/ 2 w 2547748"/>
                <a:gd name="connsiteY1" fmla="*/ 531835 h 955696"/>
                <a:gd name="connsiteX2" fmla="*/ 0 w 2547748"/>
                <a:gd name="connsiteY2" fmla="*/ 531833 h 955696"/>
                <a:gd name="connsiteX3" fmla="*/ 792641 w 2547748"/>
                <a:gd name="connsiteY3" fmla="*/ 67174 h 955696"/>
                <a:gd name="connsiteX4" fmla="*/ 1285876 w 2547748"/>
                <a:gd name="connsiteY4" fmla="*/ 955696 h 955696"/>
                <a:gd name="connsiteX5" fmla="*/ 1721962 w 2547748"/>
                <a:gd name="connsiteY5" fmla="*/ 67174 h 955696"/>
                <a:gd name="connsiteX6" fmla="*/ 2514601 w 2547748"/>
                <a:gd name="connsiteY6" fmla="*/ 531836 h 955696"/>
                <a:gd name="connsiteX7" fmla="*/ 2208056 w 2547748"/>
                <a:gd name="connsiteY7" fmla="*/ 687886 h 955696"/>
                <a:gd name="connsiteX0" fmla="*/ 230666 w 2514603"/>
                <a:gd name="connsiteY0" fmla="*/ 786946 h 955696"/>
                <a:gd name="connsiteX1" fmla="*/ 2 w 2514603"/>
                <a:gd name="connsiteY1" fmla="*/ 531835 h 955696"/>
                <a:gd name="connsiteX2" fmla="*/ 0 w 2514603"/>
                <a:gd name="connsiteY2" fmla="*/ 531833 h 955696"/>
                <a:gd name="connsiteX3" fmla="*/ 792641 w 2514603"/>
                <a:gd name="connsiteY3" fmla="*/ 67174 h 955696"/>
                <a:gd name="connsiteX4" fmla="*/ 1285876 w 2514603"/>
                <a:gd name="connsiteY4" fmla="*/ 955696 h 955696"/>
                <a:gd name="connsiteX5" fmla="*/ 1721962 w 2514603"/>
                <a:gd name="connsiteY5" fmla="*/ 67174 h 955696"/>
                <a:gd name="connsiteX6" fmla="*/ 2514601 w 2514603"/>
                <a:gd name="connsiteY6" fmla="*/ 531836 h 955696"/>
                <a:gd name="connsiteX7" fmla="*/ 2208056 w 2514603"/>
                <a:gd name="connsiteY7" fmla="*/ 687886 h 955696"/>
                <a:gd name="connsiteX0" fmla="*/ 230666 w 2514603"/>
                <a:gd name="connsiteY0" fmla="*/ 786946 h 955696"/>
                <a:gd name="connsiteX1" fmla="*/ 2 w 2514603"/>
                <a:gd name="connsiteY1" fmla="*/ 531835 h 955696"/>
                <a:gd name="connsiteX2" fmla="*/ 0 w 2514603"/>
                <a:gd name="connsiteY2" fmla="*/ 531833 h 955696"/>
                <a:gd name="connsiteX3" fmla="*/ 792641 w 2514603"/>
                <a:gd name="connsiteY3" fmla="*/ 67174 h 955696"/>
                <a:gd name="connsiteX4" fmla="*/ 1285876 w 2514603"/>
                <a:gd name="connsiteY4" fmla="*/ 955696 h 955696"/>
                <a:gd name="connsiteX5" fmla="*/ 1721962 w 2514603"/>
                <a:gd name="connsiteY5" fmla="*/ 67174 h 955696"/>
                <a:gd name="connsiteX6" fmla="*/ 2514601 w 2514603"/>
                <a:gd name="connsiteY6" fmla="*/ 531836 h 955696"/>
                <a:gd name="connsiteX7" fmla="*/ 2208056 w 2514603"/>
                <a:gd name="connsiteY7" fmla="*/ 687886 h 955696"/>
                <a:gd name="connsiteX0" fmla="*/ 230666 w 2514603"/>
                <a:gd name="connsiteY0" fmla="*/ 786946 h 955696"/>
                <a:gd name="connsiteX1" fmla="*/ 2 w 2514603"/>
                <a:gd name="connsiteY1" fmla="*/ 531835 h 955696"/>
                <a:gd name="connsiteX2" fmla="*/ 0 w 2514603"/>
                <a:gd name="connsiteY2" fmla="*/ 531833 h 955696"/>
                <a:gd name="connsiteX3" fmla="*/ 792641 w 2514603"/>
                <a:gd name="connsiteY3" fmla="*/ 67174 h 955696"/>
                <a:gd name="connsiteX4" fmla="*/ 1285876 w 2514603"/>
                <a:gd name="connsiteY4" fmla="*/ 955696 h 955696"/>
                <a:gd name="connsiteX5" fmla="*/ 1721962 w 2514603"/>
                <a:gd name="connsiteY5" fmla="*/ 67174 h 955696"/>
                <a:gd name="connsiteX6" fmla="*/ 2514601 w 2514603"/>
                <a:gd name="connsiteY6" fmla="*/ 531836 h 955696"/>
                <a:gd name="connsiteX7" fmla="*/ 2274731 w 2514603"/>
                <a:gd name="connsiteY7" fmla="*/ 754561 h 955696"/>
                <a:gd name="connsiteX0" fmla="*/ 230666 w 2514603"/>
                <a:gd name="connsiteY0" fmla="*/ 786946 h 955696"/>
                <a:gd name="connsiteX1" fmla="*/ 2 w 2514603"/>
                <a:gd name="connsiteY1" fmla="*/ 531835 h 955696"/>
                <a:gd name="connsiteX2" fmla="*/ 0 w 2514603"/>
                <a:gd name="connsiteY2" fmla="*/ 531833 h 955696"/>
                <a:gd name="connsiteX3" fmla="*/ 792641 w 2514603"/>
                <a:gd name="connsiteY3" fmla="*/ 67174 h 955696"/>
                <a:gd name="connsiteX4" fmla="*/ 1285876 w 2514603"/>
                <a:gd name="connsiteY4" fmla="*/ 955696 h 955696"/>
                <a:gd name="connsiteX5" fmla="*/ 1721962 w 2514603"/>
                <a:gd name="connsiteY5" fmla="*/ 67174 h 955696"/>
                <a:gd name="connsiteX6" fmla="*/ 2514601 w 2514603"/>
                <a:gd name="connsiteY6" fmla="*/ 531836 h 955696"/>
                <a:gd name="connsiteX7" fmla="*/ 2274731 w 2514603"/>
                <a:gd name="connsiteY7" fmla="*/ 754561 h 955696"/>
                <a:gd name="connsiteX0" fmla="*/ 230666 w 2514603"/>
                <a:gd name="connsiteY0" fmla="*/ 786946 h 955696"/>
                <a:gd name="connsiteX1" fmla="*/ 2 w 2514603"/>
                <a:gd name="connsiteY1" fmla="*/ 531835 h 955696"/>
                <a:gd name="connsiteX2" fmla="*/ 0 w 2514603"/>
                <a:gd name="connsiteY2" fmla="*/ 531833 h 955696"/>
                <a:gd name="connsiteX3" fmla="*/ 792641 w 2514603"/>
                <a:gd name="connsiteY3" fmla="*/ 67174 h 955696"/>
                <a:gd name="connsiteX4" fmla="*/ 1285876 w 2514603"/>
                <a:gd name="connsiteY4" fmla="*/ 955696 h 955696"/>
                <a:gd name="connsiteX5" fmla="*/ 1721962 w 2514603"/>
                <a:gd name="connsiteY5" fmla="*/ 67174 h 955696"/>
                <a:gd name="connsiteX6" fmla="*/ 2514601 w 2514603"/>
                <a:gd name="connsiteY6" fmla="*/ 531836 h 955696"/>
                <a:gd name="connsiteX7" fmla="*/ 2274731 w 2514603"/>
                <a:gd name="connsiteY7" fmla="*/ 754561 h 955696"/>
                <a:gd name="connsiteX0" fmla="*/ 230666 w 2562228"/>
                <a:gd name="connsiteY0" fmla="*/ 786946 h 955696"/>
                <a:gd name="connsiteX1" fmla="*/ 2 w 2562228"/>
                <a:gd name="connsiteY1" fmla="*/ 531835 h 955696"/>
                <a:gd name="connsiteX2" fmla="*/ 0 w 2562228"/>
                <a:gd name="connsiteY2" fmla="*/ 531833 h 955696"/>
                <a:gd name="connsiteX3" fmla="*/ 792641 w 2562228"/>
                <a:gd name="connsiteY3" fmla="*/ 67174 h 955696"/>
                <a:gd name="connsiteX4" fmla="*/ 1285876 w 2562228"/>
                <a:gd name="connsiteY4" fmla="*/ 955696 h 955696"/>
                <a:gd name="connsiteX5" fmla="*/ 1721962 w 2562228"/>
                <a:gd name="connsiteY5" fmla="*/ 67174 h 955696"/>
                <a:gd name="connsiteX6" fmla="*/ 2562226 w 2562228"/>
                <a:gd name="connsiteY6" fmla="*/ 531836 h 955696"/>
                <a:gd name="connsiteX7" fmla="*/ 2274731 w 2562228"/>
                <a:gd name="connsiteY7" fmla="*/ 754561 h 955696"/>
                <a:gd name="connsiteX0" fmla="*/ 230666 w 2562228"/>
                <a:gd name="connsiteY0" fmla="*/ 786946 h 955696"/>
                <a:gd name="connsiteX1" fmla="*/ 2 w 2562228"/>
                <a:gd name="connsiteY1" fmla="*/ 531835 h 955696"/>
                <a:gd name="connsiteX2" fmla="*/ 0 w 2562228"/>
                <a:gd name="connsiteY2" fmla="*/ 531833 h 955696"/>
                <a:gd name="connsiteX3" fmla="*/ 792641 w 2562228"/>
                <a:gd name="connsiteY3" fmla="*/ 67174 h 955696"/>
                <a:gd name="connsiteX4" fmla="*/ 1285876 w 2562228"/>
                <a:gd name="connsiteY4" fmla="*/ 955696 h 955696"/>
                <a:gd name="connsiteX5" fmla="*/ 1721962 w 2562228"/>
                <a:gd name="connsiteY5" fmla="*/ 67174 h 955696"/>
                <a:gd name="connsiteX6" fmla="*/ 2562226 w 2562228"/>
                <a:gd name="connsiteY6" fmla="*/ 531836 h 955696"/>
                <a:gd name="connsiteX7" fmla="*/ 2274731 w 2562228"/>
                <a:gd name="connsiteY7" fmla="*/ 754561 h 955696"/>
                <a:gd name="connsiteX0" fmla="*/ 230666 w 2562228"/>
                <a:gd name="connsiteY0" fmla="*/ 786946 h 955696"/>
                <a:gd name="connsiteX1" fmla="*/ 2 w 2562228"/>
                <a:gd name="connsiteY1" fmla="*/ 531835 h 955696"/>
                <a:gd name="connsiteX2" fmla="*/ 0 w 2562228"/>
                <a:gd name="connsiteY2" fmla="*/ 531833 h 955696"/>
                <a:gd name="connsiteX3" fmla="*/ 792641 w 2562228"/>
                <a:gd name="connsiteY3" fmla="*/ 67174 h 955696"/>
                <a:gd name="connsiteX4" fmla="*/ 1285876 w 2562228"/>
                <a:gd name="connsiteY4" fmla="*/ 955696 h 955696"/>
                <a:gd name="connsiteX5" fmla="*/ 1721962 w 2562228"/>
                <a:gd name="connsiteY5" fmla="*/ 67174 h 955696"/>
                <a:gd name="connsiteX6" fmla="*/ 2562226 w 2562228"/>
                <a:gd name="connsiteY6" fmla="*/ 531836 h 955696"/>
                <a:gd name="connsiteX7" fmla="*/ 2274731 w 2562228"/>
                <a:gd name="connsiteY7" fmla="*/ 754561 h 955696"/>
                <a:gd name="connsiteX0" fmla="*/ 230666 w 2562228"/>
                <a:gd name="connsiteY0" fmla="*/ 786946 h 955696"/>
                <a:gd name="connsiteX1" fmla="*/ 238124 w 2562228"/>
                <a:gd name="connsiteY1" fmla="*/ 812819 h 955696"/>
                <a:gd name="connsiteX2" fmla="*/ 2 w 2562228"/>
                <a:gd name="connsiteY2" fmla="*/ 531835 h 955696"/>
                <a:gd name="connsiteX3" fmla="*/ 0 w 2562228"/>
                <a:gd name="connsiteY3" fmla="*/ 531833 h 955696"/>
                <a:gd name="connsiteX4" fmla="*/ 792641 w 2562228"/>
                <a:gd name="connsiteY4" fmla="*/ 67174 h 955696"/>
                <a:gd name="connsiteX5" fmla="*/ 1285876 w 2562228"/>
                <a:gd name="connsiteY5" fmla="*/ 955696 h 955696"/>
                <a:gd name="connsiteX6" fmla="*/ 1721962 w 2562228"/>
                <a:gd name="connsiteY6" fmla="*/ 67174 h 955696"/>
                <a:gd name="connsiteX7" fmla="*/ 2562226 w 2562228"/>
                <a:gd name="connsiteY7" fmla="*/ 531836 h 955696"/>
                <a:gd name="connsiteX8" fmla="*/ 2274731 w 2562228"/>
                <a:gd name="connsiteY8" fmla="*/ 754561 h 955696"/>
                <a:gd name="connsiteX0" fmla="*/ 233841 w 2565403"/>
                <a:gd name="connsiteY0" fmla="*/ 786946 h 955696"/>
                <a:gd name="connsiteX1" fmla="*/ 241299 w 2565403"/>
                <a:gd name="connsiteY1" fmla="*/ 812819 h 955696"/>
                <a:gd name="connsiteX2" fmla="*/ 3177 w 2565403"/>
                <a:gd name="connsiteY2" fmla="*/ 531835 h 955696"/>
                <a:gd name="connsiteX3" fmla="*/ 3175 w 2565403"/>
                <a:gd name="connsiteY3" fmla="*/ 531833 h 955696"/>
                <a:gd name="connsiteX4" fmla="*/ 795816 w 2565403"/>
                <a:gd name="connsiteY4" fmla="*/ 67174 h 955696"/>
                <a:gd name="connsiteX5" fmla="*/ 1289051 w 2565403"/>
                <a:gd name="connsiteY5" fmla="*/ 955696 h 955696"/>
                <a:gd name="connsiteX6" fmla="*/ 1725137 w 2565403"/>
                <a:gd name="connsiteY6" fmla="*/ 67174 h 955696"/>
                <a:gd name="connsiteX7" fmla="*/ 2565401 w 2565403"/>
                <a:gd name="connsiteY7" fmla="*/ 531836 h 955696"/>
                <a:gd name="connsiteX8" fmla="*/ 2277906 w 2565403"/>
                <a:gd name="connsiteY8" fmla="*/ 754561 h 955696"/>
                <a:gd name="connsiteX0" fmla="*/ 233841 w 2565403"/>
                <a:gd name="connsiteY0" fmla="*/ 786946 h 955696"/>
                <a:gd name="connsiteX1" fmla="*/ 241299 w 2565403"/>
                <a:gd name="connsiteY1" fmla="*/ 812819 h 955696"/>
                <a:gd name="connsiteX2" fmla="*/ 3177 w 2565403"/>
                <a:gd name="connsiteY2" fmla="*/ 531835 h 955696"/>
                <a:gd name="connsiteX3" fmla="*/ 3175 w 2565403"/>
                <a:gd name="connsiteY3" fmla="*/ 531833 h 955696"/>
                <a:gd name="connsiteX4" fmla="*/ 795816 w 2565403"/>
                <a:gd name="connsiteY4" fmla="*/ 67174 h 955696"/>
                <a:gd name="connsiteX5" fmla="*/ 1289051 w 2565403"/>
                <a:gd name="connsiteY5" fmla="*/ 955696 h 955696"/>
                <a:gd name="connsiteX6" fmla="*/ 1725137 w 2565403"/>
                <a:gd name="connsiteY6" fmla="*/ 67174 h 955696"/>
                <a:gd name="connsiteX7" fmla="*/ 2565401 w 2565403"/>
                <a:gd name="connsiteY7" fmla="*/ 531836 h 955696"/>
                <a:gd name="connsiteX8" fmla="*/ 2277906 w 2565403"/>
                <a:gd name="connsiteY8" fmla="*/ 754561 h 955696"/>
                <a:gd name="connsiteX0" fmla="*/ 233841 w 2565403"/>
                <a:gd name="connsiteY0" fmla="*/ 786946 h 955696"/>
                <a:gd name="connsiteX1" fmla="*/ 241299 w 2565403"/>
                <a:gd name="connsiteY1" fmla="*/ 812819 h 955696"/>
                <a:gd name="connsiteX2" fmla="*/ 3177 w 2565403"/>
                <a:gd name="connsiteY2" fmla="*/ 531835 h 955696"/>
                <a:gd name="connsiteX3" fmla="*/ 3175 w 2565403"/>
                <a:gd name="connsiteY3" fmla="*/ 531833 h 955696"/>
                <a:gd name="connsiteX4" fmla="*/ 795816 w 2565403"/>
                <a:gd name="connsiteY4" fmla="*/ 67174 h 955696"/>
                <a:gd name="connsiteX5" fmla="*/ 1289051 w 2565403"/>
                <a:gd name="connsiteY5" fmla="*/ 955696 h 955696"/>
                <a:gd name="connsiteX6" fmla="*/ 1725137 w 2565403"/>
                <a:gd name="connsiteY6" fmla="*/ 67174 h 955696"/>
                <a:gd name="connsiteX7" fmla="*/ 2565401 w 2565403"/>
                <a:gd name="connsiteY7" fmla="*/ 531836 h 955696"/>
                <a:gd name="connsiteX8" fmla="*/ 2277906 w 2565403"/>
                <a:gd name="connsiteY8" fmla="*/ 754561 h 955696"/>
                <a:gd name="connsiteX0" fmla="*/ 270351 w 2601913"/>
                <a:gd name="connsiteY0" fmla="*/ 786946 h 955696"/>
                <a:gd name="connsiteX1" fmla="*/ 277809 w 2601913"/>
                <a:gd name="connsiteY1" fmla="*/ 812819 h 955696"/>
                <a:gd name="connsiteX2" fmla="*/ 39687 w 2601913"/>
                <a:gd name="connsiteY2" fmla="*/ 531835 h 955696"/>
                <a:gd name="connsiteX3" fmla="*/ 39685 w 2601913"/>
                <a:gd name="connsiteY3" fmla="*/ 531833 h 955696"/>
                <a:gd name="connsiteX4" fmla="*/ 832326 w 2601913"/>
                <a:gd name="connsiteY4" fmla="*/ 67174 h 955696"/>
                <a:gd name="connsiteX5" fmla="*/ 1325561 w 2601913"/>
                <a:gd name="connsiteY5" fmla="*/ 955696 h 955696"/>
                <a:gd name="connsiteX6" fmla="*/ 1761647 w 2601913"/>
                <a:gd name="connsiteY6" fmla="*/ 67174 h 955696"/>
                <a:gd name="connsiteX7" fmla="*/ 2601911 w 2601913"/>
                <a:gd name="connsiteY7" fmla="*/ 531836 h 955696"/>
                <a:gd name="connsiteX8" fmla="*/ 2314416 w 2601913"/>
                <a:gd name="connsiteY8" fmla="*/ 754561 h 955696"/>
                <a:gd name="connsiteX0" fmla="*/ 754543 w 3086105"/>
                <a:gd name="connsiteY0" fmla="*/ 786946 h 955696"/>
                <a:gd name="connsiteX1" fmla="*/ 762001 w 3086105"/>
                <a:gd name="connsiteY1" fmla="*/ 812819 h 955696"/>
                <a:gd name="connsiteX2" fmla="*/ 523879 w 3086105"/>
                <a:gd name="connsiteY2" fmla="*/ 531835 h 955696"/>
                <a:gd name="connsiteX3" fmla="*/ 523877 w 3086105"/>
                <a:gd name="connsiteY3" fmla="*/ 531833 h 955696"/>
                <a:gd name="connsiteX4" fmla="*/ 1316518 w 3086105"/>
                <a:gd name="connsiteY4" fmla="*/ 67174 h 955696"/>
                <a:gd name="connsiteX5" fmla="*/ 1809753 w 3086105"/>
                <a:gd name="connsiteY5" fmla="*/ 955696 h 955696"/>
                <a:gd name="connsiteX6" fmla="*/ 2245839 w 3086105"/>
                <a:gd name="connsiteY6" fmla="*/ 67174 h 955696"/>
                <a:gd name="connsiteX7" fmla="*/ 3086103 w 3086105"/>
                <a:gd name="connsiteY7" fmla="*/ 531836 h 955696"/>
                <a:gd name="connsiteX8" fmla="*/ 2798608 w 3086105"/>
                <a:gd name="connsiteY8" fmla="*/ 754561 h 955696"/>
                <a:gd name="connsiteX0" fmla="*/ 811693 w 3143255"/>
                <a:gd name="connsiteY0" fmla="*/ 786946 h 955696"/>
                <a:gd name="connsiteX1" fmla="*/ 819151 w 3143255"/>
                <a:gd name="connsiteY1" fmla="*/ 812819 h 955696"/>
                <a:gd name="connsiteX2" fmla="*/ 581029 w 3143255"/>
                <a:gd name="connsiteY2" fmla="*/ 531835 h 955696"/>
                <a:gd name="connsiteX3" fmla="*/ 581027 w 3143255"/>
                <a:gd name="connsiteY3" fmla="*/ 531833 h 955696"/>
                <a:gd name="connsiteX4" fmla="*/ 1373668 w 3143255"/>
                <a:gd name="connsiteY4" fmla="*/ 67174 h 955696"/>
                <a:gd name="connsiteX5" fmla="*/ 1866903 w 3143255"/>
                <a:gd name="connsiteY5" fmla="*/ 955696 h 955696"/>
                <a:gd name="connsiteX6" fmla="*/ 2302989 w 3143255"/>
                <a:gd name="connsiteY6" fmla="*/ 67174 h 955696"/>
                <a:gd name="connsiteX7" fmla="*/ 3143253 w 3143255"/>
                <a:gd name="connsiteY7" fmla="*/ 531836 h 955696"/>
                <a:gd name="connsiteX8" fmla="*/ 2855758 w 3143255"/>
                <a:gd name="connsiteY8" fmla="*/ 754561 h 955696"/>
                <a:gd name="connsiteX0" fmla="*/ 1849918 w 4181480"/>
                <a:gd name="connsiteY0" fmla="*/ 786946 h 955696"/>
                <a:gd name="connsiteX1" fmla="*/ 1857376 w 4181480"/>
                <a:gd name="connsiteY1" fmla="*/ 812819 h 955696"/>
                <a:gd name="connsiteX2" fmla="*/ 1619254 w 4181480"/>
                <a:gd name="connsiteY2" fmla="*/ 531835 h 955696"/>
                <a:gd name="connsiteX3" fmla="*/ 581027 w 4181480"/>
                <a:gd name="connsiteY3" fmla="*/ 636608 h 955696"/>
                <a:gd name="connsiteX4" fmla="*/ 2411893 w 4181480"/>
                <a:gd name="connsiteY4" fmla="*/ 67174 h 955696"/>
                <a:gd name="connsiteX5" fmla="*/ 2905128 w 4181480"/>
                <a:gd name="connsiteY5" fmla="*/ 955696 h 955696"/>
                <a:gd name="connsiteX6" fmla="*/ 3341214 w 4181480"/>
                <a:gd name="connsiteY6" fmla="*/ 67174 h 955696"/>
                <a:gd name="connsiteX7" fmla="*/ 4181478 w 4181480"/>
                <a:gd name="connsiteY7" fmla="*/ 531836 h 955696"/>
                <a:gd name="connsiteX8" fmla="*/ 3893983 w 4181480"/>
                <a:gd name="connsiteY8" fmla="*/ 754561 h 955696"/>
                <a:gd name="connsiteX0" fmla="*/ 1849918 w 4181480"/>
                <a:gd name="connsiteY0" fmla="*/ 786946 h 1203298"/>
                <a:gd name="connsiteX1" fmla="*/ 1857376 w 4181480"/>
                <a:gd name="connsiteY1" fmla="*/ 812819 h 1203298"/>
                <a:gd name="connsiteX2" fmla="*/ 1619254 w 4181480"/>
                <a:gd name="connsiteY2" fmla="*/ 531835 h 1203298"/>
                <a:gd name="connsiteX3" fmla="*/ 581027 w 4181480"/>
                <a:gd name="connsiteY3" fmla="*/ 636608 h 1203298"/>
                <a:gd name="connsiteX4" fmla="*/ 2411893 w 4181480"/>
                <a:gd name="connsiteY4" fmla="*/ 67174 h 1203298"/>
                <a:gd name="connsiteX5" fmla="*/ 2905128 w 4181480"/>
                <a:gd name="connsiteY5" fmla="*/ 955696 h 1203298"/>
                <a:gd name="connsiteX6" fmla="*/ 3341214 w 4181480"/>
                <a:gd name="connsiteY6" fmla="*/ 67174 h 1203298"/>
                <a:gd name="connsiteX7" fmla="*/ 4181478 w 4181480"/>
                <a:gd name="connsiteY7" fmla="*/ 531836 h 1203298"/>
                <a:gd name="connsiteX8" fmla="*/ 3893983 w 4181480"/>
                <a:gd name="connsiteY8" fmla="*/ 754561 h 1203298"/>
                <a:gd name="connsiteX0" fmla="*/ 1849918 w 4181480"/>
                <a:gd name="connsiteY0" fmla="*/ 1269573 h 1438323"/>
                <a:gd name="connsiteX1" fmla="*/ 1857376 w 4181480"/>
                <a:gd name="connsiteY1" fmla="*/ 1295446 h 1438323"/>
                <a:gd name="connsiteX2" fmla="*/ 1619254 w 4181480"/>
                <a:gd name="connsiteY2" fmla="*/ 1014462 h 1438323"/>
                <a:gd name="connsiteX3" fmla="*/ 581027 w 4181480"/>
                <a:gd name="connsiteY3" fmla="*/ 1119235 h 1438323"/>
                <a:gd name="connsiteX4" fmla="*/ 2411893 w 4181480"/>
                <a:gd name="connsiteY4" fmla="*/ 549801 h 1438323"/>
                <a:gd name="connsiteX5" fmla="*/ 2905128 w 4181480"/>
                <a:gd name="connsiteY5" fmla="*/ 1438323 h 1438323"/>
                <a:gd name="connsiteX6" fmla="*/ 3341214 w 4181480"/>
                <a:gd name="connsiteY6" fmla="*/ 549801 h 1438323"/>
                <a:gd name="connsiteX7" fmla="*/ 4181478 w 4181480"/>
                <a:gd name="connsiteY7" fmla="*/ 1014463 h 1438323"/>
                <a:gd name="connsiteX8" fmla="*/ 3893983 w 4181480"/>
                <a:gd name="connsiteY8" fmla="*/ 1237188 h 1438323"/>
                <a:gd name="connsiteX0" fmla="*/ 1268891 w 3600453"/>
                <a:gd name="connsiteY0" fmla="*/ 1269573 h 1971770"/>
                <a:gd name="connsiteX1" fmla="*/ 1276349 w 3600453"/>
                <a:gd name="connsiteY1" fmla="*/ 1295446 h 1971770"/>
                <a:gd name="connsiteX2" fmla="*/ 1038227 w 3600453"/>
                <a:gd name="connsiteY2" fmla="*/ 1014462 h 1971770"/>
                <a:gd name="connsiteX3" fmla="*/ 0 w 3600453"/>
                <a:gd name="connsiteY3" fmla="*/ 1119235 h 1971770"/>
                <a:gd name="connsiteX4" fmla="*/ 1830866 w 3600453"/>
                <a:gd name="connsiteY4" fmla="*/ 549801 h 1971770"/>
                <a:gd name="connsiteX5" fmla="*/ 2324101 w 3600453"/>
                <a:gd name="connsiteY5" fmla="*/ 1438323 h 1971770"/>
                <a:gd name="connsiteX6" fmla="*/ 2760187 w 3600453"/>
                <a:gd name="connsiteY6" fmla="*/ 549801 h 1971770"/>
                <a:gd name="connsiteX7" fmla="*/ 3600451 w 3600453"/>
                <a:gd name="connsiteY7" fmla="*/ 1014463 h 1971770"/>
                <a:gd name="connsiteX8" fmla="*/ 3312956 w 3600453"/>
                <a:gd name="connsiteY8" fmla="*/ 1237188 h 1971770"/>
                <a:gd name="connsiteX0" fmla="*/ 497366 w 2828928"/>
                <a:gd name="connsiteY0" fmla="*/ 1583898 h 1971770"/>
                <a:gd name="connsiteX1" fmla="*/ 504824 w 2828928"/>
                <a:gd name="connsiteY1" fmla="*/ 1609771 h 1971770"/>
                <a:gd name="connsiteX2" fmla="*/ 266702 w 2828928"/>
                <a:gd name="connsiteY2" fmla="*/ 1328787 h 1971770"/>
                <a:gd name="connsiteX3" fmla="*/ 0 w 2828928"/>
                <a:gd name="connsiteY3" fmla="*/ 1119235 h 1971770"/>
                <a:gd name="connsiteX4" fmla="*/ 1059341 w 2828928"/>
                <a:gd name="connsiteY4" fmla="*/ 864126 h 1971770"/>
                <a:gd name="connsiteX5" fmla="*/ 1552576 w 2828928"/>
                <a:gd name="connsiteY5" fmla="*/ 1752648 h 1971770"/>
                <a:gd name="connsiteX6" fmla="*/ 1988662 w 2828928"/>
                <a:gd name="connsiteY6" fmla="*/ 864126 h 1971770"/>
                <a:gd name="connsiteX7" fmla="*/ 2828926 w 2828928"/>
                <a:gd name="connsiteY7" fmla="*/ 1328788 h 1971770"/>
                <a:gd name="connsiteX8" fmla="*/ 2541431 w 2828928"/>
                <a:gd name="connsiteY8" fmla="*/ 1551513 h 1971770"/>
                <a:gd name="connsiteX0" fmla="*/ 497366 w 2828928"/>
                <a:gd name="connsiteY0" fmla="*/ 1583898 h 1752648"/>
                <a:gd name="connsiteX1" fmla="*/ 504824 w 2828928"/>
                <a:gd name="connsiteY1" fmla="*/ 1609771 h 1752648"/>
                <a:gd name="connsiteX2" fmla="*/ 266702 w 2828928"/>
                <a:gd name="connsiteY2" fmla="*/ 1328787 h 1752648"/>
                <a:gd name="connsiteX3" fmla="*/ 0 w 2828928"/>
                <a:gd name="connsiteY3" fmla="*/ 1119235 h 1752648"/>
                <a:gd name="connsiteX4" fmla="*/ 1059341 w 2828928"/>
                <a:gd name="connsiteY4" fmla="*/ 864126 h 1752648"/>
                <a:gd name="connsiteX5" fmla="*/ 1552576 w 2828928"/>
                <a:gd name="connsiteY5" fmla="*/ 1752648 h 1752648"/>
                <a:gd name="connsiteX6" fmla="*/ 1988662 w 2828928"/>
                <a:gd name="connsiteY6" fmla="*/ 864126 h 1752648"/>
                <a:gd name="connsiteX7" fmla="*/ 2828926 w 2828928"/>
                <a:gd name="connsiteY7" fmla="*/ 1328788 h 1752648"/>
                <a:gd name="connsiteX8" fmla="*/ 2541431 w 2828928"/>
                <a:gd name="connsiteY8" fmla="*/ 1551513 h 1752648"/>
                <a:gd name="connsiteX0" fmla="*/ 233841 w 2565403"/>
                <a:gd name="connsiteY0" fmla="*/ 790415 h 959165"/>
                <a:gd name="connsiteX1" fmla="*/ 241299 w 2565403"/>
                <a:gd name="connsiteY1" fmla="*/ 816288 h 959165"/>
                <a:gd name="connsiteX2" fmla="*/ 3177 w 2565403"/>
                <a:gd name="connsiteY2" fmla="*/ 535304 h 959165"/>
                <a:gd name="connsiteX3" fmla="*/ 795816 w 2565403"/>
                <a:gd name="connsiteY3" fmla="*/ 70643 h 959165"/>
                <a:gd name="connsiteX4" fmla="*/ 1289051 w 2565403"/>
                <a:gd name="connsiteY4" fmla="*/ 959165 h 959165"/>
                <a:gd name="connsiteX5" fmla="*/ 1725137 w 2565403"/>
                <a:gd name="connsiteY5" fmla="*/ 70643 h 959165"/>
                <a:gd name="connsiteX6" fmla="*/ 2565401 w 2565403"/>
                <a:gd name="connsiteY6" fmla="*/ 535305 h 959165"/>
                <a:gd name="connsiteX7" fmla="*/ 2277906 w 2565403"/>
                <a:gd name="connsiteY7" fmla="*/ 758030 h 959165"/>
                <a:gd name="connsiteX0" fmla="*/ 652595 w 2984157"/>
                <a:gd name="connsiteY0" fmla="*/ 790415 h 959165"/>
                <a:gd name="connsiteX1" fmla="*/ 660053 w 2984157"/>
                <a:gd name="connsiteY1" fmla="*/ 816288 h 959165"/>
                <a:gd name="connsiteX2" fmla="*/ 421931 w 2984157"/>
                <a:gd name="connsiteY2" fmla="*/ 535304 h 959165"/>
                <a:gd name="connsiteX3" fmla="*/ 1214570 w 2984157"/>
                <a:gd name="connsiteY3" fmla="*/ 70643 h 959165"/>
                <a:gd name="connsiteX4" fmla="*/ 1707805 w 2984157"/>
                <a:gd name="connsiteY4" fmla="*/ 959165 h 959165"/>
                <a:gd name="connsiteX5" fmla="*/ 2143891 w 2984157"/>
                <a:gd name="connsiteY5" fmla="*/ 70643 h 959165"/>
                <a:gd name="connsiteX6" fmla="*/ 2984155 w 2984157"/>
                <a:gd name="connsiteY6" fmla="*/ 535305 h 959165"/>
                <a:gd name="connsiteX7" fmla="*/ 2696660 w 2984157"/>
                <a:gd name="connsiteY7" fmla="*/ 758030 h 959165"/>
                <a:gd name="connsiteX0" fmla="*/ 652595 w 2984157"/>
                <a:gd name="connsiteY0" fmla="*/ 790415 h 959165"/>
                <a:gd name="connsiteX1" fmla="*/ 660053 w 2984157"/>
                <a:gd name="connsiteY1" fmla="*/ 816288 h 959165"/>
                <a:gd name="connsiteX2" fmla="*/ 421931 w 2984157"/>
                <a:gd name="connsiteY2" fmla="*/ 535304 h 959165"/>
                <a:gd name="connsiteX3" fmla="*/ 1214570 w 2984157"/>
                <a:gd name="connsiteY3" fmla="*/ 70643 h 959165"/>
                <a:gd name="connsiteX4" fmla="*/ 1707805 w 2984157"/>
                <a:gd name="connsiteY4" fmla="*/ 959165 h 959165"/>
                <a:gd name="connsiteX5" fmla="*/ 2143891 w 2984157"/>
                <a:gd name="connsiteY5" fmla="*/ 70643 h 959165"/>
                <a:gd name="connsiteX6" fmla="*/ 2984155 w 2984157"/>
                <a:gd name="connsiteY6" fmla="*/ 535305 h 959165"/>
                <a:gd name="connsiteX7" fmla="*/ 2696660 w 2984157"/>
                <a:gd name="connsiteY7" fmla="*/ 758030 h 959165"/>
                <a:gd name="connsiteX0" fmla="*/ 785945 w 3117507"/>
                <a:gd name="connsiteY0" fmla="*/ 790415 h 959165"/>
                <a:gd name="connsiteX1" fmla="*/ 793403 w 3117507"/>
                <a:gd name="connsiteY1" fmla="*/ 816288 h 959165"/>
                <a:gd name="connsiteX2" fmla="*/ 421931 w 3117507"/>
                <a:gd name="connsiteY2" fmla="*/ 535304 h 959165"/>
                <a:gd name="connsiteX3" fmla="*/ 1347920 w 3117507"/>
                <a:gd name="connsiteY3" fmla="*/ 70643 h 959165"/>
                <a:gd name="connsiteX4" fmla="*/ 1841155 w 3117507"/>
                <a:gd name="connsiteY4" fmla="*/ 959165 h 959165"/>
                <a:gd name="connsiteX5" fmla="*/ 2277241 w 3117507"/>
                <a:gd name="connsiteY5" fmla="*/ 70643 h 959165"/>
                <a:gd name="connsiteX6" fmla="*/ 3117505 w 3117507"/>
                <a:gd name="connsiteY6" fmla="*/ 535305 h 959165"/>
                <a:gd name="connsiteX7" fmla="*/ 2830010 w 3117507"/>
                <a:gd name="connsiteY7" fmla="*/ 758030 h 959165"/>
                <a:gd name="connsiteX0" fmla="*/ 785945 w 3117507"/>
                <a:gd name="connsiteY0" fmla="*/ 790415 h 959165"/>
                <a:gd name="connsiteX1" fmla="*/ 793403 w 3117507"/>
                <a:gd name="connsiteY1" fmla="*/ 816288 h 959165"/>
                <a:gd name="connsiteX2" fmla="*/ 421931 w 3117507"/>
                <a:gd name="connsiteY2" fmla="*/ 535304 h 959165"/>
                <a:gd name="connsiteX3" fmla="*/ 1347920 w 3117507"/>
                <a:gd name="connsiteY3" fmla="*/ 70643 h 959165"/>
                <a:gd name="connsiteX4" fmla="*/ 1841155 w 3117507"/>
                <a:gd name="connsiteY4" fmla="*/ 959165 h 959165"/>
                <a:gd name="connsiteX5" fmla="*/ 2277241 w 3117507"/>
                <a:gd name="connsiteY5" fmla="*/ 70643 h 959165"/>
                <a:gd name="connsiteX6" fmla="*/ 3117505 w 3117507"/>
                <a:gd name="connsiteY6" fmla="*/ 535305 h 959165"/>
                <a:gd name="connsiteX7" fmla="*/ 2830010 w 3117507"/>
                <a:gd name="connsiteY7" fmla="*/ 758030 h 959165"/>
                <a:gd name="connsiteX0" fmla="*/ 443045 w 2774607"/>
                <a:gd name="connsiteY0" fmla="*/ 836585 h 1005335"/>
                <a:gd name="connsiteX1" fmla="*/ 450503 w 2774607"/>
                <a:gd name="connsiteY1" fmla="*/ 862458 h 1005335"/>
                <a:gd name="connsiteX2" fmla="*/ 79031 w 2774607"/>
                <a:gd name="connsiteY2" fmla="*/ 581474 h 1005335"/>
                <a:gd name="connsiteX3" fmla="*/ 1005020 w 2774607"/>
                <a:gd name="connsiteY3" fmla="*/ 116813 h 1005335"/>
                <a:gd name="connsiteX4" fmla="*/ 1498255 w 2774607"/>
                <a:gd name="connsiteY4" fmla="*/ 1005335 h 1005335"/>
                <a:gd name="connsiteX5" fmla="*/ 1934341 w 2774607"/>
                <a:gd name="connsiteY5" fmla="*/ 116813 h 1005335"/>
                <a:gd name="connsiteX6" fmla="*/ 2774605 w 2774607"/>
                <a:gd name="connsiteY6" fmla="*/ 581475 h 1005335"/>
                <a:gd name="connsiteX7" fmla="*/ 2487110 w 2774607"/>
                <a:gd name="connsiteY7" fmla="*/ 804200 h 1005335"/>
                <a:gd name="connsiteX0" fmla="*/ 457677 w 2789239"/>
                <a:gd name="connsiteY0" fmla="*/ 836585 h 1005335"/>
                <a:gd name="connsiteX1" fmla="*/ 93663 w 2789239"/>
                <a:gd name="connsiteY1" fmla="*/ 581474 h 1005335"/>
                <a:gd name="connsiteX2" fmla="*/ 1019652 w 2789239"/>
                <a:gd name="connsiteY2" fmla="*/ 116813 h 1005335"/>
                <a:gd name="connsiteX3" fmla="*/ 1512887 w 2789239"/>
                <a:gd name="connsiteY3" fmla="*/ 1005335 h 1005335"/>
                <a:gd name="connsiteX4" fmla="*/ 1948973 w 2789239"/>
                <a:gd name="connsiteY4" fmla="*/ 116813 h 1005335"/>
                <a:gd name="connsiteX5" fmla="*/ 2789237 w 2789239"/>
                <a:gd name="connsiteY5" fmla="*/ 581475 h 1005335"/>
                <a:gd name="connsiteX6" fmla="*/ 2501742 w 2789239"/>
                <a:gd name="connsiteY6" fmla="*/ 804200 h 1005335"/>
                <a:gd name="connsiteX0" fmla="*/ 457677 w 2789239"/>
                <a:gd name="connsiteY0" fmla="*/ 836585 h 1005335"/>
                <a:gd name="connsiteX1" fmla="*/ 93663 w 2789239"/>
                <a:gd name="connsiteY1" fmla="*/ 581474 h 1005335"/>
                <a:gd name="connsiteX2" fmla="*/ 1019652 w 2789239"/>
                <a:gd name="connsiteY2" fmla="*/ 116813 h 1005335"/>
                <a:gd name="connsiteX3" fmla="*/ 1512887 w 2789239"/>
                <a:gd name="connsiteY3" fmla="*/ 1005335 h 1005335"/>
                <a:gd name="connsiteX4" fmla="*/ 1948973 w 2789239"/>
                <a:gd name="connsiteY4" fmla="*/ 116813 h 1005335"/>
                <a:gd name="connsiteX5" fmla="*/ 2789237 w 2789239"/>
                <a:gd name="connsiteY5" fmla="*/ 581475 h 1005335"/>
                <a:gd name="connsiteX6" fmla="*/ 2501742 w 2789239"/>
                <a:gd name="connsiteY6" fmla="*/ 804200 h 1005335"/>
                <a:gd name="connsiteX0" fmla="*/ 443045 w 2774607"/>
                <a:gd name="connsiteY0" fmla="*/ 836585 h 1005335"/>
                <a:gd name="connsiteX1" fmla="*/ 79031 w 2774607"/>
                <a:gd name="connsiteY1" fmla="*/ 581474 h 1005335"/>
                <a:gd name="connsiteX2" fmla="*/ 1005020 w 2774607"/>
                <a:gd name="connsiteY2" fmla="*/ 116813 h 1005335"/>
                <a:gd name="connsiteX3" fmla="*/ 1498255 w 2774607"/>
                <a:gd name="connsiteY3" fmla="*/ 1005335 h 1005335"/>
                <a:gd name="connsiteX4" fmla="*/ 1934341 w 2774607"/>
                <a:gd name="connsiteY4" fmla="*/ 116813 h 1005335"/>
                <a:gd name="connsiteX5" fmla="*/ 2774605 w 2774607"/>
                <a:gd name="connsiteY5" fmla="*/ 581475 h 1005335"/>
                <a:gd name="connsiteX6" fmla="*/ 2487110 w 2774607"/>
                <a:gd name="connsiteY6" fmla="*/ 804200 h 1005335"/>
                <a:gd name="connsiteX0" fmla="*/ 443045 w 2917482"/>
                <a:gd name="connsiteY0" fmla="*/ 836585 h 1005335"/>
                <a:gd name="connsiteX1" fmla="*/ 79031 w 2917482"/>
                <a:gd name="connsiteY1" fmla="*/ 581474 h 1005335"/>
                <a:gd name="connsiteX2" fmla="*/ 1005020 w 2917482"/>
                <a:gd name="connsiteY2" fmla="*/ 116813 h 1005335"/>
                <a:gd name="connsiteX3" fmla="*/ 1498255 w 2917482"/>
                <a:gd name="connsiteY3" fmla="*/ 1005335 h 1005335"/>
                <a:gd name="connsiteX4" fmla="*/ 1934341 w 2917482"/>
                <a:gd name="connsiteY4" fmla="*/ 116813 h 1005335"/>
                <a:gd name="connsiteX5" fmla="*/ 2917480 w 2917482"/>
                <a:gd name="connsiteY5" fmla="*/ 571950 h 1005335"/>
                <a:gd name="connsiteX6" fmla="*/ 2487110 w 2917482"/>
                <a:gd name="connsiteY6" fmla="*/ 804200 h 1005335"/>
                <a:gd name="connsiteX0" fmla="*/ 443045 w 2917482"/>
                <a:gd name="connsiteY0" fmla="*/ 836585 h 1005335"/>
                <a:gd name="connsiteX1" fmla="*/ 79031 w 2917482"/>
                <a:gd name="connsiteY1" fmla="*/ 581474 h 1005335"/>
                <a:gd name="connsiteX2" fmla="*/ 1005020 w 2917482"/>
                <a:gd name="connsiteY2" fmla="*/ 116813 h 1005335"/>
                <a:gd name="connsiteX3" fmla="*/ 1498255 w 2917482"/>
                <a:gd name="connsiteY3" fmla="*/ 1005335 h 1005335"/>
                <a:gd name="connsiteX4" fmla="*/ 1962916 w 2917482"/>
                <a:gd name="connsiteY4" fmla="*/ 116813 h 1005335"/>
                <a:gd name="connsiteX5" fmla="*/ 2917480 w 2917482"/>
                <a:gd name="connsiteY5" fmla="*/ 571950 h 1005335"/>
                <a:gd name="connsiteX6" fmla="*/ 2487110 w 2917482"/>
                <a:gd name="connsiteY6" fmla="*/ 804200 h 1005335"/>
                <a:gd name="connsiteX0" fmla="*/ 443045 w 2917482"/>
                <a:gd name="connsiteY0" fmla="*/ 872671 h 1041421"/>
                <a:gd name="connsiteX1" fmla="*/ 79031 w 2917482"/>
                <a:gd name="connsiteY1" fmla="*/ 617560 h 1041421"/>
                <a:gd name="connsiteX2" fmla="*/ 1005020 w 2917482"/>
                <a:gd name="connsiteY2" fmla="*/ 152899 h 1041421"/>
                <a:gd name="connsiteX3" fmla="*/ 1498255 w 2917482"/>
                <a:gd name="connsiteY3" fmla="*/ 1041421 h 1041421"/>
                <a:gd name="connsiteX4" fmla="*/ 1962916 w 2917482"/>
                <a:gd name="connsiteY4" fmla="*/ 152899 h 1041421"/>
                <a:gd name="connsiteX5" fmla="*/ 2917480 w 2917482"/>
                <a:gd name="connsiteY5" fmla="*/ 608036 h 1041421"/>
                <a:gd name="connsiteX6" fmla="*/ 2487110 w 2917482"/>
                <a:gd name="connsiteY6" fmla="*/ 840286 h 1041421"/>
                <a:gd name="connsiteX0" fmla="*/ 443045 w 2917482"/>
                <a:gd name="connsiteY0" fmla="*/ 910771 h 1079521"/>
                <a:gd name="connsiteX1" fmla="*/ 79031 w 2917482"/>
                <a:gd name="connsiteY1" fmla="*/ 655660 h 1079521"/>
                <a:gd name="connsiteX2" fmla="*/ 1005020 w 2917482"/>
                <a:gd name="connsiteY2" fmla="*/ 190999 h 1079521"/>
                <a:gd name="connsiteX3" fmla="*/ 1498255 w 2917482"/>
                <a:gd name="connsiteY3" fmla="*/ 1079521 h 1079521"/>
                <a:gd name="connsiteX4" fmla="*/ 1915291 w 2917482"/>
                <a:gd name="connsiteY4" fmla="*/ 152899 h 1079521"/>
                <a:gd name="connsiteX5" fmla="*/ 2917480 w 2917482"/>
                <a:gd name="connsiteY5" fmla="*/ 646136 h 1079521"/>
                <a:gd name="connsiteX6" fmla="*/ 2487110 w 2917482"/>
                <a:gd name="connsiteY6" fmla="*/ 878386 h 1079521"/>
                <a:gd name="connsiteX0" fmla="*/ 443045 w 3022257"/>
                <a:gd name="connsiteY0" fmla="*/ 910771 h 1079521"/>
                <a:gd name="connsiteX1" fmla="*/ 79031 w 3022257"/>
                <a:gd name="connsiteY1" fmla="*/ 655660 h 1079521"/>
                <a:gd name="connsiteX2" fmla="*/ 1005020 w 3022257"/>
                <a:gd name="connsiteY2" fmla="*/ 190999 h 1079521"/>
                <a:gd name="connsiteX3" fmla="*/ 1498255 w 3022257"/>
                <a:gd name="connsiteY3" fmla="*/ 1079521 h 1079521"/>
                <a:gd name="connsiteX4" fmla="*/ 1915291 w 3022257"/>
                <a:gd name="connsiteY4" fmla="*/ 152899 h 1079521"/>
                <a:gd name="connsiteX5" fmla="*/ 2917480 w 3022257"/>
                <a:gd name="connsiteY5" fmla="*/ 646136 h 1079521"/>
                <a:gd name="connsiteX6" fmla="*/ 2487110 w 3022257"/>
                <a:gd name="connsiteY6" fmla="*/ 878386 h 1079521"/>
                <a:gd name="connsiteX0" fmla="*/ 443045 w 2955582"/>
                <a:gd name="connsiteY0" fmla="*/ 910771 h 1079521"/>
                <a:gd name="connsiteX1" fmla="*/ 79031 w 2955582"/>
                <a:gd name="connsiteY1" fmla="*/ 655660 h 1079521"/>
                <a:gd name="connsiteX2" fmla="*/ 1005020 w 2955582"/>
                <a:gd name="connsiteY2" fmla="*/ 190999 h 1079521"/>
                <a:gd name="connsiteX3" fmla="*/ 1498255 w 2955582"/>
                <a:gd name="connsiteY3" fmla="*/ 1079521 h 1079521"/>
                <a:gd name="connsiteX4" fmla="*/ 1915291 w 2955582"/>
                <a:gd name="connsiteY4" fmla="*/ 152899 h 1079521"/>
                <a:gd name="connsiteX5" fmla="*/ 2917480 w 2955582"/>
                <a:gd name="connsiteY5" fmla="*/ 646136 h 1079521"/>
                <a:gd name="connsiteX6" fmla="*/ 2487110 w 2955582"/>
                <a:gd name="connsiteY6" fmla="*/ 878386 h 1079521"/>
                <a:gd name="connsiteX0" fmla="*/ 443045 w 2955582"/>
                <a:gd name="connsiteY0" fmla="*/ 910771 h 1079521"/>
                <a:gd name="connsiteX1" fmla="*/ 79031 w 2955582"/>
                <a:gd name="connsiteY1" fmla="*/ 655660 h 1079521"/>
                <a:gd name="connsiteX2" fmla="*/ 1005020 w 2955582"/>
                <a:gd name="connsiteY2" fmla="*/ 190999 h 1079521"/>
                <a:gd name="connsiteX3" fmla="*/ 1498255 w 2955582"/>
                <a:gd name="connsiteY3" fmla="*/ 1079521 h 1079521"/>
                <a:gd name="connsiteX4" fmla="*/ 1915291 w 2955582"/>
                <a:gd name="connsiteY4" fmla="*/ 152899 h 1079521"/>
                <a:gd name="connsiteX5" fmla="*/ 2917480 w 2955582"/>
                <a:gd name="connsiteY5" fmla="*/ 646136 h 1079521"/>
                <a:gd name="connsiteX6" fmla="*/ 2487110 w 2955582"/>
                <a:gd name="connsiteY6" fmla="*/ 878386 h 1079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55582" h="1079521">
                  <a:moveTo>
                    <a:pt x="443045" y="910771"/>
                  </a:moveTo>
                  <a:cubicBezTo>
                    <a:pt x="329109" y="924298"/>
                    <a:pt x="137768" y="823247"/>
                    <a:pt x="79031" y="655660"/>
                  </a:cubicBezTo>
                  <a:cubicBezTo>
                    <a:pt x="0" y="74186"/>
                    <a:pt x="790708" y="120356"/>
                    <a:pt x="1005020" y="190999"/>
                  </a:cubicBezTo>
                  <a:cubicBezTo>
                    <a:pt x="1314803" y="281910"/>
                    <a:pt x="2510706" y="879496"/>
                    <a:pt x="1498255" y="1079521"/>
                  </a:cubicBezTo>
                  <a:cubicBezTo>
                    <a:pt x="466754" y="917596"/>
                    <a:pt x="1672182" y="215235"/>
                    <a:pt x="1915291" y="152899"/>
                  </a:cubicBezTo>
                  <a:cubicBezTo>
                    <a:pt x="2803421" y="0"/>
                    <a:pt x="2955582" y="441300"/>
                    <a:pt x="2917480" y="646136"/>
                  </a:cubicBezTo>
                  <a:cubicBezTo>
                    <a:pt x="2873083" y="778163"/>
                    <a:pt x="2722027" y="857782"/>
                    <a:pt x="2487110" y="878386"/>
                  </a:cubicBezTo>
                </a:path>
              </a:pathLst>
            </a:custGeom>
            <a:noFill/>
            <a:ln w="38100">
              <a:solidFill>
                <a:srgbClr val="5438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8" name="Полилиния 7"/>
            <p:cNvSpPr/>
            <p:nvPr/>
          </p:nvSpPr>
          <p:spPr>
            <a:xfrm flipH="1">
              <a:off x="1268951" y="2844857"/>
              <a:ext cx="3534891" cy="731354"/>
            </a:xfrm>
            <a:custGeom>
              <a:avLst/>
              <a:gdLst>
                <a:gd name="connsiteX0" fmla="*/ 0 w 2514600"/>
                <a:gd name="connsiteY0" fmla="*/ 500063 h 1000125"/>
                <a:gd name="connsiteX1" fmla="*/ 792641 w 2514600"/>
                <a:gd name="connsiteY1" fmla="*/ 35404 h 1000125"/>
                <a:gd name="connsiteX2" fmla="*/ 1257301 w 2514600"/>
                <a:gd name="connsiteY2" fmla="*/ 1 h 1000125"/>
                <a:gd name="connsiteX3" fmla="*/ 1721962 w 2514600"/>
                <a:gd name="connsiteY3" fmla="*/ 35404 h 1000125"/>
                <a:gd name="connsiteX4" fmla="*/ 2514601 w 2514600"/>
                <a:gd name="connsiteY4" fmla="*/ 500066 h 1000125"/>
                <a:gd name="connsiteX5" fmla="*/ 1721961 w 2514600"/>
                <a:gd name="connsiteY5" fmla="*/ 964726 h 1000125"/>
                <a:gd name="connsiteX6" fmla="*/ 1257301 w 2514600"/>
                <a:gd name="connsiteY6" fmla="*/ 1000129 h 1000125"/>
                <a:gd name="connsiteX7" fmla="*/ 792641 w 2514600"/>
                <a:gd name="connsiteY7" fmla="*/ 964726 h 1000125"/>
                <a:gd name="connsiteX8" fmla="*/ 2 w 2514600"/>
                <a:gd name="connsiteY8" fmla="*/ 500065 h 1000125"/>
                <a:gd name="connsiteX9" fmla="*/ 0 w 2514600"/>
                <a:gd name="connsiteY9" fmla="*/ 500063 h 1000125"/>
                <a:gd name="connsiteX0" fmla="*/ 792641 w 2514603"/>
                <a:gd name="connsiteY0" fmla="*/ 964725 h 1056165"/>
                <a:gd name="connsiteX1" fmla="*/ 2 w 2514603"/>
                <a:gd name="connsiteY1" fmla="*/ 500064 h 1056165"/>
                <a:gd name="connsiteX2" fmla="*/ 0 w 2514603"/>
                <a:gd name="connsiteY2" fmla="*/ 500062 h 1056165"/>
                <a:gd name="connsiteX3" fmla="*/ 792641 w 2514603"/>
                <a:gd name="connsiteY3" fmla="*/ 35403 h 1056165"/>
                <a:gd name="connsiteX4" fmla="*/ 1257301 w 2514603"/>
                <a:gd name="connsiteY4" fmla="*/ 0 h 1056165"/>
                <a:gd name="connsiteX5" fmla="*/ 1721962 w 2514603"/>
                <a:gd name="connsiteY5" fmla="*/ 35403 h 1056165"/>
                <a:gd name="connsiteX6" fmla="*/ 2514601 w 2514603"/>
                <a:gd name="connsiteY6" fmla="*/ 500065 h 1056165"/>
                <a:gd name="connsiteX7" fmla="*/ 1721961 w 2514603"/>
                <a:gd name="connsiteY7" fmla="*/ 964725 h 1056165"/>
                <a:gd name="connsiteX8" fmla="*/ 1257301 w 2514603"/>
                <a:gd name="connsiteY8" fmla="*/ 1000128 h 1056165"/>
                <a:gd name="connsiteX9" fmla="*/ 884081 w 2514603"/>
                <a:gd name="connsiteY9" fmla="*/ 1056165 h 1056165"/>
                <a:gd name="connsiteX0" fmla="*/ 478554 w 2762491"/>
                <a:gd name="connsiteY0" fmla="*/ 755175 h 1056165"/>
                <a:gd name="connsiteX1" fmla="*/ 247890 w 2762491"/>
                <a:gd name="connsiteY1" fmla="*/ 500064 h 1056165"/>
                <a:gd name="connsiteX2" fmla="*/ 247888 w 2762491"/>
                <a:gd name="connsiteY2" fmla="*/ 500062 h 1056165"/>
                <a:gd name="connsiteX3" fmla="*/ 1040529 w 2762491"/>
                <a:gd name="connsiteY3" fmla="*/ 35403 h 1056165"/>
                <a:gd name="connsiteX4" fmla="*/ 1505189 w 2762491"/>
                <a:gd name="connsiteY4" fmla="*/ 0 h 1056165"/>
                <a:gd name="connsiteX5" fmla="*/ 1969850 w 2762491"/>
                <a:gd name="connsiteY5" fmla="*/ 35403 h 1056165"/>
                <a:gd name="connsiteX6" fmla="*/ 2762489 w 2762491"/>
                <a:gd name="connsiteY6" fmla="*/ 500065 h 1056165"/>
                <a:gd name="connsiteX7" fmla="*/ 1969849 w 2762491"/>
                <a:gd name="connsiteY7" fmla="*/ 964725 h 1056165"/>
                <a:gd name="connsiteX8" fmla="*/ 1505189 w 2762491"/>
                <a:gd name="connsiteY8" fmla="*/ 1000128 h 1056165"/>
                <a:gd name="connsiteX9" fmla="*/ 1131969 w 2762491"/>
                <a:gd name="connsiteY9" fmla="*/ 1056165 h 1056165"/>
                <a:gd name="connsiteX0" fmla="*/ 230666 w 2514603"/>
                <a:gd name="connsiteY0" fmla="*/ 755175 h 1056165"/>
                <a:gd name="connsiteX1" fmla="*/ 2 w 2514603"/>
                <a:gd name="connsiteY1" fmla="*/ 500064 h 1056165"/>
                <a:gd name="connsiteX2" fmla="*/ 0 w 2514603"/>
                <a:gd name="connsiteY2" fmla="*/ 500062 h 1056165"/>
                <a:gd name="connsiteX3" fmla="*/ 792641 w 2514603"/>
                <a:gd name="connsiteY3" fmla="*/ 35403 h 1056165"/>
                <a:gd name="connsiteX4" fmla="*/ 1257301 w 2514603"/>
                <a:gd name="connsiteY4" fmla="*/ 0 h 1056165"/>
                <a:gd name="connsiteX5" fmla="*/ 1721962 w 2514603"/>
                <a:gd name="connsiteY5" fmla="*/ 35403 h 1056165"/>
                <a:gd name="connsiteX6" fmla="*/ 2514601 w 2514603"/>
                <a:gd name="connsiteY6" fmla="*/ 500065 h 1056165"/>
                <a:gd name="connsiteX7" fmla="*/ 1721961 w 2514603"/>
                <a:gd name="connsiteY7" fmla="*/ 964725 h 1056165"/>
                <a:gd name="connsiteX8" fmla="*/ 1257301 w 2514603"/>
                <a:gd name="connsiteY8" fmla="*/ 1000128 h 1056165"/>
                <a:gd name="connsiteX9" fmla="*/ 884081 w 2514603"/>
                <a:gd name="connsiteY9" fmla="*/ 1056165 h 1056165"/>
                <a:gd name="connsiteX0" fmla="*/ 230666 w 2514603"/>
                <a:gd name="connsiteY0" fmla="*/ 743161 h 1044151"/>
                <a:gd name="connsiteX1" fmla="*/ 2 w 2514603"/>
                <a:gd name="connsiteY1" fmla="*/ 488050 h 1044151"/>
                <a:gd name="connsiteX2" fmla="*/ 0 w 2514603"/>
                <a:gd name="connsiteY2" fmla="*/ 488048 h 1044151"/>
                <a:gd name="connsiteX3" fmla="*/ 792641 w 2514603"/>
                <a:gd name="connsiteY3" fmla="*/ 23389 h 1044151"/>
                <a:gd name="connsiteX4" fmla="*/ 1657351 w 2514603"/>
                <a:gd name="connsiteY4" fmla="*/ 807136 h 1044151"/>
                <a:gd name="connsiteX5" fmla="*/ 1721962 w 2514603"/>
                <a:gd name="connsiteY5" fmla="*/ 23389 h 1044151"/>
                <a:gd name="connsiteX6" fmla="*/ 2514601 w 2514603"/>
                <a:gd name="connsiteY6" fmla="*/ 488051 h 1044151"/>
                <a:gd name="connsiteX7" fmla="*/ 1721961 w 2514603"/>
                <a:gd name="connsiteY7" fmla="*/ 952711 h 1044151"/>
                <a:gd name="connsiteX8" fmla="*/ 1257301 w 2514603"/>
                <a:gd name="connsiteY8" fmla="*/ 988114 h 1044151"/>
                <a:gd name="connsiteX9" fmla="*/ 884081 w 2514603"/>
                <a:gd name="connsiteY9" fmla="*/ 1044151 h 1044151"/>
                <a:gd name="connsiteX0" fmla="*/ 230666 w 2514603"/>
                <a:gd name="connsiteY0" fmla="*/ 743161 h 1140511"/>
                <a:gd name="connsiteX1" fmla="*/ 2 w 2514603"/>
                <a:gd name="connsiteY1" fmla="*/ 488050 h 1140511"/>
                <a:gd name="connsiteX2" fmla="*/ 0 w 2514603"/>
                <a:gd name="connsiteY2" fmla="*/ 488048 h 1140511"/>
                <a:gd name="connsiteX3" fmla="*/ 792641 w 2514603"/>
                <a:gd name="connsiteY3" fmla="*/ 23389 h 1140511"/>
                <a:gd name="connsiteX4" fmla="*/ 1657351 w 2514603"/>
                <a:gd name="connsiteY4" fmla="*/ 807136 h 1140511"/>
                <a:gd name="connsiteX5" fmla="*/ 1721962 w 2514603"/>
                <a:gd name="connsiteY5" fmla="*/ 23389 h 1140511"/>
                <a:gd name="connsiteX6" fmla="*/ 2514601 w 2514603"/>
                <a:gd name="connsiteY6" fmla="*/ 488051 h 1140511"/>
                <a:gd name="connsiteX7" fmla="*/ 1721961 w 2514603"/>
                <a:gd name="connsiteY7" fmla="*/ 952711 h 1140511"/>
                <a:gd name="connsiteX8" fmla="*/ 1257301 w 2514603"/>
                <a:gd name="connsiteY8" fmla="*/ 988114 h 1140511"/>
                <a:gd name="connsiteX9" fmla="*/ 884081 w 2514603"/>
                <a:gd name="connsiteY9" fmla="*/ 1044151 h 1140511"/>
                <a:gd name="connsiteX0" fmla="*/ 230666 w 2514603"/>
                <a:gd name="connsiteY0" fmla="*/ 743161 h 1140511"/>
                <a:gd name="connsiteX1" fmla="*/ 2 w 2514603"/>
                <a:gd name="connsiteY1" fmla="*/ 488050 h 1140511"/>
                <a:gd name="connsiteX2" fmla="*/ 0 w 2514603"/>
                <a:gd name="connsiteY2" fmla="*/ 488048 h 1140511"/>
                <a:gd name="connsiteX3" fmla="*/ 792641 w 2514603"/>
                <a:gd name="connsiteY3" fmla="*/ 23389 h 1140511"/>
                <a:gd name="connsiteX4" fmla="*/ 1657351 w 2514603"/>
                <a:gd name="connsiteY4" fmla="*/ 807136 h 1140511"/>
                <a:gd name="connsiteX5" fmla="*/ 1721962 w 2514603"/>
                <a:gd name="connsiteY5" fmla="*/ 23389 h 1140511"/>
                <a:gd name="connsiteX6" fmla="*/ 2514601 w 2514603"/>
                <a:gd name="connsiteY6" fmla="*/ 488051 h 1140511"/>
                <a:gd name="connsiteX7" fmla="*/ 1721961 w 2514603"/>
                <a:gd name="connsiteY7" fmla="*/ 952711 h 1140511"/>
                <a:gd name="connsiteX8" fmla="*/ 1257301 w 2514603"/>
                <a:gd name="connsiteY8" fmla="*/ 988114 h 1140511"/>
                <a:gd name="connsiteX9" fmla="*/ 884081 w 2514603"/>
                <a:gd name="connsiteY9" fmla="*/ 1044151 h 1140511"/>
                <a:gd name="connsiteX0" fmla="*/ 443016 w 2726953"/>
                <a:gd name="connsiteY0" fmla="*/ 743161 h 1245286"/>
                <a:gd name="connsiteX1" fmla="*/ 212352 w 2726953"/>
                <a:gd name="connsiteY1" fmla="*/ 488050 h 1245286"/>
                <a:gd name="connsiteX2" fmla="*/ 212350 w 2726953"/>
                <a:gd name="connsiteY2" fmla="*/ 488048 h 1245286"/>
                <a:gd name="connsiteX3" fmla="*/ 1004991 w 2726953"/>
                <a:gd name="connsiteY3" fmla="*/ 23389 h 1245286"/>
                <a:gd name="connsiteX4" fmla="*/ 1583951 w 2726953"/>
                <a:gd name="connsiteY4" fmla="*/ 911911 h 1245286"/>
                <a:gd name="connsiteX5" fmla="*/ 1934312 w 2726953"/>
                <a:gd name="connsiteY5" fmla="*/ 23389 h 1245286"/>
                <a:gd name="connsiteX6" fmla="*/ 2726951 w 2726953"/>
                <a:gd name="connsiteY6" fmla="*/ 488051 h 1245286"/>
                <a:gd name="connsiteX7" fmla="*/ 1934311 w 2726953"/>
                <a:gd name="connsiteY7" fmla="*/ 952711 h 1245286"/>
                <a:gd name="connsiteX8" fmla="*/ 1469651 w 2726953"/>
                <a:gd name="connsiteY8" fmla="*/ 988114 h 1245286"/>
                <a:gd name="connsiteX9" fmla="*/ 1096431 w 2726953"/>
                <a:gd name="connsiteY9" fmla="*/ 1044151 h 1245286"/>
                <a:gd name="connsiteX0" fmla="*/ 230666 w 2514603"/>
                <a:gd name="connsiteY0" fmla="*/ 743161 h 1044151"/>
                <a:gd name="connsiteX1" fmla="*/ 2 w 2514603"/>
                <a:gd name="connsiteY1" fmla="*/ 488050 h 1044151"/>
                <a:gd name="connsiteX2" fmla="*/ 0 w 2514603"/>
                <a:gd name="connsiteY2" fmla="*/ 488048 h 1044151"/>
                <a:gd name="connsiteX3" fmla="*/ 792641 w 2514603"/>
                <a:gd name="connsiteY3" fmla="*/ 23389 h 1044151"/>
                <a:gd name="connsiteX4" fmla="*/ 1371601 w 2514603"/>
                <a:gd name="connsiteY4" fmla="*/ 911911 h 1044151"/>
                <a:gd name="connsiteX5" fmla="*/ 1721962 w 2514603"/>
                <a:gd name="connsiteY5" fmla="*/ 23389 h 1044151"/>
                <a:gd name="connsiteX6" fmla="*/ 2514601 w 2514603"/>
                <a:gd name="connsiteY6" fmla="*/ 488051 h 1044151"/>
                <a:gd name="connsiteX7" fmla="*/ 1721961 w 2514603"/>
                <a:gd name="connsiteY7" fmla="*/ 952711 h 1044151"/>
                <a:gd name="connsiteX8" fmla="*/ 1257301 w 2514603"/>
                <a:gd name="connsiteY8" fmla="*/ 988114 h 1044151"/>
                <a:gd name="connsiteX9" fmla="*/ 884081 w 2514603"/>
                <a:gd name="connsiteY9" fmla="*/ 1044151 h 1044151"/>
                <a:gd name="connsiteX0" fmla="*/ 230666 w 2514603"/>
                <a:gd name="connsiteY0" fmla="*/ 743161 h 1044151"/>
                <a:gd name="connsiteX1" fmla="*/ 2 w 2514603"/>
                <a:gd name="connsiteY1" fmla="*/ 488050 h 1044151"/>
                <a:gd name="connsiteX2" fmla="*/ 0 w 2514603"/>
                <a:gd name="connsiteY2" fmla="*/ 488048 h 1044151"/>
                <a:gd name="connsiteX3" fmla="*/ 792641 w 2514603"/>
                <a:gd name="connsiteY3" fmla="*/ 23389 h 1044151"/>
                <a:gd name="connsiteX4" fmla="*/ 1371601 w 2514603"/>
                <a:gd name="connsiteY4" fmla="*/ 911911 h 1044151"/>
                <a:gd name="connsiteX5" fmla="*/ 1721962 w 2514603"/>
                <a:gd name="connsiteY5" fmla="*/ 23389 h 1044151"/>
                <a:gd name="connsiteX6" fmla="*/ 2514601 w 2514603"/>
                <a:gd name="connsiteY6" fmla="*/ 488051 h 1044151"/>
                <a:gd name="connsiteX7" fmla="*/ 1721961 w 2514603"/>
                <a:gd name="connsiteY7" fmla="*/ 952711 h 1044151"/>
                <a:gd name="connsiteX8" fmla="*/ 1257301 w 2514603"/>
                <a:gd name="connsiteY8" fmla="*/ 988114 h 1044151"/>
                <a:gd name="connsiteX9" fmla="*/ 884081 w 2514603"/>
                <a:gd name="connsiteY9" fmla="*/ 1044151 h 1044151"/>
                <a:gd name="connsiteX0" fmla="*/ 230666 w 2514603"/>
                <a:gd name="connsiteY0" fmla="*/ 743161 h 1044151"/>
                <a:gd name="connsiteX1" fmla="*/ 2 w 2514603"/>
                <a:gd name="connsiteY1" fmla="*/ 488050 h 1044151"/>
                <a:gd name="connsiteX2" fmla="*/ 0 w 2514603"/>
                <a:gd name="connsiteY2" fmla="*/ 488048 h 1044151"/>
                <a:gd name="connsiteX3" fmla="*/ 792641 w 2514603"/>
                <a:gd name="connsiteY3" fmla="*/ 23389 h 1044151"/>
                <a:gd name="connsiteX4" fmla="*/ 1285876 w 2514603"/>
                <a:gd name="connsiteY4" fmla="*/ 911911 h 1044151"/>
                <a:gd name="connsiteX5" fmla="*/ 1721962 w 2514603"/>
                <a:gd name="connsiteY5" fmla="*/ 23389 h 1044151"/>
                <a:gd name="connsiteX6" fmla="*/ 2514601 w 2514603"/>
                <a:gd name="connsiteY6" fmla="*/ 488051 h 1044151"/>
                <a:gd name="connsiteX7" fmla="*/ 1721961 w 2514603"/>
                <a:gd name="connsiteY7" fmla="*/ 952711 h 1044151"/>
                <a:gd name="connsiteX8" fmla="*/ 1257301 w 2514603"/>
                <a:gd name="connsiteY8" fmla="*/ 988114 h 1044151"/>
                <a:gd name="connsiteX9" fmla="*/ 884081 w 2514603"/>
                <a:gd name="connsiteY9" fmla="*/ 1044151 h 1044151"/>
                <a:gd name="connsiteX0" fmla="*/ 230666 w 2514603"/>
                <a:gd name="connsiteY0" fmla="*/ 743161 h 1044151"/>
                <a:gd name="connsiteX1" fmla="*/ 2 w 2514603"/>
                <a:gd name="connsiteY1" fmla="*/ 488050 h 1044151"/>
                <a:gd name="connsiteX2" fmla="*/ 0 w 2514603"/>
                <a:gd name="connsiteY2" fmla="*/ 488048 h 1044151"/>
                <a:gd name="connsiteX3" fmla="*/ 792641 w 2514603"/>
                <a:gd name="connsiteY3" fmla="*/ 23389 h 1044151"/>
                <a:gd name="connsiteX4" fmla="*/ 1285876 w 2514603"/>
                <a:gd name="connsiteY4" fmla="*/ 911911 h 1044151"/>
                <a:gd name="connsiteX5" fmla="*/ 1721962 w 2514603"/>
                <a:gd name="connsiteY5" fmla="*/ 23389 h 1044151"/>
                <a:gd name="connsiteX6" fmla="*/ 2514601 w 2514603"/>
                <a:gd name="connsiteY6" fmla="*/ 488051 h 1044151"/>
                <a:gd name="connsiteX7" fmla="*/ 1721961 w 2514603"/>
                <a:gd name="connsiteY7" fmla="*/ 952711 h 1044151"/>
                <a:gd name="connsiteX8" fmla="*/ 1257301 w 2514603"/>
                <a:gd name="connsiteY8" fmla="*/ 988114 h 1044151"/>
                <a:gd name="connsiteX9" fmla="*/ 884081 w 2514603"/>
                <a:gd name="connsiteY9" fmla="*/ 1044151 h 1044151"/>
                <a:gd name="connsiteX0" fmla="*/ 230666 w 2514603"/>
                <a:gd name="connsiteY0" fmla="*/ 743161 h 1044151"/>
                <a:gd name="connsiteX1" fmla="*/ 2 w 2514603"/>
                <a:gd name="connsiteY1" fmla="*/ 488050 h 1044151"/>
                <a:gd name="connsiteX2" fmla="*/ 0 w 2514603"/>
                <a:gd name="connsiteY2" fmla="*/ 488048 h 1044151"/>
                <a:gd name="connsiteX3" fmla="*/ 792641 w 2514603"/>
                <a:gd name="connsiteY3" fmla="*/ 23389 h 1044151"/>
                <a:gd name="connsiteX4" fmla="*/ 1285876 w 2514603"/>
                <a:gd name="connsiteY4" fmla="*/ 911911 h 1044151"/>
                <a:gd name="connsiteX5" fmla="*/ 1721962 w 2514603"/>
                <a:gd name="connsiteY5" fmla="*/ 23389 h 1044151"/>
                <a:gd name="connsiteX6" fmla="*/ 2514601 w 2514603"/>
                <a:gd name="connsiteY6" fmla="*/ 488051 h 1044151"/>
                <a:gd name="connsiteX7" fmla="*/ 1721961 w 2514603"/>
                <a:gd name="connsiteY7" fmla="*/ 952711 h 1044151"/>
                <a:gd name="connsiteX8" fmla="*/ 1257301 w 2514603"/>
                <a:gd name="connsiteY8" fmla="*/ 988114 h 1044151"/>
                <a:gd name="connsiteX9" fmla="*/ 884081 w 2514603"/>
                <a:gd name="connsiteY9" fmla="*/ 1044151 h 1044151"/>
                <a:gd name="connsiteX0" fmla="*/ 230666 w 2514603"/>
                <a:gd name="connsiteY0" fmla="*/ 720271 h 1021261"/>
                <a:gd name="connsiteX1" fmla="*/ 2 w 2514603"/>
                <a:gd name="connsiteY1" fmla="*/ 465160 h 1021261"/>
                <a:gd name="connsiteX2" fmla="*/ 0 w 2514603"/>
                <a:gd name="connsiteY2" fmla="*/ 465158 h 1021261"/>
                <a:gd name="connsiteX3" fmla="*/ 792641 w 2514603"/>
                <a:gd name="connsiteY3" fmla="*/ 499 h 1021261"/>
                <a:gd name="connsiteX4" fmla="*/ 1285876 w 2514603"/>
                <a:gd name="connsiteY4" fmla="*/ 889021 h 1021261"/>
                <a:gd name="connsiteX5" fmla="*/ 1721962 w 2514603"/>
                <a:gd name="connsiteY5" fmla="*/ 499 h 1021261"/>
                <a:gd name="connsiteX6" fmla="*/ 2514601 w 2514603"/>
                <a:gd name="connsiteY6" fmla="*/ 465161 h 1021261"/>
                <a:gd name="connsiteX7" fmla="*/ 1721961 w 2514603"/>
                <a:gd name="connsiteY7" fmla="*/ 929821 h 1021261"/>
                <a:gd name="connsiteX8" fmla="*/ 1257301 w 2514603"/>
                <a:gd name="connsiteY8" fmla="*/ 965224 h 1021261"/>
                <a:gd name="connsiteX9" fmla="*/ 884081 w 2514603"/>
                <a:gd name="connsiteY9" fmla="*/ 1021261 h 1021261"/>
                <a:gd name="connsiteX0" fmla="*/ 230666 w 2514603"/>
                <a:gd name="connsiteY0" fmla="*/ 720271 h 1021261"/>
                <a:gd name="connsiteX1" fmla="*/ 2 w 2514603"/>
                <a:gd name="connsiteY1" fmla="*/ 465160 h 1021261"/>
                <a:gd name="connsiteX2" fmla="*/ 0 w 2514603"/>
                <a:gd name="connsiteY2" fmla="*/ 465158 h 1021261"/>
                <a:gd name="connsiteX3" fmla="*/ 792641 w 2514603"/>
                <a:gd name="connsiteY3" fmla="*/ 499 h 1021261"/>
                <a:gd name="connsiteX4" fmla="*/ 1285876 w 2514603"/>
                <a:gd name="connsiteY4" fmla="*/ 889021 h 1021261"/>
                <a:gd name="connsiteX5" fmla="*/ 1721962 w 2514603"/>
                <a:gd name="connsiteY5" fmla="*/ 499 h 1021261"/>
                <a:gd name="connsiteX6" fmla="*/ 2514601 w 2514603"/>
                <a:gd name="connsiteY6" fmla="*/ 465161 h 1021261"/>
                <a:gd name="connsiteX7" fmla="*/ 1721961 w 2514603"/>
                <a:gd name="connsiteY7" fmla="*/ 929821 h 1021261"/>
                <a:gd name="connsiteX8" fmla="*/ 1257301 w 2514603"/>
                <a:gd name="connsiteY8" fmla="*/ 965224 h 1021261"/>
                <a:gd name="connsiteX9" fmla="*/ 884081 w 2514603"/>
                <a:gd name="connsiteY9" fmla="*/ 1021261 h 1021261"/>
                <a:gd name="connsiteX0" fmla="*/ 230666 w 2514603"/>
                <a:gd name="connsiteY0" fmla="*/ 786946 h 1087936"/>
                <a:gd name="connsiteX1" fmla="*/ 2 w 2514603"/>
                <a:gd name="connsiteY1" fmla="*/ 531835 h 1087936"/>
                <a:gd name="connsiteX2" fmla="*/ 0 w 2514603"/>
                <a:gd name="connsiteY2" fmla="*/ 531833 h 1087936"/>
                <a:gd name="connsiteX3" fmla="*/ 792641 w 2514603"/>
                <a:gd name="connsiteY3" fmla="*/ 67174 h 1087936"/>
                <a:gd name="connsiteX4" fmla="*/ 1285876 w 2514603"/>
                <a:gd name="connsiteY4" fmla="*/ 955696 h 1087936"/>
                <a:gd name="connsiteX5" fmla="*/ 1721962 w 2514603"/>
                <a:gd name="connsiteY5" fmla="*/ 67174 h 1087936"/>
                <a:gd name="connsiteX6" fmla="*/ 2514601 w 2514603"/>
                <a:gd name="connsiteY6" fmla="*/ 531836 h 1087936"/>
                <a:gd name="connsiteX7" fmla="*/ 1721961 w 2514603"/>
                <a:gd name="connsiteY7" fmla="*/ 996496 h 1087936"/>
                <a:gd name="connsiteX8" fmla="*/ 1257301 w 2514603"/>
                <a:gd name="connsiteY8" fmla="*/ 1031899 h 1087936"/>
                <a:gd name="connsiteX9" fmla="*/ 884081 w 2514603"/>
                <a:gd name="connsiteY9" fmla="*/ 1087936 h 1087936"/>
                <a:gd name="connsiteX0" fmla="*/ 230666 w 2514603"/>
                <a:gd name="connsiteY0" fmla="*/ 786946 h 1087936"/>
                <a:gd name="connsiteX1" fmla="*/ 2 w 2514603"/>
                <a:gd name="connsiteY1" fmla="*/ 531835 h 1087936"/>
                <a:gd name="connsiteX2" fmla="*/ 0 w 2514603"/>
                <a:gd name="connsiteY2" fmla="*/ 531833 h 1087936"/>
                <a:gd name="connsiteX3" fmla="*/ 792641 w 2514603"/>
                <a:gd name="connsiteY3" fmla="*/ 67174 h 1087936"/>
                <a:gd name="connsiteX4" fmla="*/ 1285876 w 2514603"/>
                <a:gd name="connsiteY4" fmla="*/ 955696 h 1087936"/>
                <a:gd name="connsiteX5" fmla="*/ 1721962 w 2514603"/>
                <a:gd name="connsiteY5" fmla="*/ 67174 h 1087936"/>
                <a:gd name="connsiteX6" fmla="*/ 2514601 w 2514603"/>
                <a:gd name="connsiteY6" fmla="*/ 531836 h 1087936"/>
                <a:gd name="connsiteX7" fmla="*/ 1257301 w 2514603"/>
                <a:gd name="connsiteY7" fmla="*/ 1031899 h 1087936"/>
                <a:gd name="connsiteX8" fmla="*/ 884081 w 2514603"/>
                <a:gd name="connsiteY8" fmla="*/ 1087936 h 1087936"/>
                <a:gd name="connsiteX0" fmla="*/ 230666 w 2514603"/>
                <a:gd name="connsiteY0" fmla="*/ 786946 h 1087936"/>
                <a:gd name="connsiteX1" fmla="*/ 2 w 2514603"/>
                <a:gd name="connsiteY1" fmla="*/ 531835 h 1087936"/>
                <a:gd name="connsiteX2" fmla="*/ 0 w 2514603"/>
                <a:gd name="connsiteY2" fmla="*/ 531833 h 1087936"/>
                <a:gd name="connsiteX3" fmla="*/ 792641 w 2514603"/>
                <a:gd name="connsiteY3" fmla="*/ 67174 h 1087936"/>
                <a:gd name="connsiteX4" fmla="*/ 1285876 w 2514603"/>
                <a:gd name="connsiteY4" fmla="*/ 955696 h 1087936"/>
                <a:gd name="connsiteX5" fmla="*/ 1721962 w 2514603"/>
                <a:gd name="connsiteY5" fmla="*/ 67174 h 1087936"/>
                <a:gd name="connsiteX6" fmla="*/ 2514601 w 2514603"/>
                <a:gd name="connsiteY6" fmla="*/ 531836 h 1087936"/>
                <a:gd name="connsiteX7" fmla="*/ 884081 w 2514603"/>
                <a:gd name="connsiteY7" fmla="*/ 1087936 h 1087936"/>
                <a:gd name="connsiteX0" fmla="*/ 230666 w 2547748"/>
                <a:gd name="connsiteY0" fmla="*/ 786946 h 955696"/>
                <a:gd name="connsiteX1" fmla="*/ 2 w 2547748"/>
                <a:gd name="connsiteY1" fmla="*/ 531835 h 955696"/>
                <a:gd name="connsiteX2" fmla="*/ 0 w 2547748"/>
                <a:gd name="connsiteY2" fmla="*/ 531833 h 955696"/>
                <a:gd name="connsiteX3" fmla="*/ 792641 w 2547748"/>
                <a:gd name="connsiteY3" fmla="*/ 67174 h 955696"/>
                <a:gd name="connsiteX4" fmla="*/ 1285876 w 2547748"/>
                <a:gd name="connsiteY4" fmla="*/ 955696 h 955696"/>
                <a:gd name="connsiteX5" fmla="*/ 1721962 w 2547748"/>
                <a:gd name="connsiteY5" fmla="*/ 67174 h 955696"/>
                <a:gd name="connsiteX6" fmla="*/ 2514601 w 2547748"/>
                <a:gd name="connsiteY6" fmla="*/ 531836 h 955696"/>
                <a:gd name="connsiteX7" fmla="*/ 2208056 w 2547748"/>
                <a:gd name="connsiteY7" fmla="*/ 687886 h 955696"/>
                <a:gd name="connsiteX0" fmla="*/ 230666 w 2514603"/>
                <a:gd name="connsiteY0" fmla="*/ 786946 h 955696"/>
                <a:gd name="connsiteX1" fmla="*/ 2 w 2514603"/>
                <a:gd name="connsiteY1" fmla="*/ 531835 h 955696"/>
                <a:gd name="connsiteX2" fmla="*/ 0 w 2514603"/>
                <a:gd name="connsiteY2" fmla="*/ 531833 h 955696"/>
                <a:gd name="connsiteX3" fmla="*/ 792641 w 2514603"/>
                <a:gd name="connsiteY3" fmla="*/ 67174 h 955696"/>
                <a:gd name="connsiteX4" fmla="*/ 1285876 w 2514603"/>
                <a:gd name="connsiteY4" fmla="*/ 955696 h 955696"/>
                <a:gd name="connsiteX5" fmla="*/ 1721962 w 2514603"/>
                <a:gd name="connsiteY5" fmla="*/ 67174 h 955696"/>
                <a:gd name="connsiteX6" fmla="*/ 2514601 w 2514603"/>
                <a:gd name="connsiteY6" fmla="*/ 531836 h 955696"/>
                <a:gd name="connsiteX7" fmla="*/ 2208056 w 2514603"/>
                <a:gd name="connsiteY7" fmla="*/ 687886 h 955696"/>
                <a:gd name="connsiteX0" fmla="*/ 230666 w 2514603"/>
                <a:gd name="connsiteY0" fmla="*/ 786946 h 955696"/>
                <a:gd name="connsiteX1" fmla="*/ 2 w 2514603"/>
                <a:gd name="connsiteY1" fmla="*/ 531835 h 955696"/>
                <a:gd name="connsiteX2" fmla="*/ 0 w 2514603"/>
                <a:gd name="connsiteY2" fmla="*/ 531833 h 955696"/>
                <a:gd name="connsiteX3" fmla="*/ 792641 w 2514603"/>
                <a:gd name="connsiteY3" fmla="*/ 67174 h 955696"/>
                <a:gd name="connsiteX4" fmla="*/ 1285876 w 2514603"/>
                <a:gd name="connsiteY4" fmla="*/ 955696 h 955696"/>
                <a:gd name="connsiteX5" fmla="*/ 1721962 w 2514603"/>
                <a:gd name="connsiteY5" fmla="*/ 67174 h 955696"/>
                <a:gd name="connsiteX6" fmla="*/ 2514601 w 2514603"/>
                <a:gd name="connsiteY6" fmla="*/ 531836 h 955696"/>
                <a:gd name="connsiteX7" fmla="*/ 2208056 w 2514603"/>
                <a:gd name="connsiteY7" fmla="*/ 687886 h 955696"/>
                <a:gd name="connsiteX0" fmla="*/ 230666 w 2514603"/>
                <a:gd name="connsiteY0" fmla="*/ 786946 h 955696"/>
                <a:gd name="connsiteX1" fmla="*/ 2 w 2514603"/>
                <a:gd name="connsiteY1" fmla="*/ 531835 h 955696"/>
                <a:gd name="connsiteX2" fmla="*/ 0 w 2514603"/>
                <a:gd name="connsiteY2" fmla="*/ 531833 h 955696"/>
                <a:gd name="connsiteX3" fmla="*/ 792641 w 2514603"/>
                <a:gd name="connsiteY3" fmla="*/ 67174 h 955696"/>
                <a:gd name="connsiteX4" fmla="*/ 1285876 w 2514603"/>
                <a:gd name="connsiteY4" fmla="*/ 955696 h 955696"/>
                <a:gd name="connsiteX5" fmla="*/ 1721962 w 2514603"/>
                <a:gd name="connsiteY5" fmla="*/ 67174 h 955696"/>
                <a:gd name="connsiteX6" fmla="*/ 2514601 w 2514603"/>
                <a:gd name="connsiteY6" fmla="*/ 531836 h 955696"/>
                <a:gd name="connsiteX7" fmla="*/ 2274731 w 2514603"/>
                <a:gd name="connsiteY7" fmla="*/ 754561 h 955696"/>
                <a:gd name="connsiteX0" fmla="*/ 230666 w 2514603"/>
                <a:gd name="connsiteY0" fmla="*/ 786946 h 955696"/>
                <a:gd name="connsiteX1" fmla="*/ 2 w 2514603"/>
                <a:gd name="connsiteY1" fmla="*/ 531835 h 955696"/>
                <a:gd name="connsiteX2" fmla="*/ 0 w 2514603"/>
                <a:gd name="connsiteY2" fmla="*/ 531833 h 955696"/>
                <a:gd name="connsiteX3" fmla="*/ 792641 w 2514603"/>
                <a:gd name="connsiteY3" fmla="*/ 67174 h 955696"/>
                <a:gd name="connsiteX4" fmla="*/ 1285876 w 2514603"/>
                <a:gd name="connsiteY4" fmla="*/ 955696 h 955696"/>
                <a:gd name="connsiteX5" fmla="*/ 1721962 w 2514603"/>
                <a:gd name="connsiteY5" fmla="*/ 67174 h 955696"/>
                <a:gd name="connsiteX6" fmla="*/ 2514601 w 2514603"/>
                <a:gd name="connsiteY6" fmla="*/ 531836 h 955696"/>
                <a:gd name="connsiteX7" fmla="*/ 2274731 w 2514603"/>
                <a:gd name="connsiteY7" fmla="*/ 754561 h 955696"/>
                <a:gd name="connsiteX0" fmla="*/ 230666 w 2514603"/>
                <a:gd name="connsiteY0" fmla="*/ 786946 h 955696"/>
                <a:gd name="connsiteX1" fmla="*/ 2 w 2514603"/>
                <a:gd name="connsiteY1" fmla="*/ 531835 h 955696"/>
                <a:gd name="connsiteX2" fmla="*/ 0 w 2514603"/>
                <a:gd name="connsiteY2" fmla="*/ 531833 h 955696"/>
                <a:gd name="connsiteX3" fmla="*/ 792641 w 2514603"/>
                <a:gd name="connsiteY3" fmla="*/ 67174 h 955696"/>
                <a:gd name="connsiteX4" fmla="*/ 1285876 w 2514603"/>
                <a:gd name="connsiteY4" fmla="*/ 955696 h 955696"/>
                <a:gd name="connsiteX5" fmla="*/ 1721962 w 2514603"/>
                <a:gd name="connsiteY5" fmla="*/ 67174 h 955696"/>
                <a:gd name="connsiteX6" fmla="*/ 2514601 w 2514603"/>
                <a:gd name="connsiteY6" fmla="*/ 531836 h 955696"/>
                <a:gd name="connsiteX7" fmla="*/ 2274731 w 2514603"/>
                <a:gd name="connsiteY7" fmla="*/ 754561 h 955696"/>
                <a:gd name="connsiteX0" fmla="*/ 230666 w 2562228"/>
                <a:gd name="connsiteY0" fmla="*/ 786946 h 955696"/>
                <a:gd name="connsiteX1" fmla="*/ 2 w 2562228"/>
                <a:gd name="connsiteY1" fmla="*/ 531835 h 955696"/>
                <a:gd name="connsiteX2" fmla="*/ 0 w 2562228"/>
                <a:gd name="connsiteY2" fmla="*/ 531833 h 955696"/>
                <a:gd name="connsiteX3" fmla="*/ 792641 w 2562228"/>
                <a:gd name="connsiteY3" fmla="*/ 67174 h 955696"/>
                <a:gd name="connsiteX4" fmla="*/ 1285876 w 2562228"/>
                <a:gd name="connsiteY4" fmla="*/ 955696 h 955696"/>
                <a:gd name="connsiteX5" fmla="*/ 1721962 w 2562228"/>
                <a:gd name="connsiteY5" fmla="*/ 67174 h 955696"/>
                <a:gd name="connsiteX6" fmla="*/ 2562226 w 2562228"/>
                <a:gd name="connsiteY6" fmla="*/ 531836 h 955696"/>
                <a:gd name="connsiteX7" fmla="*/ 2274731 w 2562228"/>
                <a:gd name="connsiteY7" fmla="*/ 754561 h 955696"/>
                <a:gd name="connsiteX0" fmla="*/ 230666 w 2562228"/>
                <a:gd name="connsiteY0" fmla="*/ 786946 h 955696"/>
                <a:gd name="connsiteX1" fmla="*/ 2 w 2562228"/>
                <a:gd name="connsiteY1" fmla="*/ 531835 h 955696"/>
                <a:gd name="connsiteX2" fmla="*/ 0 w 2562228"/>
                <a:gd name="connsiteY2" fmla="*/ 531833 h 955696"/>
                <a:gd name="connsiteX3" fmla="*/ 792641 w 2562228"/>
                <a:gd name="connsiteY3" fmla="*/ 67174 h 955696"/>
                <a:gd name="connsiteX4" fmla="*/ 1285876 w 2562228"/>
                <a:gd name="connsiteY4" fmla="*/ 955696 h 955696"/>
                <a:gd name="connsiteX5" fmla="*/ 1721962 w 2562228"/>
                <a:gd name="connsiteY5" fmla="*/ 67174 h 955696"/>
                <a:gd name="connsiteX6" fmla="*/ 2562226 w 2562228"/>
                <a:gd name="connsiteY6" fmla="*/ 531836 h 955696"/>
                <a:gd name="connsiteX7" fmla="*/ 2274731 w 2562228"/>
                <a:gd name="connsiteY7" fmla="*/ 754561 h 955696"/>
                <a:gd name="connsiteX0" fmla="*/ 230666 w 2562228"/>
                <a:gd name="connsiteY0" fmla="*/ 786946 h 955696"/>
                <a:gd name="connsiteX1" fmla="*/ 2 w 2562228"/>
                <a:gd name="connsiteY1" fmla="*/ 531835 h 955696"/>
                <a:gd name="connsiteX2" fmla="*/ 0 w 2562228"/>
                <a:gd name="connsiteY2" fmla="*/ 531833 h 955696"/>
                <a:gd name="connsiteX3" fmla="*/ 792641 w 2562228"/>
                <a:gd name="connsiteY3" fmla="*/ 67174 h 955696"/>
                <a:gd name="connsiteX4" fmla="*/ 1285876 w 2562228"/>
                <a:gd name="connsiteY4" fmla="*/ 955696 h 955696"/>
                <a:gd name="connsiteX5" fmla="*/ 1721962 w 2562228"/>
                <a:gd name="connsiteY5" fmla="*/ 67174 h 955696"/>
                <a:gd name="connsiteX6" fmla="*/ 2562226 w 2562228"/>
                <a:gd name="connsiteY6" fmla="*/ 531836 h 955696"/>
                <a:gd name="connsiteX7" fmla="*/ 2274731 w 2562228"/>
                <a:gd name="connsiteY7" fmla="*/ 754561 h 955696"/>
                <a:gd name="connsiteX0" fmla="*/ 230666 w 2562228"/>
                <a:gd name="connsiteY0" fmla="*/ 786946 h 955696"/>
                <a:gd name="connsiteX1" fmla="*/ 238124 w 2562228"/>
                <a:gd name="connsiteY1" fmla="*/ 812819 h 955696"/>
                <a:gd name="connsiteX2" fmla="*/ 2 w 2562228"/>
                <a:gd name="connsiteY2" fmla="*/ 531835 h 955696"/>
                <a:gd name="connsiteX3" fmla="*/ 0 w 2562228"/>
                <a:gd name="connsiteY3" fmla="*/ 531833 h 955696"/>
                <a:gd name="connsiteX4" fmla="*/ 792641 w 2562228"/>
                <a:gd name="connsiteY4" fmla="*/ 67174 h 955696"/>
                <a:gd name="connsiteX5" fmla="*/ 1285876 w 2562228"/>
                <a:gd name="connsiteY5" fmla="*/ 955696 h 955696"/>
                <a:gd name="connsiteX6" fmla="*/ 1721962 w 2562228"/>
                <a:gd name="connsiteY6" fmla="*/ 67174 h 955696"/>
                <a:gd name="connsiteX7" fmla="*/ 2562226 w 2562228"/>
                <a:gd name="connsiteY7" fmla="*/ 531836 h 955696"/>
                <a:gd name="connsiteX8" fmla="*/ 2274731 w 2562228"/>
                <a:gd name="connsiteY8" fmla="*/ 754561 h 955696"/>
                <a:gd name="connsiteX0" fmla="*/ 233841 w 2565403"/>
                <a:gd name="connsiteY0" fmla="*/ 786946 h 955696"/>
                <a:gd name="connsiteX1" fmla="*/ 241299 w 2565403"/>
                <a:gd name="connsiteY1" fmla="*/ 812819 h 955696"/>
                <a:gd name="connsiteX2" fmla="*/ 3177 w 2565403"/>
                <a:gd name="connsiteY2" fmla="*/ 531835 h 955696"/>
                <a:gd name="connsiteX3" fmla="*/ 3175 w 2565403"/>
                <a:gd name="connsiteY3" fmla="*/ 531833 h 955696"/>
                <a:gd name="connsiteX4" fmla="*/ 795816 w 2565403"/>
                <a:gd name="connsiteY4" fmla="*/ 67174 h 955696"/>
                <a:gd name="connsiteX5" fmla="*/ 1289051 w 2565403"/>
                <a:gd name="connsiteY5" fmla="*/ 955696 h 955696"/>
                <a:gd name="connsiteX6" fmla="*/ 1725137 w 2565403"/>
                <a:gd name="connsiteY6" fmla="*/ 67174 h 955696"/>
                <a:gd name="connsiteX7" fmla="*/ 2565401 w 2565403"/>
                <a:gd name="connsiteY7" fmla="*/ 531836 h 955696"/>
                <a:gd name="connsiteX8" fmla="*/ 2277906 w 2565403"/>
                <a:gd name="connsiteY8" fmla="*/ 754561 h 955696"/>
                <a:gd name="connsiteX0" fmla="*/ 233841 w 2565403"/>
                <a:gd name="connsiteY0" fmla="*/ 786946 h 955696"/>
                <a:gd name="connsiteX1" fmla="*/ 241299 w 2565403"/>
                <a:gd name="connsiteY1" fmla="*/ 812819 h 955696"/>
                <a:gd name="connsiteX2" fmla="*/ 3177 w 2565403"/>
                <a:gd name="connsiteY2" fmla="*/ 531835 h 955696"/>
                <a:gd name="connsiteX3" fmla="*/ 3175 w 2565403"/>
                <a:gd name="connsiteY3" fmla="*/ 531833 h 955696"/>
                <a:gd name="connsiteX4" fmla="*/ 795816 w 2565403"/>
                <a:gd name="connsiteY4" fmla="*/ 67174 h 955696"/>
                <a:gd name="connsiteX5" fmla="*/ 1289051 w 2565403"/>
                <a:gd name="connsiteY5" fmla="*/ 955696 h 955696"/>
                <a:gd name="connsiteX6" fmla="*/ 1725137 w 2565403"/>
                <a:gd name="connsiteY6" fmla="*/ 67174 h 955696"/>
                <a:gd name="connsiteX7" fmla="*/ 2565401 w 2565403"/>
                <a:gd name="connsiteY7" fmla="*/ 531836 h 955696"/>
                <a:gd name="connsiteX8" fmla="*/ 2277906 w 2565403"/>
                <a:gd name="connsiteY8" fmla="*/ 754561 h 955696"/>
                <a:gd name="connsiteX0" fmla="*/ 233841 w 2565403"/>
                <a:gd name="connsiteY0" fmla="*/ 786946 h 955696"/>
                <a:gd name="connsiteX1" fmla="*/ 241299 w 2565403"/>
                <a:gd name="connsiteY1" fmla="*/ 812819 h 955696"/>
                <a:gd name="connsiteX2" fmla="*/ 3177 w 2565403"/>
                <a:gd name="connsiteY2" fmla="*/ 531835 h 955696"/>
                <a:gd name="connsiteX3" fmla="*/ 3175 w 2565403"/>
                <a:gd name="connsiteY3" fmla="*/ 531833 h 955696"/>
                <a:gd name="connsiteX4" fmla="*/ 795816 w 2565403"/>
                <a:gd name="connsiteY4" fmla="*/ 67174 h 955696"/>
                <a:gd name="connsiteX5" fmla="*/ 1289051 w 2565403"/>
                <a:gd name="connsiteY5" fmla="*/ 955696 h 955696"/>
                <a:gd name="connsiteX6" fmla="*/ 1725137 w 2565403"/>
                <a:gd name="connsiteY6" fmla="*/ 67174 h 955696"/>
                <a:gd name="connsiteX7" fmla="*/ 2565401 w 2565403"/>
                <a:gd name="connsiteY7" fmla="*/ 531836 h 955696"/>
                <a:gd name="connsiteX8" fmla="*/ 2277906 w 2565403"/>
                <a:gd name="connsiteY8" fmla="*/ 754561 h 955696"/>
                <a:gd name="connsiteX0" fmla="*/ 270351 w 2601913"/>
                <a:gd name="connsiteY0" fmla="*/ 786946 h 955696"/>
                <a:gd name="connsiteX1" fmla="*/ 277809 w 2601913"/>
                <a:gd name="connsiteY1" fmla="*/ 812819 h 955696"/>
                <a:gd name="connsiteX2" fmla="*/ 39687 w 2601913"/>
                <a:gd name="connsiteY2" fmla="*/ 531835 h 955696"/>
                <a:gd name="connsiteX3" fmla="*/ 39685 w 2601913"/>
                <a:gd name="connsiteY3" fmla="*/ 531833 h 955696"/>
                <a:gd name="connsiteX4" fmla="*/ 832326 w 2601913"/>
                <a:gd name="connsiteY4" fmla="*/ 67174 h 955696"/>
                <a:gd name="connsiteX5" fmla="*/ 1325561 w 2601913"/>
                <a:gd name="connsiteY5" fmla="*/ 955696 h 955696"/>
                <a:gd name="connsiteX6" fmla="*/ 1761647 w 2601913"/>
                <a:gd name="connsiteY6" fmla="*/ 67174 h 955696"/>
                <a:gd name="connsiteX7" fmla="*/ 2601911 w 2601913"/>
                <a:gd name="connsiteY7" fmla="*/ 531836 h 955696"/>
                <a:gd name="connsiteX8" fmla="*/ 2314416 w 2601913"/>
                <a:gd name="connsiteY8" fmla="*/ 754561 h 955696"/>
                <a:gd name="connsiteX0" fmla="*/ 754543 w 3086105"/>
                <a:gd name="connsiteY0" fmla="*/ 786946 h 955696"/>
                <a:gd name="connsiteX1" fmla="*/ 762001 w 3086105"/>
                <a:gd name="connsiteY1" fmla="*/ 812819 h 955696"/>
                <a:gd name="connsiteX2" fmla="*/ 523879 w 3086105"/>
                <a:gd name="connsiteY2" fmla="*/ 531835 h 955696"/>
                <a:gd name="connsiteX3" fmla="*/ 523877 w 3086105"/>
                <a:gd name="connsiteY3" fmla="*/ 531833 h 955696"/>
                <a:gd name="connsiteX4" fmla="*/ 1316518 w 3086105"/>
                <a:gd name="connsiteY4" fmla="*/ 67174 h 955696"/>
                <a:gd name="connsiteX5" fmla="*/ 1809753 w 3086105"/>
                <a:gd name="connsiteY5" fmla="*/ 955696 h 955696"/>
                <a:gd name="connsiteX6" fmla="*/ 2245839 w 3086105"/>
                <a:gd name="connsiteY6" fmla="*/ 67174 h 955696"/>
                <a:gd name="connsiteX7" fmla="*/ 3086103 w 3086105"/>
                <a:gd name="connsiteY7" fmla="*/ 531836 h 955696"/>
                <a:gd name="connsiteX8" fmla="*/ 2798608 w 3086105"/>
                <a:gd name="connsiteY8" fmla="*/ 754561 h 955696"/>
                <a:gd name="connsiteX0" fmla="*/ 811693 w 3143255"/>
                <a:gd name="connsiteY0" fmla="*/ 786946 h 955696"/>
                <a:gd name="connsiteX1" fmla="*/ 819151 w 3143255"/>
                <a:gd name="connsiteY1" fmla="*/ 812819 h 955696"/>
                <a:gd name="connsiteX2" fmla="*/ 581029 w 3143255"/>
                <a:gd name="connsiteY2" fmla="*/ 531835 h 955696"/>
                <a:gd name="connsiteX3" fmla="*/ 581027 w 3143255"/>
                <a:gd name="connsiteY3" fmla="*/ 531833 h 955696"/>
                <a:gd name="connsiteX4" fmla="*/ 1373668 w 3143255"/>
                <a:gd name="connsiteY4" fmla="*/ 67174 h 955696"/>
                <a:gd name="connsiteX5" fmla="*/ 1866903 w 3143255"/>
                <a:gd name="connsiteY5" fmla="*/ 955696 h 955696"/>
                <a:gd name="connsiteX6" fmla="*/ 2302989 w 3143255"/>
                <a:gd name="connsiteY6" fmla="*/ 67174 h 955696"/>
                <a:gd name="connsiteX7" fmla="*/ 3143253 w 3143255"/>
                <a:gd name="connsiteY7" fmla="*/ 531836 h 955696"/>
                <a:gd name="connsiteX8" fmla="*/ 2855758 w 3143255"/>
                <a:gd name="connsiteY8" fmla="*/ 754561 h 955696"/>
                <a:gd name="connsiteX0" fmla="*/ 1849918 w 4181480"/>
                <a:gd name="connsiteY0" fmla="*/ 786946 h 955696"/>
                <a:gd name="connsiteX1" fmla="*/ 1857376 w 4181480"/>
                <a:gd name="connsiteY1" fmla="*/ 812819 h 955696"/>
                <a:gd name="connsiteX2" fmla="*/ 1619254 w 4181480"/>
                <a:gd name="connsiteY2" fmla="*/ 531835 h 955696"/>
                <a:gd name="connsiteX3" fmla="*/ 581027 w 4181480"/>
                <a:gd name="connsiteY3" fmla="*/ 636608 h 955696"/>
                <a:gd name="connsiteX4" fmla="*/ 2411893 w 4181480"/>
                <a:gd name="connsiteY4" fmla="*/ 67174 h 955696"/>
                <a:gd name="connsiteX5" fmla="*/ 2905128 w 4181480"/>
                <a:gd name="connsiteY5" fmla="*/ 955696 h 955696"/>
                <a:gd name="connsiteX6" fmla="*/ 3341214 w 4181480"/>
                <a:gd name="connsiteY6" fmla="*/ 67174 h 955696"/>
                <a:gd name="connsiteX7" fmla="*/ 4181478 w 4181480"/>
                <a:gd name="connsiteY7" fmla="*/ 531836 h 955696"/>
                <a:gd name="connsiteX8" fmla="*/ 3893983 w 4181480"/>
                <a:gd name="connsiteY8" fmla="*/ 754561 h 955696"/>
                <a:gd name="connsiteX0" fmla="*/ 1849918 w 4181480"/>
                <a:gd name="connsiteY0" fmla="*/ 786946 h 1203298"/>
                <a:gd name="connsiteX1" fmla="*/ 1857376 w 4181480"/>
                <a:gd name="connsiteY1" fmla="*/ 812819 h 1203298"/>
                <a:gd name="connsiteX2" fmla="*/ 1619254 w 4181480"/>
                <a:gd name="connsiteY2" fmla="*/ 531835 h 1203298"/>
                <a:gd name="connsiteX3" fmla="*/ 581027 w 4181480"/>
                <a:gd name="connsiteY3" fmla="*/ 636608 h 1203298"/>
                <a:gd name="connsiteX4" fmla="*/ 2411893 w 4181480"/>
                <a:gd name="connsiteY4" fmla="*/ 67174 h 1203298"/>
                <a:gd name="connsiteX5" fmla="*/ 2905128 w 4181480"/>
                <a:gd name="connsiteY5" fmla="*/ 955696 h 1203298"/>
                <a:gd name="connsiteX6" fmla="*/ 3341214 w 4181480"/>
                <a:gd name="connsiteY6" fmla="*/ 67174 h 1203298"/>
                <a:gd name="connsiteX7" fmla="*/ 4181478 w 4181480"/>
                <a:gd name="connsiteY7" fmla="*/ 531836 h 1203298"/>
                <a:gd name="connsiteX8" fmla="*/ 3893983 w 4181480"/>
                <a:gd name="connsiteY8" fmla="*/ 754561 h 1203298"/>
                <a:gd name="connsiteX0" fmla="*/ 1849918 w 4181480"/>
                <a:gd name="connsiteY0" fmla="*/ 1269573 h 1438323"/>
                <a:gd name="connsiteX1" fmla="*/ 1857376 w 4181480"/>
                <a:gd name="connsiteY1" fmla="*/ 1295446 h 1438323"/>
                <a:gd name="connsiteX2" fmla="*/ 1619254 w 4181480"/>
                <a:gd name="connsiteY2" fmla="*/ 1014462 h 1438323"/>
                <a:gd name="connsiteX3" fmla="*/ 581027 w 4181480"/>
                <a:gd name="connsiteY3" fmla="*/ 1119235 h 1438323"/>
                <a:gd name="connsiteX4" fmla="*/ 2411893 w 4181480"/>
                <a:gd name="connsiteY4" fmla="*/ 549801 h 1438323"/>
                <a:gd name="connsiteX5" fmla="*/ 2905128 w 4181480"/>
                <a:gd name="connsiteY5" fmla="*/ 1438323 h 1438323"/>
                <a:gd name="connsiteX6" fmla="*/ 3341214 w 4181480"/>
                <a:gd name="connsiteY6" fmla="*/ 549801 h 1438323"/>
                <a:gd name="connsiteX7" fmla="*/ 4181478 w 4181480"/>
                <a:gd name="connsiteY7" fmla="*/ 1014463 h 1438323"/>
                <a:gd name="connsiteX8" fmla="*/ 3893983 w 4181480"/>
                <a:gd name="connsiteY8" fmla="*/ 1237188 h 1438323"/>
                <a:gd name="connsiteX0" fmla="*/ 1268891 w 3600453"/>
                <a:gd name="connsiteY0" fmla="*/ 1269573 h 1971770"/>
                <a:gd name="connsiteX1" fmla="*/ 1276349 w 3600453"/>
                <a:gd name="connsiteY1" fmla="*/ 1295446 h 1971770"/>
                <a:gd name="connsiteX2" fmla="*/ 1038227 w 3600453"/>
                <a:gd name="connsiteY2" fmla="*/ 1014462 h 1971770"/>
                <a:gd name="connsiteX3" fmla="*/ 0 w 3600453"/>
                <a:gd name="connsiteY3" fmla="*/ 1119235 h 1971770"/>
                <a:gd name="connsiteX4" fmla="*/ 1830866 w 3600453"/>
                <a:gd name="connsiteY4" fmla="*/ 549801 h 1971770"/>
                <a:gd name="connsiteX5" fmla="*/ 2324101 w 3600453"/>
                <a:gd name="connsiteY5" fmla="*/ 1438323 h 1971770"/>
                <a:gd name="connsiteX6" fmla="*/ 2760187 w 3600453"/>
                <a:gd name="connsiteY6" fmla="*/ 549801 h 1971770"/>
                <a:gd name="connsiteX7" fmla="*/ 3600451 w 3600453"/>
                <a:gd name="connsiteY7" fmla="*/ 1014463 h 1971770"/>
                <a:gd name="connsiteX8" fmla="*/ 3312956 w 3600453"/>
                <a:gd name="connsiteY8" fmla="*/ 1237188 h 1971770"/>
                <a:gd name="connsiteX0" fmla="*/ 497366 w 2828928"/>
                <a:gd name="connsiteY0" fmla="*/ 1583898 h 1971770"/>
                <a:gd name="connsiteX1" fmla="*/ 504824 w 2828928"/>
                <a:gd name="connsiteY1" fmla="*/ 1609771 h 1971770"/>
                <a:gd name="connsiteX2" fmla="*/ 266702 w 2828928"/>
                <a:gd name="connsiteY2" fmla="*/ 1328787 h 1971770"/>
                <a:gd name="connsiteX3" fmla="*/ 0 w 2828928"/>
                <a:gd name="connsiteY3" fmla="*/ 1119235 h 1971770"/>
                <a:gd name="connsiteX4" fmla="*/ 1059341 w 2828928"/>
                <a:gd name="connsiteY4" fmla="*/ 864126 h 1971770"/>
                <a:gd name="connsiteX5" fmla="*/ 1552576 w 2828928"/>
                <a:gd name="connsiteY5" fmla="*/ 1752648 h 1971770"/>
                <a:gd name="connsiteX6" fmla="*/ 1988662 w 2828928"/>
                <a:gd name="connsiteY6" fmla="*/ 864126 h 1971770"/>
                <a:gd name="connsiteX7" fmla="*/ 2828926 w 2828928"/>
                <a:gd name="connsiteY7" fmla="*/ 1328788 h 1971770"/>
                <a:gd name="connsiteX8" fmla="*/ 2541431 w 2828928"/>
                <a:gd name="connsiteY8" fmla="*/ 1551513 h 1971770"/>
                <a:gd name="connsiteX0" fmla="*/ 497366 w 2828928"/>
                <a:gd name="connsiteY0" fmla="*/ 1583898 h 1752648"/>
                <a:gd name="connsiteX1" fmla="*/ 504824 w 2828928"/>
                <a:gd name="connsiteY1" fmla="*/ 1609771 h 1752648"/>
                <a:gd name="connsiteX2" fmla="*/ 266702 w 2828928"/>
                <a:gd name="connsiteY2" fmla="*/ 1328787 h 1752648"/>
                <a:gd name="connsiteX3" fmla="*/ 0 w 2828928"/>
                <a:gd name="connsiteY3" fmla="*/ 1119235 h 1752648"/>
                <a:gd name="connsiteX4" fmla="*/ 1059341 w 2828928"/>
                <a:gd name="connsiteY4" fmla="*/ 864126 h 1752648"/>
                <a:gd name="connsiteX5" fmla="*/ 1552576 w 2828928"/>
                <a:gd name="connsiteY5" fmla="*/ 1752648 h 1752648"/>
                <a:gd name="connsiteX6" fmla="*/ 1988662 w 2828928"/>
                <a:gd name="connsiteY6" fmla="*/ 864126 h 1752648"/>
                <a:gd name="connsiteX7" fmla="*/ 2828926 w 2828928"/>
                <a:gd name="connsiteY7" fmla="*/ 1328788 h 1752648"/>
                <a:gd name="connsiteX8" fmla="*/ 2541431 w 2828928"/>
                <a:gd name="connsiteY8" fmla="*/ 1551513 h 1752648"/>
                <a:gd name="connsiteX0" fmla="*/ 233841 w 2565403"/>
                <a:gd name="connsiteY0" fmla="*/ 790415 h 959165"/>
                <a:gd name="connsiteX1" fmla="*/ 241299 w 2565403"/>
                <a:gd name="connsiteY1" fmla="*/ 816288 h 959165"/>
                <a:gd name="connsiteX2" fmla="*/ 3177 w 2565403"/>
                <a:gd name="connsiteY2" fmla="*/ 535304 h 959165"/>
                <a:gd name="connsiteX3" fmla="*/ 795816 w 2565403"/>
                <a:gd name="connsiteY3" fmla="*/ 70643 h 959165"/>
                <a:gd name="connsiteX4" fmla="*/ 1289051 w 2565403"/>
                <a:gd name="connsiteY4" fmla="*/ 959165 h 959165"/>
                <a:gd name="connsiteX5" fmla="*/ 1725137 w 2565403"/>
                <a:gd name="connsiteY5" fmla="*/ 70643 h 959165"/>
                <a:gd name="connsiteX6" fmla="*/ 2565401 w 2565403"/>
                <a:gd name="connsiteY6" fmla="*/ 535305 h 959165"/>
                <a:gd name="connsiteX7" fmla="*/ 2277906 w 2565403"/>
                <a:gd name="connsiteY7" fmla="*/ 758030 h 959165"/>
                <a:gd name="connsiteX0" fmla="*/ 652595 w 2984157"/>
                <a:gd name="connsiteY0" fmla="*/ 790415 h 959165"/>
                <a:gd name="connsiteX1" fmla="*/ 660053 w 2984157"/>
                <a:gd name="connsiteY1" fmla="*/ 816288 h 959165"/>
                <a:gd name="connsiteX2" fmla="*/ 421931 w 2984157"/>
                <a:gd name="connsiteY2" fmla="*/ 535304 h 959165"/>
                <a:gd name="connsiteX3" fmla="*/ 1214570 w 2984157"/>
                <a:gd name="connsiteY3" fmla="*/ 70643 h 959165"/>
                <a:gd name="connsiteX4" fmla="*/ 1707805 w 2984157"/>
                <a:gd name="connsiteY4" fmla="*/ 959165 h 959165"/>
                <a:gd name="connsiteX5" fmla="*/ 2143891 w 2984157"/>
                <a:gd name="connsiteY5" fmla="*/ 70643 h 959165"/>
                <a:gd name="connsiteX6" fmla="*/ 2984155 w 2984157"/>
                <a:gd name="connsiteY6" fmla="*/ 535305 h 959165"/>
                <a:gd name="connsiteX7" fmla="*/ 2696660 w 2984157"/>
                <a:gd name="connsiteY7" fmla="*/ 758030 h 959165"/>
                <a:gd name="connsiteX0" fmla="*/ 652595 w 2984157"/>
                <a:gd name="connsiteY0" fmla="*/ 790415 h 959165"/>
                <a:gd name="connsiteX1" fmla="*/ 660053 w 2984157"/>
                <a:gd name="connsiteY1" fmla="*/ 816288 h 959165"/>
                <a:gd name="connsiteX2" fmla="*/ 421931 w 2984157"/>
                <a:gd name="connsiteY2" fmla="*/ 535304 h 959165"/>
                <a:gd name="connsiteX3" fmla="*/ 1214570 w 2984157"/>
                <a:gd name="connsiteY3" fmla="*/ 70643 h 959165"/>
                <a:gd name="connsiteX4" fmla="*/ 1707805 w 2984157"/>
                <a:gd name="connsiteY4" fmla="*/ 959165 h 959165"/>
                <a:gd name="connsiteX5" fmla="*/ 2143891 w 2984157"/>
                <a:gd name="connsiteY5" fmla="*/ 70643 h 959165"/>
                <a:gd name="connsiteX6" fmla="*/ 2984155 w 2984157"/>
                <a:gd name="connsiteY6" fmla="*/ 535305 h 959165"/>
                <a:gd name="connsiteX7" fmla="*/ 2696660 w 2984157"/>
                <a:gd name="connsiteY7" fmla="*/ 758030 h 959165"/>
                <a:gd name="connsiteX0" fmla="*/ 785945 w 3117507"/>
                <a:gd name="connsiteY0" fmla="*/ 790415 h 959165"/>
                <a:gd name="connsiteX1" fmla="*/ 793403 w 3117507"/>
                <a:gd name="connsiteY1" fmla="*/ 816288 h 959165"/>
                <a:gd name="connsiteX2" fmla="*/ 421931 w 3117507"/>
                <a:gd name="connsiteY2" fmla="*/ 535304 h 959165"/>
                <a:gd name="connsiteX3" fmla="*/ 1347920 w 3117507"/>
                <a:gd name="connsiteY3" fmla="*/ 70643 h 959165"/>
                <a:gd name="connsiteX4" fmla="*/ 1841155 w 3117507"/>
                <a:gd name="connsiteY4" fmla="*/ 959165 h 959165"/>
                <a:gd name="connsiteX5" fmla="*/ 2277241 w 3117507"/>
                <a:gd name="connsiteY5" fmla="*/ 70643 h 959165"/>
                <a:gd name="connsiteX6" fmla="*/ 3117505 w 3117507"/>
                <a:gd name="connsiteY6" fmla="*/ 535305 h 959165"/>
                <a:gd name="connsiteX7" fmla="*/ 2830010 w 3117507"/>
                <a:gd name="connsiteY7" fmla="*/ 758030 h 959165"/>
                <a:gd name="connsiteX0" fmla="*/ 785945 w 3117507"/>
                <a:gd name="connsiteY0" fmla="*/ 790415 h 959165"/>
                <a:gd name="connsiteX1" fmla="*/ 793403 w 3117507"/>
                <a:gd name="connsiteY1" fmla="*/ 816288 h 959165"/>
                <a:gd name="connsiteX2" fmla="*/ 421931 w 3117507"/>
                <a:gd name="connsiteY2" fmla="*/ 535304 h 959165"/>
                <a:gd name="connsiteX3" fmla="*/ 1347920 w 3117507"/>
                <a:gd name="connsiteY3" fmla="*/ 70643 h 959165"/>
                <a:gd name="connsiteX4" fmla="*/ 1841155 w 3117507"/>
                <a:gd name="connsiteY4" fmla="*/ 959165 h 959165"/>
                <a:gd name="connsiteX5" fmla="*/ 2277241 w 3117507"/>
                <a:gd name="connsiteY5" fmla="*/ 70643 h 959165"/>
                <a:gd name="connsiteX6" fmla="*/ 3117505 w 3117507"/>
                <a:gd name="connsiteY6" fmla="*/ 535305 h 959165"/>
                <a:gd name="connsiteX7" fmla="*/ 2830010 w 3117507"/>
                <a:gd name="connsiteY7" fmla="*/ 758030 h 959165"/>
                <a:gd name="connsiteX0" fmla="*/ 443045 w 2774607"/>
                <a:gd name="connsiteY0" fmla="*/ 836585 h 1005335"/>
                <a:gd name="connsiteX1" fmla="*/ 450503 w 2774607"/>
                <a:gd name="connsiteY1" fmla="*/ 862458 h 1005335"/>
                <a:gd name="connsiteX2" fmla="*/ 79031 w 2774607"/>
                <a:gd name="connsiteY2" fmla="*/ 581474 h 1005335"/>
                <a:gd name="connsiteX3" fmla="*/ 1005020 w 2774607"/>
                <a:gd name="connsiteY3" fmla="*/ 116813 h 1005335"/>
                <a:gd name="connsiteX4" fmla="*/ 1498255 w 2774607"/>
                <a:gd name="connsiteY4" fmla="*/ 1005335 h 1005335"/>
                <a:gd name="connsiteX5" fmla="*/ 1934341 w 2774607"/>
                <a:gd name="connsiteY5" fmla="*/ 116813 h 1005335"/>
                <a:gd name="connsiteX6" fmla="*/ 2774605 w 2774607"/>
                <a:gd name="connsiteY6" fmla="*/ 581475 h 1005335"/>
                <a:gd name="connsiteX7" fmla="*/ 2487110 w 2774607"/>
                <a:gd name="connsiteY7" fmla="*/ 804200 h 1005335"/>
                <a:gd name="connsiteX0" fmla="*/ 457677 w 2789239"/>
                <a:gd name="connsiteY0" fmla="*/ 836585 h 1005335"/>
                <a:gd name="connsiteX1" fmla="*/ 93663 w 2789239"/>
                <a:gd name="connsiteY1" fmla="*/ 581474 h 1005335"/>
                <a:gd name="connsiteX2" fmla="*/ 1019652 w 2789239"/>
                <a:gd name="connsiteY2" fmla="*/ 116813 h 1005335"/>
                <a:gd name="connsiteX3" fmla="*/ 1512887 w 2789239"/>
                <a:gd name="connsiteY3" fmla="*/ 1005335 h 1005335"/>
                <a:gd name="connsiteX4" fmla="*/ 1948973 w 2789239"/>
                <a:gd name="connsiteY4" fmla="*/ 116813 h 1005335"/>
                <a:gd name="connsiteX5" fmla="*/ 2789237 w 2789239"/>
                <a:gd name="connsiteY5" fmla="*/ 581475 h 1005335"/>
                <a:gd name="connsiteX6" fmla="*/ 2501742 w 2789239"/>
                <a:gd name="connsiteY6" fmla="*/ 804200 h 1005335"/>
                <a:gd name="connsiteX0" fmla="*/ 457677 w 2789239"/>
                <a:gd name="connsiteY0" fmla="*/ 836585 h 1005335"/>
                <a:gd name="connsiteX1" fmla="*/ 93663 w 2789239"/>
                <a:gd name="connsiteY1" fmla="*/ 581474 h 1005335"/>
                <a:gd name="connsiteX2" fmla="*/ 1019652 w 2789239"/>
                <a:gd name="connsiteY2" fmla="*/ 116813 h 1005335"/>
                <a:gd name="connsiteX3" fmla="*/ 1512887 w 2789239"/>
                <a:gd name="connsiteY3" fmla="*/ 1005335 h 1005335"/>
                <a:gd name="connsiteX4" fmla="*/ 1948973 w 2789239"/>
                <a:gd name="connsiteY4" fmla="*/ 116813 h 1005335"/>
                <a:gd name="connsiteX5" fmla="*/ 2789237 w 2789239"/>
                <a:gd name="connsiteY5" fmla="*/ 581475 h 1005335"/>
                <a:gd name="connsiteX6" fmla="*/ 2501742 w 2789239"/>
                <a:gd name="connsiteY6" fmla="*/ 804200 h 1005335"/>
                <a:gd name="connsiteX0" fmla="*/ 443045 w 2774607"/>
                <a:gd name="connsiteY0" fmla="*/ 836585 h 1005335"/>
                <a:gd name="connsiteX1" fmla="*/ 79031 w 2774607"/>
                <a:gd name="connsiteY1" fmla="*/ 581474 h 1005335"/>
                <a:gd name="connsiteX2" fmla="*/ 1005020 w 2774607"/>
                <a:gd name="connsiteY2" fmla="*/ 116813 h 1005335"/>
                <a:gd name="connsiteX3" fmla="*/ 1498255 w 2774607"/>
                <a:gd name="connsiteY3" fmla="*/ 1005335 h 1005335"/>
                <a:gd name="connsiteX4" fmla="*/ 1934341 w 2774607"/>
                <a:gd name="connsiteY4" fmla="*/ 116813 h 1005335"/>
                <a:gd name="connsiteX5" fmla="*/ 2774605 w 2774607"/>
                <a:gd name="connsiteY5" fmla="*/ 581475 h 1005335"/>
                <a:gd name="connsiteX6" fmla="*/ 2487110 w 2774607"/>
                <a:gd name="connsiteY6" fmla="*/ 804200 h 1005335"/>
                <a:gd name="connsiteX0" fmla="*/ 0 w 2331562"/>
                <a:gd name="connsiteY0" fmla="*/ 786946 h 955696"/>
                <a:gd name="connsiteX1" fmla="*/ 561975 w 2331562"/>
                <a:gd name="connsiteY1" fmla="*/ 67174 h 955696"/>
                <a:gd name="connsiteX2" fmla="*/ 1055210 w 2331562"/>
                <a:gd name="connsiteY2" fmla="*/ 955696 h 955696"/>
                <a:gd name="connsiteX3" fmla="*/ 1491296 w 2331562"/>
                <a:gd name="connsiteY3" fmla="*/ 67174 h 955696"/>
                <a:gd name="connsiteX4" fmla="*/ 2331560 w 2331562"/>
                <a:gd name="connsiteY4" fmla="*/ 531836 h 955696"/>
                <a:gd name="connsiteX5" fmla="*/ 2044065 w 2331562"/>
                <a:gd name="connsiteY5" fmla="*/ 754561 h 955696"/>
                <a:gd name="connsiteX0" fmla="*/ 0 w 2331562"/>
                <a:gd name="connsiteY0" fmla="*/ 786946 h 993796"/>
                <a:gd name="connsiteX1" fmla="*/ 561975 w 2331562"/>
                <a:gd name="connsiteY1" fmla="*/ 67174 h 993796"/>
                <a:gd name="connsiteX2" fmla="*/ 1055210 w 2331562"/>
                <a:gd name="connsiteY2" fmla="*/ 993796 h 993796"/>
                <a:gd name="connsiteX3" fmla="*/ 1491296 w 2331562"/>
                <a:gd name="connsiteY3" fmla="*/ 67174 h 993796"/>
                <a:gd name="connsiteX4" fmla="*/ 2331560 w 2331562"/>
                <a:gd name="connsiteY4" fmla="*/ 531836 h 993796"/>
                <a:gd name="connsiteX5" fmla="*/ 2044065 w 2331562"/>
                <a:gd name="connsiteY5" fmla="*/ 754561 h 993796"/>
                <a:gd name="connsiteX0" fmla="*/ 0 w 2331562"/>
                <a:gd name="connsiteY0" fmla="*/ 839734 h 839734"/>
                <a:gd name="connsiteX1" fmla="*/ 561975 w 2331562"/>
                <a:gd name="connsiteY1" fmla="*/ 119962 h 839734"/>
                <a:gd name="connsiteX2" fmla="*/ 1491296 w 2331562"/>
                <a:gd name="connsiteY2" fmla="*/ 119962 h 839734"/>
                <a:gd name="connsiteX3" fmla="*/ 2331560 w 2331562"/>
                <a:gd name="connsiteY3" fmla="*/ 584624 h 839734"/>
                <a:gd name="connsiteX4" fmla="*/ 2044065 w 2331562"/>
                <a:gd name="connsiteY4" fmla="*/ 807349 h 839734"/>
                <a:gd name="connsiteX0" fmla="*/ 0 w 3717257"/>
                <a:gd name="connsiteY0" fmla="*/ 967389 h 967389"/>
                <a:gd name="connsiteX1" fmla="*/ 561975 w 3717257"/>
                <a:gd name="connsiteY1" fmla="*/ 247617 h 967389"/>
                <a:gd name="connsiteX2" fmla="*/ 1491296 w 3717257"/>
                <a:gd name="connsiteY2" fmla="*/ 247617 h 967389"/>
                <a:gd name="connsiteX3" fmla="*/ 2331560 w 3717257"/>
                <a:gd name="connsiteY3" fmla="*/ 712279 h 967389"/>
                <a:gd name="connsiteX4" fmla="*/ 3482340 w 3717257"/>
                <a:gd name="connsiteY4" fmla="*/ 20604 h 967389"/>
                <a:gd name="connsiteX0" fmla="*/ 0 w 3717257"/>
                <a:gd name="connsiteY0" fmla="*/ 967389 h 967389"/>
                <a:gd name="connsiteX1" fmla="*/ 561975 w 3717257"/>
                <a:gd name="connsiteY1" fmla="*/ 247617 h 967389"/>
                <a:gd name="connsiteX2" fmla="*/ 1491296 w 3717257"/>
                <a:gd name="connsiteY2" fmla="*/ 247617 h 967389"/>
                <a:gd name="connsiteX3" fmla="*/ 3026885 w 3717257"/>
                <a:gd name="connsiteY3" fmla="*/ 569404 h 967389"/>
                <a:gd name="connsiteX4" fmla="*/ 3482340 w 3717257"/>
                <a:gd name="connsiteY4" fmla="*/ 20604 h 967389"/>
                <a:gd name="connsiteX0" fmla="*/ 0 w 3717257"/>
                <a:gd name="connsiteY0" fmla="*/ 967389 h 967389"/>
                <a:gd name="connsiteX1" fmla="*/ 561975 w 3717257"/>
                <a:gd name="connsiteY1" fmla="*/ 247617 h 967389"/>
                <a:gd name="connsiteX2" fmla="*/ 1491296 w 3717257"/>
                <a:gd name="connsiteY2" fmla="*/ 247617 h 967389"/>
                <a:gd name="connsiteX3" fmla="*/ 3026885 w 3717257"/>
                <a:gd name="connsiteY3" fmla="*/ 569404 h 967389"/>
                <a:gd name="connsiteX4" fmla="*/ 3482340 w 3717257"/>
                <a:gd name="connsiteY4" fmla="*/ 20604 h 967389"/>
                <a:gd name="connsiteX0" fmla="*/ 0 w 3717257"/>
                <a:gd name="connsiteY0" fmla="*/ 967389 h 967389"/>
                <a:gd name="connsiteX1" fmla="*/ 561975 w 3717257"/>
                <a:gd name="connsiteY1" fmla="*/ 247617 h 967389"/>
                <a:gd name="connsiteX2" fmla="*/ 1491296 w 3717257"/>
                <a:gd name="connsiteY2" fmla="*/ 247617 h 967389"/>
                <a:gd name="connsiteX3" fmla="*/ 3026885 w 3717257"/>
                <a:gd name="connsiteY3" fmla="*/ 569404 h 967389"/>
                <a:gd name="connsiteX4" fmla="*/ 3482340 w 3717257"/>
                <a:gd name="connsiteY4" fmla="*/ 20604 h 967389"/>
                <a:gd name="connsiteX0" fmla="*/ 0 w 3534938"/>
                <a:gd name="connsiteY0" fmla="*/ 957864 h 957864"/>
                <a:gd name="connsiteX1" fmla="*/ 561975 w 3534938"/>
                <a:gd name="connsiteY1" fmla="*/ 238092 h 957864"/>
                <a:gd name="connsiteX2" fmla="*/ 1491296 w 3534938"/>
                <a:gd name="connsiteY2" fmla="*/ 238092 h 957864"/>
                <a:gd name="connsiteX3" fmla="*/ 3026885 w 3534938"/>
                <a:gd name="connsiteY3" fmla="*/ 559879 h 957864"/>
                <a:gd name="connsiteX4" fmla="*/ 3158490 w 3534938"/>
                <a:gd name="connsiteY4" fmla="*/ 20604 h 957864"/>
                <a:gd name="connsiteX0" fmla="*/ 0 w 3717257"/>
                <a:gd name="connsiteY0" fmla="*/ 1205514 h 1205514"/>
                <a:gd name="connsiteX1" fmla="*/ 561975 w 3717257"/>
                <a:gd name="connsiteY1" fmla="*/ 485742 h 1205514"/>
                <a:gd name="connsiteX2" fmla="*/ 1491296 w 3717257"/>
                <a:gd name="connsiteY2" fmla="*/ 485742 h 1205514"/>
                <a:gd name="connsiteX3" fmla="*/ 3026885 w 3717257"/>
                <a:gd name="connsiteY3" fmla="*/ 807529 h 1205514"/>
                <a:gd name="connsiteX4" fmla="*/ 3158490 w 3717257"/>
                <a:gd name="connsiteY4" fmla="*/ 268254 h 1205514"/>
                <a:gd name="connsiteX0" fmla="*/ 0 w 3745832"/>
                <a:gd name="connsiteY0" fmla="*/ 937260 h 937260"/>
                <a:gd name="connsiteX1" fmla="*/ 561975 w 3745832"/>
                <a:gd name="connsiteY1" fmla="*/ 217488 h 937260"/>
                <a:gd name="connsiteX2" fmla="*/ 1491296 w 3745832"/>
                <a:gd name="connsiteY2" fmla="*/ 217488 h 937260"/>
                <a:gd name="connsiteX3" fmla="*/ 3026885 w 3745832"/>
                <a:gd name="connsiteY3" fmla="*/ 539275 h 937260"/>
                <a:gd name="connsiteX4" fmla="*/ 3158490 w 3745832"/>
                <a:gd name="connsiteY4" fmla="*/ 0 h 937260"/>
                <a:gd name="connsiteX0" fmla="*/ 0 w 3736307"/>
                <a:gd name="connsiteY0" fmla="*/ 861060 h 861060"/>
                <a:gd name="connsiteX1" fmla="*/ 561975 w 3736307"/>
                <a:gd name="connsiteY1" fmla="*/ 141288 h 861060"/>
                <a:gd name="connsiteX2" fmla="*/ 1491296 w 3736307"/>
                <a:gd name="connsiteY2" fmla="*/ 141288 h 861060"/>
                <a:gd name="connsiteX3" fmla="*/ 3026885 w 3736307"/>
                <a:gd name="connsiteY3" fmla="*/ 463075 h 861060"/>
                <a:gd name="connsiteX4" fmla="*/ 3148965 w 3736307"/>
                <a:gd name="connsiteY4" fmla="*/ 0 h 861060"/>
                <a:gd name="connsiteX0" fmla="*/ 0 w 3869657"/>
                <a:gd name="connsiteY0" fmla="*/ 957864 h 957864"/>
                <a:gd name="connsiteX1" fmla="*/ 561975 w 3869657"/>
                <a:gd name="connsiteY1" fmla="*/ 238092 h 957864"/>
                <a:gd name="connsiteX2" fmla="*/ 1491296 w 3869657"/>
                <a:gd name="connsiteY2" fmla="*/ 238092 h 957864"/>
                <a:gd name="connsiteX3" fmla="*/ 3026885 w 3869657"/>
                <a:gd name="connsiteY3" fmla="*/ 559879 h 957864"/>
                <a:gd name="connsiteX4" fmla="*/ 3148965 w 3869657"/>
                <a:gd name="connsiteY4" fmla="*/ 96804 h 957864"/>
                <a:gd name="connsiteX0" fmla="*/ 0 w 3869657"/>
                <a:gd name="connsiteY0" fmla="*/ 957864 h 957864"/>
                <a:gd name="connsiteX1" fmla="*/ 561975 w 3869657"/>
                <a:gd name="connsiteY1" fmla="*/ 238092 h 957864"/>
                <a:gd name="connsiteX2" fmla="*/ 1491296 w 3869657"/>
                <a:gd name="connsiteY2" fmla="*/ 238092 h 957864"/>
                <a:gd name="connsiteX3" fmla="*/ 3026885 w 3869657"/>
                <a:gd name="connsiteY3" fmla="*/ 559879 h 957864"/>
                <a:gd name="connsiteX4" fmla="*/ 3148965 w 3869657"/>
                <a:gd name="connsiteY4" fmla="*/ 96804 h 957864"/>
                <a:gd name="connsiteX0" fmla="*/ 0 w 3869657"/>
                <a:gd name="connsiteY0" fmla="*/ 957864 h 957864"/>
                <a:gd name="connsiteX1" fmla="*/ 561975 w 3869657"/>
                <a:gd name="connsiteY1" fmla="*/ 238092 h 957864"/>
                <a:gd name="connsiteX2" fmla="*/ 1481771 w 3869657"/>
                <a:gd name="connsiteY2" fmla="*/ 123792 h 957864"/>
                <a:gd name="connsiteX3" fmla="*/ 3026885 w 3869657"/>
                <a:gd name="connsiteY3" fmla="*/ 559879 h 957864"/>
                <a:gd name="connsiteX4" fmla="*/ 3148965 w 3869657"/>
                <a:gd name="connsiteY4" fmla="*/ 96804 h 957864"/>
                <a:gd name="connsiteX0" fmla="*/ 0 w 3869657"/>
                <a:gd name="connsiteY0" fmla="*/ 957864 h 957864"/>
                <a:gd name="connsiteX1" fmla="*/ 561975 w 3869657"/>
                <a:gd name="connsiteY1" fmla="*/ 238092 h 957864"/>
                <a:gd name="connsiteX2" fmla="*/ 1481771 w 3869657"/>
                <a:gd name="connsiteY2" fmla="*/ 123792 h 957864"/>
                <a:gd name="connsiteX3" fmla="*/ 3026885 w 3869657"/>
                <a:gd name="connsiteY3" fmla="*/ 559879 h 957864"/>
                <a:gd name="connsiteX4" fmla="*/ 3148965 w 3869657"/>
                <a:gd name="connsiteY4" fmla="*/ 96804 h 957864"/>
                <a:gd name="connsiteX0" fmla="*/ 0 w 3869657"/>
                <a:gd name="connsiteY0" fmla="*/ 957864 h 957864"/>
                <a:gd name="connsiteX1" fmla="*/ 561975 w 3869657"/>
                <a:gd name="connsiteY1" fmla="*/ 238092 h 957864"/>
                <a:gd name="connsiteX2" fmla="*/ 1481771 w 3869657"/>
                <a:gd name="connsiteY2" fmla="*/ 123792 h 957864"/>
                <a:gd name="connsiteX3" fmla="*/ 3026885 w 3869657"/>
                <a:gd name="connsiteY3" fmla="*/ 559879 h 957864"/>
                <a:gd name="connsiteX4" fmla="*/ 3148965 w 3869657"/>
                <a:gd name="connsiteY4" fmla="*/ 96804 h 957864"/>
                <a:gd name="connsiteX0" fmla="*/ 0 w 3869657"/>
                <a:gd name="connsiteY0" fmla="*/ 957864 h 957864"/>
                <a:gd name="connsiteX1" fmla="*/ 1481771 w 3869657"/>
                <a:gd name="connsiteY1" fmla="*/ 123792 h 957864"/>
                <a:gd name="connsiteX2" fmla="*/ 3026885 w 3869657"/>
                <a:gd name="connsiteY2" fmla="*/ 559879 h 957864"/>
                <a:gd name="connsiteX3" fmla="*/ 3148965 w 3869657"/>
                <a:gd name="connsiteY3" fmla="*/ 96804 h 957864"/>
                <a:gd name="connsiteX0" fmla="*/ 0 w 3869657"/>
                <a:gd name="connsiteY0" fmla="*/ 957864 h 959001"/>
                <a:gd name="connsiteX1" fmla="*/ 461833 w 3869657"/>
                <a:gd name="connsiteY1" fmla="*/ 640837 h 959001"/>
                <a:gd name="connsiteX2" fmla="*/ 1481771 w 3869657"/>
                <a:gd name="connsiteY2" fmla="*/ 123792 h 959001"/>
                <a:gd name="connsiteX3" fmla="*/ 3026885 w 3869657"/>
                <a:gd name="connsiteY3" fmla="*/ 559879 h 959001"/>
                <a:gd name="connsiteX4" fmla="*/ 3148965 w 3869657"/>
                <a:gd name="connsiteY4" fmla="*/ 96804 h 959001"/>
                <a:gd name="connsiteX0" fmla="*/ 0 w 3869657"/>
                <a:gd name="connsiteY0" fmla="*/ 957864 h 957864"/>
                <a:gd name="connsiteX1" fmla="*/ 1481771 w 3869657"/>
                <a:gd name="connsiteY1" fmla="*/ 123792 h 957864"/>
                <a:gd name="connsiteX2" fmla="*/ 3026885 w 3869657"/>
                <a:gd name="connsiteY2" fmla="*/ 559879 h 957864"/>
                <a:gd name="connsiteX3" fmla="*/ 3148965 w 3869657"/>
                <a:gd name="connsiteY3" fmla="*/ 96804 h 957864"/>
                <a:gd name="connsiteX0" fmla="*/ 0 w 3869657"/>
                <a:gd name="connsiteY0" fmla="*/ 957864 h 957864"/>
                <a:gd name="connsiteX1" fmla="*/ 414208 w 3869657"/>
                <a:gd name="connsiteY1" fmla="*/ 678937 h 957864"/>
                <a:gd name="connsiteX2" fmla="*/ 1481771 w 3869657"/>
                <a:gd name="connsiteY2" fmla="*/ 123792 h 957864"/>
                <a:gd name="connsiteX3" fmla="*/ 3026885 w 3869657"/>
                <a:gd name="connsiteY3" fmla="*/ 559879 h 957864"/>
                <a:gd name="connsiteX4" fmla="*/ 3148965 w 3869657"/>
                <a:gd name="connsiteY4" fmla="*/ 96804 h 957864"/>
                <a:gd name="connsiteX0" fmla="*/ 0 w 3869657"/>
                <a:gd name="connsiteY0" fmla="*/ 957864 h 957864"/>
                <a:gd name="connsiteX1" fmla="*/ 1481771 w 3869657"/>
                <a:gd name="connsiteY1" fmla="*/ 123792 h 957864"/>
                <a:gd name="connsiteX2" fmla="*/ 3026885 w 3869657"/>
                <a:gd name="connsiteY2" fmla="*/ 559879 h 957864"/>
                <a:gd name="connsiteX3" fmla="*/ 3148965 w 3869657"/>
                <a:gd name="connsiteY3" fmla="*/ 96804 h 957864"/>
                <a:gd name="connsiteX0" fmla="*/ 0 w 3536282"/>
                <a:gd name="connsiteY0" fmla="*/ 729264 h 729264"/>
                <a:gd name="connsiteX1" fmla="*/ 1148396 w 3536282"/>
                <a:gd name="connsiteY1" fmla="*/ 123792 h 729264"/>
                <a:gd name="connsiteX2" fmla="*/ 2693510 w 3536282"/>
                <a:gd name="connsiteY2" fmla="*/ 559879 h 729264"/>
                <a:gd name="connsiteX3" fmla="*/ 2815590 w 3536282"/>
                <a:gd name="connsiteY3" fmla="*/ 96804 h 729264"/>
                <a:gd name="connsiteX0" fmla="*/ 43891 w 3580173"/>
                <a:gd name="connsiteY0" fmla="*/ 729264 h 903674"/>
                <a:gd name="connsiteX1" fmla="*/ 191399 w 3580173"/>
                <a:gd name="connsiteY1" fmla="*/ 802762 h 903674"/>
                <a:gd name="connsiteX2" fmla="*/ 1192287 w 3580173"/>
                <a:gd name="connsiteY2" fmla="*/ 123792 h 903674"/>
                <a:gd name="connsiteX3" fmla="*/ 2737401 w 3580173"/>
                <a:gd name="connsiteY3" fmla="*/ 559879 h 903674"/>
                <a:gd name="connsiteX4" fmla="*/ 2859481 w 3580173"/>
                <a:gd name="connsiteY4" fmla="*/ 96804 h 903674"/>
                <a:gd name="connsiteX0" fmla="*/ 43891 w 3580173"/>
                <a:gd name="connsiteY0" fmla="*/ 729264 h 903674"/>
                <a:gd name="connsiteX1" fmla="*/ 191399 w 3580173"/>
                <a:gd name="connsiteY1" fmla="*/ 802762 h 903674"/>
                <a:gd name="connsiteX2" fmla="*/ 1192287 w 3580173"/>
                <a:gd name="connsiteY2" fmla="*/ 123792 h 903674"/>
                <a:gd name="connsiteX3" fmla="*/ 2737401 w 3580173"/>
                <a:gd name="connsiteY3" fmla="*/ 559879 h 903674"/>
                <a:gd name="connsiteX4" fmla="*/ 2859481 w 3580173"/>
                <a:gd name="connsiteY4" fmla="*/ 96804 h 903674"/>
                <a:gd name="connsiteX0" fmla="*/ 0 w 3536282"/>
                <a:gd name="connsiteY0" fmla="*/ 729264 h 729264"/>
                <a:gd name="connsiteX1" fmla="*/ 1148396 w 3536282"/>
                <a:gd name="connsiteY1" fmla="*/ 123792 h 729264"/>
                <a:gd name="connsiteX2" fmla="*/ 2693510 w 3536282"/>
                <a:gd name="connsiteY2" fmla="*/ 559879 h 729264"/>
                <a:gd name="connsiteX3" fmla="*/ 2815590 w 3536282"/>
                <a:gd name="connsiteY3" fmla="*/ 96804 h 729264"/>
                <a:gd name="connsiteX0" fmla="*/ 0 w 3536282"/>
                <a:gd name="connsiteY0" fmla="*/ 729264 h 729264"/>
                <a:gd name="connsiteX1" fmla="*/ 1148396 w 3536282"/>
                <a:gd name="connsiteY1" fmla="*/ 123792 h 729264"/>
                <a:gd name="connsiteX2" fmla="*/ 2693510 w 3536282"/>
                <a:gd name="connsiteY2" fmla="*/ 559879 h 729264"/>
                <a:gd name="connsiteX3" fmla="*/ 2815590 w 3536282"/>
                <a:gd name="connsiteY3" fmla="*/ 96804 h 7292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36282" h="729264">
                  <a:moveTo>
                    <a:pt x="0" y="729264"/>
                  </a:moveTo>
                  <a:cubicBezTo>
                    <a:pt x="182099" y="507874"/>
                    <a:pt x="699478" y="152023"/>
                    <a:pt x="1148396" y="123792"/>
                  </a:cubicBezTo>
                  <a:cubicBezTo>
                    <a:pt x="1969851" y="161393"/>
                    <a:pt x="2341087" y="516968"/>
                    <a:pt x="2693510" y="559879"/>
                  </a:cubicBezTo>
                  <a:cubicBezTo>
                    <a:pt x="3239663" y="710956"/>
                    <a:pt x="3536282" y="0"/>
                    <a:pt x="2815590" y="96804"/>
                  </a:cubicBezTo>
                </a:path>
              </a:pathLst>
            </a:custGeom>
            <a:noFill/>
            <a:ln w="38100">
              <a:solidFill>
                <a:srgbClr val="54381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sp>
          <p:nvSpPr>
            <p:cNvPr id="9" name="Полилиния 9"/>
            <p:cNvSpPr>
              <a:spLocks/>
            </p:cNvSpPr>
            <p:nvPr/>
          </p:nvSpPr>
          <p:spPr bwMode="auto">
            <a:xfrm>
              <a:off x="3485486" y="2782614"/>
              <a:ext cx="3536024" cy="729676"/>
            </a:xfrm>
            <a:custGeom>
              <a:avLst/>
              <a:gdLst>
                <a:gd name="T0" fmla="*/ 0 w 3536282"/>
                <a:gd name="T1" fmla="*/ 734628 h 729264"/>
                <a:gd name="T2" fmla="*/ 1147304 w 3536282"/>
                <a:gd name="T3" fmla="*/ 124702 h 729264"/>
                <a:gd name="T4" fmla="*/ 2690962 w 3536282"/>
                <a:gd name="T5" fmla="*/ 563998 h 729264"/>
                <a:gd name="T6" fmla="*/ 2812913 w 3536282"/>
                <a:gd name="T7" fmla="*/ 97519 h 72926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536282"/>
                <a:gd name="T13" fmla="*/ 0 h 729264"/>
                <a:gd name="T14" fmla="*/ 3536282 w 3536282"/>
                <a:gd name="T15" fmla="*/ 729264 h 72926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536282" h="729264">
                  <a:moveTo>
                    <a:pt x="0" y="729264"/>
                  </a:moveTo>
                  <a:cubicBezTo>
                    <a:pt x="182099" y="507874"/>
                    <a:pt x="699478" y="152023"/>
                    <a:pt x="1148396" y="123792"/>
                  </a:cubicBezTo>
                  <a:cubicBezTo>
                    <a:pt x="1969851" y="161393"/>
                    <a:pt x="2341087" y="516968"/>
                    <a:pt x="2693510" y="559879"/>
                  </a:cubicBezTo>
                  <a:cubicBezTo>
                    <a:pt x="3239663" y="710956"/>
                    <a:pt x="3536282" y="0"/>
                    <a:pt x="2815590" y="96804"/>
                  </a:cubicBezTo>
                </a:path>
              </a:pathLst>
            </a:custGeom>
            <a:noFill/>
            <a:ln w="38100" cap="flat" cmpd="sng" algn="ctr">
              <a:solidFill>
                <a:srgbClr val="54381C"/>
              </a:solidFill>
              <a:prstDash val="solid"/>
              <a:round/>
              <a:headEnd/>
              <a:tailEnd/>
            </a:ln>
          </p:spPr>
          <p:txBody>
            <a:bodyPr anchor="ctr"/>
            <a:lstStyle/>
            <a:p>
              <a:endParaRPr lang="ru-RU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вырезанными соседними углами 3"/>
          <p:cNvSpPr/>
          <p:nvPr/>
        </p:nvSpPr>
        <p:spPr>
          <a:xfrm>
            <a:off x="1259632" y="620688"/>
            <a:ext cx="6840760" cy="1152128"/>
          </a:xfrm>
          <a:prstGeom prst="snip2Same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 smtClean="0">
                <a:solidFill>
                  <a:schemeClr val="tx1"/>
                </a:solidFill>
              </a:rPr>
              <a:t>Педагогічна культура батьків – компонент загальної  культури, яка акумулює в собі накопичений  попередніми поколіннями досвід виховання</a:t>
            </a:r>
            <a:endParaRPr lang="ru-RU" b="1" i="1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с двумя вырезанными соседними углами 8"/>
          <p:cNvSpPr/>
          <p:nvPr/>
        </p:nvSpPr>
        <p:spPr>
          <a:xfrm>
            <a:off x="683568" y="2564904"/>
            <a:ext cx="2952328" cy="1152128"/>
          </a:xfrm>
          <a:prstGeom prst="snip2Same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 smtClean="0">
                <a:solidFill>
                  <a:schemeClr val="tx1"/>
                </a:solidFill>
              </a:rPr>
              <a:t>Педагогічна  та психологічна компетентність 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с двумя вырезанными соседними углами 9"/>
          <p:cNvSpPr/>
          <p:nvPr/>
        </p:nvSpPr>
        <p:spPr>
          <a:xfrm>
            <a:off x="1403648" y="4653136"/>
            <a:ext cx="2952328" cy="1152128"/>
          </a:xfrm>
          <a:prstGeom prst="snip2Same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 smtClean="0">
                <a:solidFill>
                  <a:schemeClr val="tx1"/>
                </a:solidFill>
              </a:rPr>
              <a:t>Педагогічна емпатія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11" name="Прямоугольник с двумя вырезанными соседними углами 10"/>
          <p:cNvSpPr/>
          <p:nvPr/>
        </p:nvSpPr>
        <p:spPr>
          <a:xfrm>
            <a:off x="5076056" y="4653136"/>
            <a:ext cx="2952328" cy="1152128"/>
          </a:xfrm>
          <a:prstGeom prst="snip2Same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 smtClean="0">
                <a:solidFill>
                  <a:schemeClr val="tx1"/>
                </a:solidFill>
              </a:rPr>
              <a:t>Педагогічна  рефлексія</a:t>
            </a:r>
            <a:endParaRPr lang="ru-RU" i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с двумя вырезанными соседними углами 11"/>
          <p:cNvSpPr/>
          <p:nvPr/>
        </p:nvSpPr>
        <p:spPr>
          <a:xfrm>
            <a:off x="5796136" y="2564904"/>
            <a:ext cx="2952328" cy="1152128"/>
          </a:xfrm>
          <a:prstGeom prst="snip2SameRect">
            <a:avLst/>
          </a:prstGeom>
          <a:blipFill>
            <a:blip r:embed="rId2" cstate="print"/>
            <a:stretch>
              <a:fillRect/>
            </a:stretch>
          </a:blipFill>
          <a:ln>
            <a:solidFill>
              <a:srgbClr val="99663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i="1" dirty="0" smtClean="0">
                <a:solidFill>
                  <a:schemeClr val="tx1"/>
                </a:solidFill>
              </a:rPr>
              <a:t>Педагогічні знання</a:t>
            </a:r>
            <a:endParaRPr lang="ru-RU" i="1" dirty="0">
              <a:solidFill>
                <a:schemeClr val="tx1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 flipH="1">
            <a:off x="3563888" y="1772816"/>
            <a:ext cx="648072" cy="864096"/>
          </a:xfrm>
          <a:prstGeom prst="straightConnector1">
            <a:avLst/>
          </a:prstGeom>
          <a:ln w="28575">
            <a:solidFill>
              <a:srgbClr val="9966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4283968" y="1772816"/>
            <a:ext cx="288032" cy="2880320"/>
          </a:xfrm>
          <a:prstGeom prst="straightConnector1">
            <a:avLst/>
          </a:prstGeom>
          <a:ln w="28575">
            <a:solidFill>
              <a:srgbClr val="9966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>
            <a:stCxn id="4" idx="1"/>
          </p:cNvCxnSpPr>
          <p:nvPr/>
        </p:nvCxnSpPr>
        <p:spPr>
          <a:xfrm>
            <a:off x="4680012" y="1772816"/>
            <a:ext cx="396044" cy="2880320"/>
          </a:xfrm>
          <a:prstGeom prst="straightConnector1">
            <a:avLst/>
          </a:prstGeom>
          <a:ln w="28575">
            <a:solidFill>
              <a:srgbClr val="9966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5076056" y="1772816"/>
            <a:ext cx="864096" cy="792088"/>
          </a:xfrm>
          <a:prstGeom prst="straightConnector1">
            <a:avLst/>
          </a:prstGeom>
          <a:ln w="38100">
            <a:solidFill>
              <a:srgbClr val="99663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solidFill>
          <a:srgbClr val="CAE8A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556792"/>
            <a:ext cx="7920880" cy="4525963"/>
          </a:xfrm>
        </p:spPr>
        <p:txBody>
          <a:bodyPr>
            <a:normAutofit/>
          </a:bodyPr>
          <a:lstStyle/>
          <a:p>
            <a:pPr marL="0" indent="269875">
              <a:buNone/>
            </a:pPr>
            <a:r>
              <a:rPr lang="uk-UA" sz="2000" b="1" i="1" dirty="0" smtClean="0"/>
              <a:t>Сім’я </a:t>
            </a:r>
            <a:r>
              <a:rPr lang="uk-UA" sz="2000" b="1" i="1" dirty="0"/>
              <a:t>—</a:t>
            </a:r>
            <a:r>
              <a:rPr lang="uk-UA" sz="2000" i="1" dirty="0"/>
              <a:t> це перша суспільна </a:t>
            </a:r>
            <a:r>
              <a:rPr lang="uk-UA" sz="2000" i="1" dirty="0" smtClean="0"/>
              <a:t>щаблинка </a:t>
            </a:r>
            <a:r>
              <a:rPr lang="uk-UA" sz="2000" i="1" dirty="0"/>
              <a:t>в житті людини</a:t>
            </a:r>
            <a:r>
              <a:rPr lang="uk-UA" sz="2000" dirty="0"/>
              <a:t>. Для того, щоб сім’я успішно виконала свої виховні завдання, необхідно, щоб батьки </a:t>
            </a:r>
            <a:r>
              <a:rPr lang="uk-UA" sz="2000" dirty="0" smtClean="0"/>
              <a:t>знали </a:t>
            </a:r>
            <a:r>
              <a:rPr lang="uk-UA" sz="2000" dirty="0"/>
              <a:t>основні педагогічні вимоги і </a:t>
            </a:r>
            <a:r>
              <a:rPr lang="uk-UA" sz="2000" dirty="0" smtClean="0"/>
              <a:t>необхідні </a:t>
            </a:r>
            <a:r>
              <a:rPr lang="uk-UA" sz="2000" dirty="0"/>
              <a:t>умови сімейного виховання. </a:t>
            </a:r>
            <a:r>
              <a:rPr lang="uk-UA" sz="2000" dirty="0" smtClean="0"/>
              <a:t>Донесення </a:t>
            </a:r>
            <a:r>
              <a:rPr lang="uk-UA" sz="2000" dirty="0"/>
              <a:t>до батьків цих знань — </a:t>
            </a:r>
            <a:r>
              <a:rPr lang="uk-UA" sz="2000" dirty="0" smtClean="0"/>
              <a:t>одне </a:t>
            </a:r>
            <a:r>
              <a:rPr lang="uk-UA" sz="2000" dirty="0"/>
              <a:t>з головних завдань педагогів.</a:t>
            </a:r>
            <a:endParaRPr lang="ru-RU" sz="2000" dirty="0"/>
          </a:p>
          <a:p>
            <a:pPr>
              <a:buNone/>
            </a:pPr>
            <a:r>
              <a:rPr lang="uk-UA" sz="2800" baseline="-25000" dirty="0" smtClean="0"/>
              <a:t>Сучасні дитячі дошкільні заклади стають відкритими для батьків, дітей і громадськості. Вони все більше уваги приділяють освіті та вихованню батьків, вважаючи це одним із принципово важливих чинників успішного розвитку і виховання дітей.</a:t>
            </a:r>
            <a:endParaRPr lang="ru-RU" sz="2800" dirty="0"/>
          </a:p>
        </p:txBody>
      </p:sp>
      <p:grpSp>
        <p:nvGrpSpPr>
          <p:cNvPr id="4" name="Группа 94"/>
          <p:cNvGrpSpPr>
            <a:grpSpLocks noGrp="1"/>
          </p:cNvGrpSpPr>
          <p:nvPr/>
        </p:nvGrpSpPr>
        <p:grpSpPr bwMode="auto">
          <a:xfrm>
            <a:off x="179512" y="188640"/>
            <a:ext cx="3059113" cy="3284538"/>
            <a:chOff x="1680307" y="1980455"/>
            <a:chExt cx="3249885" cy="3249885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 rot="5400000">
              <a:off x="771779" y="3610110"/>
              <a:ext cx="3240460" cy="0"/>
            </a:xfrm>
            <a:prstGeom prst="line">
              <a:avLst/>
            </a:prstGeom>
            <a:ln w="38100">
              <a:solidFill>
                <a:srgbClr val="008A3E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/>
          </p:nvCxnSpPr>
          <p:spPr>
            <a:xfrm rot="5400000">
              <a:off x="890486" y="3323448"/>
              <a:ext cx="2685985" cy="0"/>
            </a:xfrm>
            <a:prstGeom prst="line">
              <a:avLst/>
            </a:prstGeom>
            <a:ln w="38100">
              <a:solidFill>
                <a:srgbClr val="008A3E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 rot="5400000">
              <a:off x="960880" y="3168729"/>
              <a:ext cx="2376547" cy="0"/>
            </a:xfrm>
            <a:prstGeom prst="line">
              <a:avLst/>
            </a:prstGeom>
            <a:ln w="38100">
              <a:solidFill>
                <a:srgbClr val="008A3E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Прямая соединительная линия 7"/>
            <p:cNvCxnSpPr/>
            <p:nvPr/>
          </p:nvCxnSpPr>
          <p:spPr>
            <a:xfrm rot="5400000">
              <a:off x="845456" y="3464030"/>
              <a:ext cx="2951441" cy="0"/>
            </a:xfrm>
            <a:prstGeom prst="line">
              <a:avLst/>
            </a:prstGeom>
            <a:ln w="38100">
              <a:solidFill>
                <a:srgbClr val="008A3E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Прямая соединительная линия 8"/>
            <p:cNvCxnSpPr/>
            <p:nvPr/>
          </p:nvCxnSpPr>
          <p:spPr>
            <a:xfrm rot="5400000">
              <a:off x="790331" y="3610110"/>
              <a:ext cx="3240460" cy="0"/>
            </a:xfrm>
            <a:prstGeom prst="line">
              <a:avLst/>
            </a:prstGeom>
            <a:ln w="38100">
              <a:solidFill>
                <a:srgbClr val="008A3E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 rot="5400000">
              <a:off x="869067" y="3464030"/>
              <a:ext cx="2951441" cy="0"/>
            </a:xfrm>
            <a:prstGeom prst="line">
              <a:avLst/>
            </a:prstGeom>
            <a:ln w="38100">
              <a:solidFill>
                <a:srgbClr val="008A3E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Прямая соединительная линия 10"/>
            <p:cNvCxnSpPr/>
            <p:nvPr/>
          </p:nvCxnSpPr>
          <p:spPr>
            <a:xfrm rot="5400000">
              <a:off x="917470" y="3323448"/>
              <a:ext cx="2685985" cy="0"/>
            </a:xfrm>
            <a:prstGeom prst="line">
              <a:avLst/>
            </a:prstGeom>
            <a:ln w="38100">
              <a:solidFill>
                <a:srgbClr val="008A3E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5400000">
              <a:off x="982805" y="3168729"/>
              <a:ext cx="2376547" cy="0"/>
            </a:xfrm>
            <a:prstGeom prst="line">
              <a:avLst/>
            </a:prstGeom>
            <a:ln w="38100">
              <a:solidFill>
                <a:srgbClr val="008A3E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>
              <a:off x="1688740" y="2468959"/>
              <a:ext cx="3241452" cy="0"/>
            </a:xfrm>
            <a:prstGeom prst="line">
              <a:avLst/>
            </a:prstGeom>
            <a:ln w="38100">
              <a:solidFill>
                <a:srgbClr val="008A3E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>
              <a:off x="1680307" y="2627605"/>
              <a:ext cx="2686594" cy="0"/>
            </a:xfrm>
            <a:prstGeom prst="line">
              <a:avLst/>
            </a:prstGeom>
            <a:ln w="38100">
              <a:solidFill>
                <a:srgbClr val="008A3E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единительная линия 14"/>
            <p:cNvCxnSpPr/>
            <p:nvPr/>
          </p:nvCxnSpPr>
          <p:spPr>
            <a:xfrm>
              <a:off x="1680307" y="2710855"/>
              <a:ext cx="2374591" cy="0"/>
            </a:xfrm>
            <a:prstGeom prst="line">
              <a:avLst/>
            </a:prstGeom>
            <a:ln w="38100">
              <a:solidFill>
                <a:srgbClr val="008A3E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>
              <a:off x="1688740" y="2539642"/>
              <a:ext cx="2951374" cy="0"/>
            </a:xfrm>
            <a:prstGeom prst="line">
              <a:avLst/>
            </a:prstGeom>
            <a:ln w="38100">
              <a:solidFill>
                <a:srgbClr val="008A3E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>
              <a:off x="1688740" y="2516082"/>
              <a:ext cx="2951374" cy="0"/>
            </a:xfrm>
            <a:prstGeom prst="line">
              <a:avLst/>
            </a:prstGeom>
            <a:ln w="38100">
              <a:solidFill>
                <a:srgbClr val="008A3E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Прямая соединительная линия 17"/>
            <p:cNvCxnSpPr/>
            <p:nvPr/>
          </p:nvCxnSpPr>
          <p:spPr>
            <a:xfrm>
              <a:off x="1680307" y="2690435"/>
              <a:ext cx="2374591" cy="0"/>
            </a:xfrm>
            <a:prstGeom prst="line">
              <a:avLst/>
            </a:prstGeom>
            <a:ln w="38100">
              <a:solidFill>
                <a:srgbClr val="008A3E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Группа 32"/>
            <p:cNvGrpSpPr>
              <a:grpSpLocks/>
            </p:cNvGrpSpPr>
            <p:nvPr/>
          </p:nvGrpSpPr>
          <p:grpSpPr bwMode="auto">
            <a:xfrm>
              <a:off x="1786533" y="1980456"/>
              <a:ext cx="25400" cy="737344"/>
              <a:chOff x="1684933" y="1980456"/>
              <a:chExt cx="25400" cy="737344"/>
            </a:xfrm>
          </p:grpSpPr>
          <p:cxnSp>
            <p:nvCxnSpPr>
              <p:cNvPr id="31" name="Прямая соединительная линия 30"/>
              <p:cNvCxnSpPr/>
              <p:nvPr/>
            </p:nvCxnSpPr>
            <p:spPr>
              <a:xfrm rot="5400000">
                <a:off x="1316616" y="2348797"/>
                <a:ext cx="736683" cy="0"/>
              </a:xfrm>
              <a:prstGeom prst="line">
                <a:avLst/>
              </a:prstGeom>
              <a:ln w="38100">
                <a:solidFill>
                  <a:srgbClr val="008A3E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единительная линия 31"/>
              <p:cNvCxnSpPr/>
              <p:nvPr/>
            </p:nvCxnSpPr>
            <p:spPr>
              <a:xfrm rot="5400000">
                <a:off x="1341913" y="2348797"/>
                <a:ext cx="736683" cy="0"/>
              </a:xfrm>
              <a:prstGeom prst="line">
                <a:avLst/>
              </a:prstGeom>
              <a:ln w="38100">
                <a:solidFill>
                  <a:srgbClr val="008A3E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0" name="Прямая соединительная линия 19"/>
            <p:cNvCxnSpPr/>
            <p:nvPr/>
          </p:nvCxnSpPr>
          <p:spPr>
            <a:xfrm>
              <a:off x="1680307" y="2600902"/>
              <a:ext cx="2686594" cy="0"/>
            </a:xfrm>
            <a:prstGeom prst="line">
              <a:avLst/>
            </a:prstGeom>
            <a:ln w="38100">
              <a:solidFill>
                <a:srgbClr val="008A3E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>
              <a:off x="1688740" y="2450110"/>
              <a:ext cx="3241452" cy="0"/>
            </a:xfrm>
            <a:prstGeom prst="line">
              <a:avLst/>
            </a:prstGeom>
            <a:ln w="38100">
              <a:solidFill>
                <a:srgbClr val="008A3E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2" name="Группа 38"/>
            <p:cNvGrpSpPr>
              <a:grpSpLocks/>
            </p:cNvGrpSpPr>
            <p:nvPr/>
          </p:nvGrpSpPr>
          <p:grpSpPr bwMode="auto">
            <a:xfrm rot="-5400000">
              <a:off x="2053233" y="1637556"/>
              <a:ext cx="25400" cy="737344"/>
              <a:chOff x="1684933" y="1980456"/>
              <a:chExt cx="25400" cy="737344"/>
            </a:xfrm>
          </p:grpSpPr>
          <p:cxnSp>
            <p:nvCxnSpPr>
              <p:cNvPr id="29" name="Прямая соединительная линия 28"/>
              <p:cNvCxnSpPr/>
              <p:nvPr/>
            </p:nvCxnSpPr>
            <p:spPr>
              <a:xfrm rot="5400000">
                <a:off x="1317207" y="2348867"/>
                <a:ext cx="737001" cy="0"/>
              </a:xfrm>
              <a:prstGeom prst="line">
                <a:avLst/>
              </a:prstGeom>
              <a:ln w="38100">
                <a:solidFill>
                  <a:srgbClr val="008A3E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Прямая соединительная линия 29"/>
              <p:cNvCxnSpPr/>
              <p:nvPr/>
            </p:nvCxnSpPr>
            <p:spPr>
              <a:xfrm rot="5400000">
                <a:off x="1342339" y="2348867"/>
                <a:ext cx="737001" cy="0"/>
              </a:xfrm>
              <a:prstGeom prst="line">
                <a:avLst/>
              </a:prstGeom>
              <a:ln w="38100">
                <a:solidFill>
                  <a:srgbClr val="008A3E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3" name="Группа 22"/>
            <p:cNvGrpSpPr>
              <a:grpSpLocks/>
            </p:cNvGrpSpPr>
            <p:nvPr/>
          </p:nvGrpSpPr>
          <p:grpSpPr bwMode="auto">
            <a:xfrm rot="-5400000">
              <a:off x="2059583" y="1707406"/>
              <a:ext cx="25400" cy="737344"/>
              <a:chOff x="1684933" y="1980456"/>
              <a:chExt cx="25400" cy="737344"/>
            </a:xfrm>
          </p:grpSpPr>
          <p:cxnSp>
            <p:nvCxnSpPr>
              <p:cNvPr id="27" name="Прямая соединительная линия 26"/>
              <p:cNvCxnSpPr/>
              <p:nvPr/>
            </p:nvCxnSpPr>
            <p:spPr>
              <a:xfrm rot="5400000">
                <a:off x="1316373" y="2349263"/>
                <a:ext cx="737001" cy="0"/>
              </a:xfrm>
              <a:prstGeom prst="line">
                <a:avLst/>
              </a:prstGeom>
              <a:ln w="38100">
                <a:solidFill>
                  <a:srgbClr val="008A3E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Прямая соединительная линия 27"/>
              <p:cNvCxnSpPr/>
              <p:nvPr/>
            </p:nvCxnSpPr>
            <p:spPr>
              <a:xfrm rot="5400000">
                <a:off x="1341505" y="2349263"/>
                <a:ext cx="737001" cy="0"/>
              </a:xfrm>
              <a:prstGeom prst="line">
                <a:avLst/>
              </a:prstGeom>
              <a:ln w="38100">
                <a:solidFill>
                  <a:srgbClr val="008A3E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4" name="Группа 23"/>
            <p:cNvGrpSpPr>
              <a:grpSpLocks/>
            </p:cNvGrpSpPr>
            <p:nvPr/>
          </p:nvGrpSpPr>
          <p:grpSpPr bwMode="auto">
            <a:xfrm>
              <a:off x="1684933" y="1980456"/>
              <a:ext cx="25400" cy="737344"/>
              <a:chOff x="1684933" y="1980456"/>
              <a:chExt cx="25400" cy="737344"/>
            </a:xfrm>
          </p:grpSpPr>
          <p:cxnSp>
            <p:nvCxnSpPr>
              <p:cNvPr id="25" name="Прямая соединительная линия 24"/>
              <p:cNvCxnSpPr/>
              <p:nvPr/>
            </p:nvCxnSpPr>
            <p:spPr>
              <a:xfrm rot="5400000">
                <a:off x="1317026" y="2348797"/>
                <a:ext cx="736683" cy="0"/>
              </a:xfrm>
              <a:prstGeom prst="line">
                <a:avLst/>
              </a:prstGeom>
              <a:ln w="38100">
                <a:solidFill>
                  <a:srgbClr val="008A3E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Прямая соединительная линия 28"/>
              <p:cNvCxnSpPr/>
              <p:nvPr/>
            </p:nvCxnSpPr>
            <p:spPr>
              <a:xfrm rot="5400000">
                <a:off x="1342323" y="2348797"/>
                <a:ext cx="736683" cy="0"/>
              </a:xfrm>
              <a:prstGeom prst="line">
                <a:avLst/>
              </a:prstGeom>
              <a:ln w="38100">
                <a:solidFill>
                  <a:srgbClr val="008A3E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</TotalTime>
  <Words>1531</Words>
  <Application>Microsoft Office PowerPoint</Application>
  <PresentationFormat>Экран (4:3)</PresentationFormat>
  <Paragraphs>121</Paragraphs>
  <Slides>17</Slides>
  <Notes>3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Взаємодія дошкільного                    навчального закладу з сім’ями  вихованців у формуванні морально – здорової особистості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Поради батькам</vt:lpstr>
      <vt:lpstr>Заповіді дітей для мам, тат, бабусь та дідусів</vt:lpstr>
      <vt:lpstr>Слайд 14</vt:lpstr>
      <vt:lpstr>Тлумачний словник моральних чеснот</vt:lpstr>
      <vt:lpstr>Слайд 16</vt:lpstr>
      <vt:lpstr>Слайд 17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Взаємодія дошкільного  навчального закладу з сім’ями  вихованців у формуванні морально – здорової особистості</dc:title>
  <dc:creator>User</dc:creator>
  <cp:lastModifiedBy>User</cp:lastModifiedBy>
  <cp:revision>55</cp:revision>
  <dcterms:created xsi:type="dcterms:W3CDTF">2012-06-09T09:23:06Z</dcterms:created>
  <dcterms:modified xsi:type="dcterms:W3CDTF">2013-02-23T13:56:19Z</dcterms:modified>
</cp:coreProperties>
</file>