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sldIdLst>
    <p:sldId id="256" r:id="rId2"/>
    <p:sldId id="262" r:id="rId3"/>
    <p:sldId id="263" r:id="rId4"/>
    <p:sldId id="276" r:id="rId5"/>
    <p:sldId id="264" r:id="rId6"/>
    <p:sldId id="265" r:id="rId7"/>
    <p:sldId id="277" r:id="rId8"/>
    <p:sldId id="266" r:id="rId9"/>
    <p:sldId id="267" r:id="rId10"/>
    <p:sldId id="268" r:id="rId11"/>
    <p:sldId id="269" r:id="rId12"/>
    <p:sldId id="270" r:id="rId13"/>
    <p:sldId id="272" r:id="rId14"/>
    <p:sldId id="273" r:id="rId15"/>
    <p:sldId id="274" r:id="rId16"/>
    <p:sldId id="278" r:id="rId17"/>
    <p:sldId id="275" r:id="rId18"/>
    <p:sldId id="257" r:id="rId19"/>
    <p:sldId id="259" r:id="rId20"/>
    <p:sldId id="279" r:id="rId21"/>
    <p:sldId id="280" r:id="rId2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varScale="1">
        <p:scale>
          <a:sx n="99" d="100"/>
          <a:sy n="99" d="100"/>
        </p:scale>
        <p:origin x="-2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A299BC80-D9F6-45EB-9508-9409004CB036}" type="datetimeFigureOut">
              <a:rPr lang="ru-RU"/>
              <a:pPr>
                <a:defRPr/>
              </a:pPr>
              <a:t>13.09.2013</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5B7C559D-D9D4-49F4-82B2-20E083FFFD55}"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871203B-F7C4-4295-AA59-CC124B7D2806}" type="datetimeFigureOut">
              <a:rPr lang="ru-RU"/>
              <a:pPr>
                <a:defRPr/>
              </a:pPr>
              <a:t>13.09.2013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BBCE3F4B-4BBA-44EA-8C81-C3FD3BD0E81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019AF216-1BFA-445E-A92D-F180FED6DB69}" type="datetimeFigureOut">
              <a:rPr lang="ru-RU"/>
              <a:pPr>
                <a:defRPr/>
              </a:pPr>
              <a:t>13.09.2013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2EE97258-0AF8-42C8-A812-DAF7033F5B2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C15C91F-3862-4691-BC0A-1DDE66707B32}" type="datetimeFigureOut">
              <a:rPr lang="ru-RU"/>
              <a:pPr>
                <a:defRPr/>
              </a:pPr>
              <a:t>13.09.2013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F8137351-1768-4200-9305-93057854577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131E8475-3ECE-45CB-A9C7-60609679A81A}" type="datetimeFigureOut">
              <a:rPr lang="ru-RU"/>
              <a:pPr>
                <a:defRPr/>
              </a:pPr>
              <a:t>13.09.2013</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21A7A8EF-19B5-46E2-B7FE-CA443BF8958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AA49522-BEF2-448A-9677-AA107689E588}" type="datetimeFigureOut">
              <a:rPr lang="ru-RU"/>
              <a:pPr>
                <a:defRPr/>
              </a:pPr>
              <a:t>13.09.2013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164BF366-BDAC-4962-B823-A189F4EC5375}"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lvl1pPr>
              <a:defRPr/>
            </a:lvl1pPr>
          </a:lstStyle>
          <a:p>
            <a:pPr>
              <a:defRPr/>
            </a:pPr>
            <a:fld id="{F328C495-7D28-461C-A121-EEEC03A3C5F5}" type="datetimeFigureOut">
              <a:rPr lang="ru-RU"/>
              <a:pPr>
                <a:defRPr/>
              </a:pPr>
              <a:t>13.09.2013</a:t>
            </a:fld>
            <a:endParaRPr lang="ru-RU"/>
          </a:p>
        </p:txBody>
      </p:sp>
      <p:sp>
        <p:nvSpPr>
          <p:cNvPr id="8" name="Нижний колонтитул 7"/>
          <p:cNvSpPr>
            <a:spLocks noGrp="1"/>
          </p:cNvSpPr>
          <p:nvPr>
            <p:ph type="ftr" sz="quarter" idx="11"/>
          </p:nvPr>
        </p:nvSpPr>
        <p:spPr/>
        <p:txBody>
          <a:bodyPr/>
          <a:lstStyle>
            <a:lvl1pPr>
              <a:defRPr/>
            </a:lvl1pPr>
          </a:lstStyle>
          <a:p>
            <a:pPr>
              <a:defRPr/>
            </a:pPr>
            <a:endParaRPr lang="ru-RU"/>
          </a:p>
        </p:txBody>
      </p:sp>
      <p:sp>
        <p:nvSpPr>
          <p:cNvPr id="9" name="Номер слайда 8"/>
          <p:cNvSpPr>
            <a:spLocks noGrp="1"/>
          </p:cNvSpPr>
          <p:nvPr>
            <p:ph type="sldNum" sz="quarter" idx="12"/>
          </p:nvPr>
        </p:nvSpPr>
        <p:spPr/>
        <p:txBody>
          <a:bodyPr/>
          <a:lstStyle>
            <a:lvl1pPr>
              <a:defRPr/>
            </a:lvl1pPr>
          </a:lstStyle>
          <a:p>
            <a:pPr>
              <a:defRPr/>
            </a:pPr>
            <a:fld id="{DA595829-9127-4A08-A96B-E07DE489BF3B}"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55FF575-0221-49CD-9A6F-4DE11E3B255A}" type="datetimeFigureOut">
              <a:rPr lang="ru-RU"/>
              <a:pPr>
                <a:defRPr/>
              </a:pPr>
              <a:t>13.09.2013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01DAABCB-4A12-41BA-852D-4EDE9D40A79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E0B7FC92-B4C2-46A4-9F9A-D2D0E3FDE713}" type="datetimeFigureOut">
              <a:rPr lang="ru-RU"/>
              <a:pPr>
                <a:defRPr/>
              </a:pPr>
              <a:t>13.09.2013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87E944FE-84AA-4FBD-AE0E-CAD72D95954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43F48112-9724-49E9-B94B-CF7283C67C40}" type="datetimeFigureOut">
              <a:rPr lang="ru-RU"/>
              <a:pPr>
                <a:defRPr/>
              </a:pPr>
              <a:t>13.09.2013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107CB9AE-0120-4B44-87F8-A7FCA18BA32F}"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pPr>
              <a:defRPr/>
            </a:pPr>
            <a:fld id="{B84EF3E9-4266-4D3C-AF26-C16B0724F5EE}" type="datetimeFigureOut">
              <a:rPr lang="ru-RU"/>
              <a:pPr>
                <a:defRPr/>
              </a:pPr>
              <a:t>13.09.2013</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p:txBody>
          <a:bodyPr/>
          <a:lstStyle>
            <a:lvl1pPr>
              <a:defRPr/>
            </a:lvl1pPr>
          </a:lstStyle>
          <a:p>
            <a:pPr>
              <a:defRPr/>
            </a:pPr>
            <a:fld id="{96458B1E-F417-433D-ADCA-F8276257C02D}"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5CBF"/>
            </a:gs>
            <a:gs pos="25000">
              <a:srgbClr val="0087E6"/>
            </a:gs>
            <a:gs pos="75000">
              <a:srgbClr val="21D6E0"/>
            </a:gs>
            <a:gs pos="100000">
              <a:srgbClr val="03D4A8"/>
            </a:gs>
          </a:gsLst>
          <a:lin ang="5400000" scaled="1"/>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946DE14F-46C3-471B-93B6-F50D84AEC43D}" type="datetimeFigureOut">
              <a:rPr lang="ru-RU"/>
              <a:pPr>
                <a:defRPr/>
              </a:pPr>
              <a:t>13.09.2013</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EFC904F9-8782-4B15-9182-DE3C9D1B2D71}"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912" r:id="rId1"/>
    <p:sldLayoutId id="2147483911" r:id="rId2"/>
    <p:sldLayoutId id="2147483913" r:id="rId3"/>
    <p:sldLayoutId id="2147483910" r:id="rId4"/>
    <p:sldLayoutId id="2147483914" r:id="rId5"/>
    <p:sldLayoutId id="2147483909" r:id="rId6"/>
    <p:sldLayoutId id="2147483908" r:id="rId7"/>
    <p:sldLayoutId id="2147483915" r:id="rId8"/>
    <p:sldLayoutId id="2147483916" r:id="rId9"/>
    <p:sldLayoutId id="2147483907" r:id="rId10"/>
    <p:sldLayoutId id="2147483906" r:id="rId11"/>
  </p:sldLayoutIdLst>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gif"/></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gif"/><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544" y="2560632"/>
            <a:ext cx="6643734" cy="2428891"/>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auto">
              <a:spcAft>
                <a:spcPts val="0"/>
              </a:spcAft>
              <a:defRPr/>
            </a:pPr>
            <a:r>
              <a:rPr lang="uk-UA"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uk-UA" sz="720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відомі Актори України </a:t>
            </a:r>
            <a:endParaRPr lang="ru-RU" sz="7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3"/>
          <p:cNvSpPr>
            <a:spLocks noGrp="1"/>
          </p:cNvSpPr>
          <p:nvPr>
            <p:ph type="title"/>
          </p:nvPr>
        </p:nvSpPr>
        <p:spPr>
          <a:xfrm>
            <a:off x="2555776" y="1556792"/>
            <a:ext cx="3960813" cy="3500438"/>
          </a:xfrm>
        </p:spPr>
        <p:txBody>
          <a:bodyPr/>
          <a:lstStyle/>
          <a:p>
            <a:r>
              <a:rPr lang="ru-RU" sz="3200" b="1" dirty="0" err="1" smtClean="0">
                <a:solidFill>
                  <a:srgbClr val="FFFF00"/>
                </a:solidFill>
                <a:effectLst>
                  <a:outerShdw blurRad="38100" dist="38100" dir="2700000" algn="tl">
                    <a:srgbClr val="000000"/>
                  </a:outerShdw>
                </a:effectLst>
              </a:rPr>
              <a:t>Ю́рій</a:t>
            </a:r>
            <a:r>
              <a:rPr lang="ru-RU" sz="3200" b="1" dirty="0" smtClean="0">
                <a:solidFill>
                  <a:srgbClr val="FFFF00"/>
                </a:solidFill>
                <a:effectLst>
                  <a:outerShdw blurRad="38100" dist="38100" dir="2700000" algn="tl">
                    <a:srgbClr val="000000"/>
                  </a:outerShdw>
                </a:effectLst>
              </a:rPr>
              <a:t> </a:t>
            </a:r>
            <a:r>
              <a:rPr lang="ru-RU" sz="3200" b="1" dirty="0" err="1" smtClean="0">
                <a:solidFill>
                  <a:srgbClr val="FFFF00"/>
                </a:solidFill>
                <a:effectLst>
                  <a:outerShdw blurRad="38100" dist="38100" dir="2700000" algn="tl">
                    <a:srgbClr val="000000"/>
                  </a:outerShdw>
                </a:effectLst>
              </a:rPr>
              <a:t>Васи́льович</a:t>
            </a:r>
            <a:r>
              <a:rPr lang="ru-RU" sz="3200" b="1" dirty="0" smtClean="0">
                <a:solidFill>
                  <a:srgbClr val="FFFF00"/>
                </a:solidFill>
                <a:effectLst>
                  <a:outerShdw blurRad="38100" dist="38100" dir="2700000" algn="tl">
                    <a:srgbClr val="000000"/>
                  </a:outerShdw>
                </a:effectLst>
              </a:rPr>
              <a:t> </a:t>
            </a:r>
            <a:r>
              <a:rPr lang="ru-RU" sz="3200" b="1" dirty="0" err="1" smtClean="0">
                <a:solidFill>
                  <a:srgbClr val="FFFF00"/>
                </a:solidFill>
                <a:effectLst>
                  <a:outerShdw blurRad="38100" dist="38100" dir="2700000" algn="tl">
                    <a:srgbClr val="000000"/>
                  </a:outerShdw>
                </a:effectLst>
              </a:rPr>
              <a:t>Шу́мський</a:t>
            </a:r>
            <a:r>
              <a:rPr lang="ru-RU" sz="3200" b="1" dirty="0" smtClean="0">
                <a:solidFill>
                  <a:srgbClr val="FFFF00"/>
                </a:solidFill>
                <a:effectLst>
                  <a:outerShdw blurRad="38100" dist="38100" dir="2700000" algn="tl">
                    <a:srgbClr val="000000"/>
                  </a:outerShdw>
                </a:effectLst>
              </a:rPr>
              <a:t> </a:t>
            </a:r>
            <a:r>
              <a:rPr lang="ru-RU" sz="2000" b="1" dirty="0" smtClean="0">
                <a:effectLst>
                  <a:outerShdw blurRad="38100" dist="38100" dir="2700000" algn="tl">
                    <a:srgbClr val="000000"/>
                  </a:outerShdw>
                </a:effectLst>
              </a:rPr>
              <a:t>(</a:t>
            </a:r>
            <a:r>
              <a:rPr lang="ru-RU" sz="2000" b="1" dirty="0" err="1" smtClean="0">
                <a:effectLst>
                  <a:outerShdw blurRad="38100" dist="38100" dir="2700000" algn="tl">
                    <a:srgbClr val="000000"/>
                  </a:outerShdw>
                </a:effectLst>
              </a:rPr>
              <a:t>справжнє</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прізвище</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Шомін</a:t>
            </a:r>
            <a:r>
              <a:rPr lang="ru-RU" sz="2000" b="1" dirty="0" smtClean="0">
                <a:effectLst>
                  <a:outerShdw blurRad="38100" dist="38100" dir="2700000" algn="tl">
                    <a:srgbClr val="000000"/>
                  </a:outerShdw>
                </a:effectLst>
              </a:rPr>
              <a:t>) — </a:t>
            </a:r>
            <a:r>
              <a:rPr lang="ru-RU" sz="2000" b="1" dirty="0" err="1" smtClean="0">
                <a:effectLst>
                  <a:outerShdw blurRad="38100" dist="38100" dir="2700000" algn="tl">
                    <a:srgbClr val="000000"/>
                  </a:outerShdw>
                </a:effectLst>
              </a:rPr>
              <a:t>український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актор</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різноманітного</a:t>
            </a:r>
            <a:r>
              <a:rPr lang="ru-RU" sz="2000" b="1" dirty="0" smtClean="0">
                <a:effectLst>
                  <a:outerShdw blurRad="38100" dist="38100" dir="2700000" algn="tl">
                    <a:srgbClr val="000000"/>
                  </a:outerShdw>
                </a:effectLst>
              </a:rPr>
              <a:t> плану, </a:t>
            </a:r>
            <a:r>
              <a:rPr lang="ru-RU" sz="2000" b="1" dirty="0" err="1" smtClean="0">
                <a:effectLst>
                  <a:outerShdw blurRad="38100" dist="38100" dir="2700000" algn="tl">
                    <a:srgbClr val="000000"/>
                  </a:outerShdw>
                </a:effectLst>
              </a:rPr>
              <a:t>Народний</a:t>
            </a:r>
            <a:r>
              <a:rPr lang="ru-RU" sz="2000" b="1" dirty="0" smtClean="0">
                <a:effectLst>
                  <a:outerShdw blurRad="38100" dist="38100" dir="2700000" algn="tl">
                    <a:srgbClr val="000000"/>
                  </a:outerShdw>
                </a:effectLst>
              </a:rPr>
              <a:t> артист СРСР (1944). </a:t>
            </a:r>
            <a:r>
              <a:rPr lang="ru-RU" sz="2000" b="1" dirty="0" err="1" smtClean="0">
                <a:effectLst>
                  <a:outerShdw blurRad="38100" dist="38100" dir="2700000" algn="tl">
                    <a:srgbClr val="000000"/>
                  </a:outerShdw>
                </a:effectLst>
              </a:rPr>
              <a:t>Народився</a:t>
            </a:r>
            <a:r>
              <a:rPr lang="ru-RU" sz="2000" b="1" dirty="0" smtClean="0">
                <a:effectLst>
                  <a:outerShdw blurRad="38100" dist="38100" dir="2700000" algn="tl">
                    <a:srgbClr val="000000"/>
                  </a:outerShdw>
                </a:effectLst>
              </a:rPr>
              <a:t> 5 листопада 1887 року в </a:t>
            </a:r>
            <a:r>
              <a:rPr lang="ru-RU" sz="2000" b="1" dirty="0" err="1" smtClean="0">
                <a:effectLst>
                  <a:outerShdw blurRad="38100" dist="38100" dir="2700000" algn="tl">
                    <a:srgbClr val="000000"/>
                  </a:outerShdw>
                </a:effectLst>
              </a:rPr>
              <a:t>місті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Тирасполі</a:t>
            </a:r>
            <a:r>
              <a:rPr lang="ru-RU" sz="2000" b="1" dirty="0" smtClean="0">
                <a:effectLst>
                  <a:outerShdw blurRad="38100" dist="38100" dir="2700000" algn="tl">
                    <a:srgbClr val="000000"/>
                  </a:outerShdw>
                </a:effectLst>
              </a:rPr>
              <a:t>. 1917 року </a:t>
            </a:r>
            <a:r>
              <a:rPr lang="ru-RU" sz="2000" b="1" dirty="0" err="1" smtClean="0">
                <a:effectLst>
                  <a:outerShdw blurRad="38100" dist="38100" dir="2700000" algn="tl">
                    <a:srgbClr val="000000"/>
                  </a:outerShdw>
                </a:effectLst>
              </a:rPr>
              <a:t>організував</a:t>
            </a:r>
            <a:r>
              <a:rPr lang="ru-RU" sz="2000" b="1" dirty="0" smtClean="0">
                <a:effectLst>
                  <a:outerShdw blurRad="38100" dist="38100" dir="2700000" algn="tl">
                    <a:srgbClr val="000000"/>
                  </a:outerShdw>
                </a:effectLst>
              </a:rPr>
              <a:t> у </a:t>
            </a:r>
            <a:r>
              <a:rPr lang="ru-RU" sz="2000" b="1" dirty="0" err="1" smtClean="0">
                <a:effectLst>
                  <a:outerShdw blurRad="38100" dist="38100" dir="2700000" algn="tl">
                    <a:srgbClr val="000000"/>
                  </a:outerShdw>
                </a:effectLst>
              </a:rPr>
              <a:t>Херсоні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самодіяльний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український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драматичний</a:t>
            </a:r>
            <a:r>
              <a:rPr lang="ru-RU" sz="2000" b="1" dirty="0" smtClean="0">
                <a:effectLst>
                  <a:outerShdw blurRad="38100" dist="38100" dir="2700000" algn="tl">
                    <a:srgbClr val="000000"/>
                  </a:outerShdw>
                </a:effectLst>
              </a:rPr>
              <a:t> театр </a:t>
            </a:r>
            <a:r>
              <a:rPr lang="ru-RU" sz="2000" b="1" dirty="0" err="1" smtClean="0">
                <a:effectLst>
                  <a:outerShdw blurRad="38100" dist="38100" dir="2700000" algn="tl">
                    <a:srgbClr val="000000"/>
                  </a:outerShdw>
                </a:effectLst>
              </a:rPr>
              <a:t>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студію</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пізніше</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перейшов</a:t>
            </a:r>
            <a:r>
              <a:rPr lang="ru-RU" sz="2000" b="1" dirty="0" smtClean="0">
                <a:effectLst>
                  <a:outerShdw blurRad="38100" dist="38100" dir="2700000" algn="tl">
                    <a:srgbClr val="000000"/>
                  </a:outerShdw>
                </a:effectLst>
              </a:rPr>
              <a:t> до </a:t>
            </a:r>
            <a:r>
              <a:rPr lang="ru-RU" sz="2000" b="1" dirty="0" err="1" smtClean="0">
                <a:effectLst>
                  <a:outerShdw blurRad="38100" dist="38100" dir="2700000" algn="tl">
                    <a:srgbClr val="000000"/>
                  </a:outerShdw>
                </a:effectLst>
              </a:rPr>
              <a:t>Одеської</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Держдрами</a:t>
            </a:r>
            <a:r>
              <a:rPr lang="ru-RU" sz="2000" b="1" dirty="0" smtClean="0">
                <a:effectLst>
                  <a:outerShdw blurRad="38100" dist="38100" dir="2700000" algn="tl">
                    <a:srgbClr val="000000"/>
                  </a:outerShdw>
                </a:effectLst>
              </a:rPr>
              <a:t>» (1925—1934) </a:t>
            </a:r>
            <a:r>
              <a:rPr lang="ru-RU" sz="2000" b="1" dirty="0" err="1" smtClean="0">
                <a:effectLst>
                  <a:outerShdw blurRad="38100" dist="38100" dir="2700000" algn="tl">
                    <a:srgbClr val="000000"/>
                  </a:outerShdw>
                </a:effectLst>
              </a:rPr>
              <a:t>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Київського</a:t>
            </a:r>
            <a:r>
              <a:rPr lang="ru-RU" sz="2000" b="1" dirty="0" smtClean="0">
                <a:effectLst>
                  <a:outerShdw blurRad="38100" dist="38100" dir="2700000" algn="tl">
                    <a:srgbClr val="000000"/>
                  </a:outerShdw>
                </a:effectLst>
              </a:rPr>
              <a:t> театру </a:t>
            </a:r>
            <a:r>
              <a:rPr lang="ru-RU" sz="2000" b="1" dirty="0" err="1" smtClean="0">
                <a:effectLst>
                  <a:outerShdw blurRad="38100" dist="38100" dir="2700000" algn="tl">
                    <a:srgbClr val="000000"/>
                  </a:outerShdw>
                </a:effectLst>
              </a:rPr>
              <a:t>ім</a:t>
            </a:r>
            <a:r>
              <a:rPr lang="ru-RU" sz="2000" b="1" dirty="0" smtClean="0">
                <a:effectLst>
                  <a:outerShdw blurRad="38100" dist="38100" dir="2700000" algn="tl">
                    <a:srgbClr val="000000"/>
                  </a:outerShdw>
                </a:effectLst>
              </a:rPr>
              <a:t>. І. Франка (1934—1954). </a:t>
            </a:r>
            <a:r>
              <a:rPr lang="ru-RU" sz="2000" b="1" dirty="0" err="1" smtClean="0">
                <a:effectLst>
                  <a:outerShdw blurRad="38100" dist="38100" dir="2700000" algn="tl">
                    <a:srgbClr val="000000"/>
                  </a:outerShdw>
                </a:effectLst>
              </a:rPr>
              <a:t>Знімався</a:t>
            </a:r>
            <a:r>
              <a:rPr lang="ru-RU" sz="2000" b="1" dirty="0" smtClean="0">
                <a:effectLst>
                  <a:outerShdw blurRad="38100" dist="38100" dir="2700000" algn="tl">
                    <a:srgbClr val="000000"/>
                  </a:outerShdw>
                </a:effectLst>
              </a:rPr>
              <a:t> у </a:t>
            </a:r>
            <a:r>
              <a:rPr lang="ru-RU" sz="2000" b="1" dirty="0" err="1" smtClean="0">
                <a:effectLst>
                  <a:outerShdw blurRad="38100" dist="38100" dir="2700000" algn="tl">
                    <a:srgbClr val="000000"/>
                  </a:outerShdw>
                </a:effectLst>
              </a:rPr>
              <a:t>кіно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a:t>
            </a:r>
            <a:r>
              <a:rPr lang="ru-RU" sz="2000" b="1" dirty="0" smtClean="0">
                <a:effectLst>
                  <a:outerShdw blurRad="38100" dist="38100" dir="2700000" algn="tl">
                    <a:srgbClr val="000000"/>
                  </a:outerShdw>
                </a:effectLst>
              </a:rPr>
              <a:t> 1925 року у </a:t>
            </a:r>
            <a:r>
              <a:rPr lang="ru-RU" sz="2000" b="1" dirty="0" err="1" smtClean="0">
                <a:effectLst>
                  <a:outerShdw blurRad="38100" dist="38100" dir="2700000" algn="tl">
                    <a:srgbClr val="000000"/>
                  </a:outerShdw>
                </a:effectLst>
              </a:rPr>
              <a:t>фільмах</a:t>
            </a:r>
            <a:r>
              <a:rPr lang="ru-RU" sz="2000" b="1" dirty="0" smtClean="0">
                <a:effectLst>
                  <a:outerShdw blurRad="38100" dist="38100" dir="2700000" algn="tl">
                    <a:srgbClr val="000000"/>
                  </a:outerShdw>
                </a:effectLst>
              </a:rPr>
              <a:t>:«Тарас Шевченко»,«Борислав </a:t>
            </a:r>
            <a:r>
              <a:rPr lang="ru-RU" sz="2000" b="1" dirty="0" err="1" smtClean="0">
                <a:effectLst>
                  <a:outerShdw blurRad="38100" dist="38100" dir="2700000" algn="tl">
                    <a:srgbClr val="000000"/>
                  </a:outerShdw>
                </a:effectLst>
              </a:rPr>
              <a:t>сміється</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Бенедіо</a:t>
            </a:r>
            <a:r>
              <a:rPr lang="ru-RU" sz="2000" b="1" dirty="0" smtClean="0">
                <a:effectLst>
                  <a:outerShdw blurRad="38100" dist="38100" dir="2700000" algn="tl">
                    <a:srgbClr val="000000"/>
                  </a:outerShdw>
                </a:effectLst>
              </a:rPr>
              <a:t>),«</a:t>
            </a:r>
            <a:r>
              <a:rPr lang="ru-RU" sz="2000" b="1" dirty="0" err="1" smtClean="0">
                <a:effectLst>
                  <a:outerShdw blurRad="38100" dist="38100" dir="2700000" algn="tl">
                    <a:srgbClr val="000000"/>
                  </a:outerShdw>
                </a:effectLst>
              </a:rPr>
              <a:t>Беня</a:t>
            </a:r>
            <a:r>
              <a:rPr lang="ru-RU" sz="2000" b="1" dirty="0" smtClean="0">
                <a:effectLst>
                  <a:outerShdw blurRad="38100" dist="38100" dir="2700000" algn="tl">
                    <a:srgbClr val="000000"/>
                  </a:outerShdw>
                </a:effectLst>
              </a:rPr>
              <a:t> Крик»(1927,грабіжник),«</a:t>
            </a:r>
            <a:r>
              <a:rPr lang="ru-RU" sz="2000" b="1" dirty="0" err="1" smtClean="0">
                <a:effectLst>
                  <a:outerShdw blurRad="38100" dist="38100" dir="2700000" algn="tl">
                    <a:srgbClr val="000000"/>
                  </a:outerShdw>
                </a:effectLst>
              </a:rPr>
              <a:t>Напередодні</a:t>
            </a:r>
            <a:r>
              <a:rPr lang="ru-RU" sz="2000" b="1" dirty="0" smtClean="0">
                <a:effectLst>
                  <a:outerShdw blurRad="38100" dist="38100" dir="2700000" algn="tl">
                    <a:srgbClr val="000000"/>
                  </a:outerShdw>
                </a:effectLst>
              </a:rPr>
              <a:t>» (Малина),«Буря» (1928, </a:t>
            </a:r>
            <a:r>
              <a:rPr lang="ru-RU" sz="2000" b="1" dirty="0" err="1" smtClean="0">
                <a:effectLst>
                  <a:outerShdw blurRad="38100" dist="38100" dir="2700000" algn="tl">
                    <a:srgbClr val="000000"/>
                  </a:outerShdw>
                </a:effectLst>
              </a:rPr>
              <a:t>Силін</a:t>
            </a:r>
            <a:r>
              <a:rPr lang="ru-RU" sz="2000" b="1" dirty="0" smtClean="0">
                <a:effectLst>
                  <a:outerShdw blurRad="38100" dist="38100" dir="2700000" algn="tl">
                    <a:srgbClr val="000000"/>
                  </a:outerShdw>
                </a:effectLst>
              </a:rPr>
              <a:t>),</a:t>
            </a:r>
          </a:p>
        </p:txBody>
      </p:sp>
      <p:pic>
        <p:nvPicPr>
          <p:cNvPr id="22530" name="Содержимое 8" descr="Shumskij.jpg"/>
          <p:cNvPicPr>
            <a:picLocks noGrp="1" noChangeAspect="1"/>
          </p:cNvPicPr>
          <p:nvPr>
            <p:ph sz="half" idx="1"/>
          </p:nvPr>
        </p:nvPicPr>
        <p:blipFill>
          <a:blip r:embed="rId2" cstate="print"/>
          <a:srcRect/>
          <a:stretch>
            <a:fillRect/>
          </a:stretch>
        </p:blipFill>
        <p:spPr>
          <a:xfrm>
            <a:off x="179388" y="1341438"/>
            <a:ext cx="2319337" cy="3260725"/>
          </a:xfrm>
        </p:spPr>
      </p:pic>
      <p:pic>
        <p:nvPicPr>
          <p:cNvPr id="22531" name="Содержимое 9" descr="170px-Шумський.JPG"/>
          <p:cNvPicPr>
            <a:picLocks noGrp="1" noChangeAspect="1"/>
          </p:cNvPicPr>
          <p:nvPr>
            <p:ph sz="half" idx="2"/>
          </p:nvPr>
        </p:nvPicPr>
        <p:blipFill>
          <a:blip r:embed="rId3" cstate="print"/>
          <a:srcRect/>
          <a:stretch>
            <a:fillRect/>
          </a:stretch>
        </p:blipFill>
        <p:spPr>
          <a:xfrm>
            <a:off x="6572250" y="1214438"/>
            <a:ext cx="2214563" cy="3571875"/>
          </a:xfrm>
        </p:spPr>
      </p:pic>
    </p:spTree>
  </p:cSld>
  <p:clrMapOvr>
    <a:masterClrMapping/>
  </p:clrMapOvr>
  <p:transition>
    <p:spli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3"/>
          <p:cNvSpPr>
            <a:spLocks noGrp="1"/>
          </p:cNvSpPr>
          <p:nvPr>
            <p:ph type="title"/>
          </p:nvPr>
        </p:nvSpPr>
        <p:spPr>
          <a:xfrm>
            <a:off x="571500" y="714375"/>
            <a:ext cx="7467600" cy="1143000"/>
          </a:xfrm>
        </p:spPr>
        <p:txBody>
          <a:bodyPr/>
          <a:lstStyle/>
          <a:p>
            <a:r>
              <a:rPr lang="vi-VN" sz="3200" b="1" dirty="0" smtClean="0">
                <a:solidFill>
                  <a:srgbClr val="FFFF00"/>
                </a:solidFill>
                <a:effectLst>
                  <a:outerShdw blurRad="38100" dist="38100" dir="2700000" algn="tl">
                    <a:srgbClr val="000000"/>
                  </a:outerShdw>
                </a:effectLst>
              </a:rPr>
              <a:t>Рома́н Григо́рович Віктю́к</a:t>
            </a:r>
            <a:r>
              <a:rPr lang="uk-UA" sz="3200" b="1" dirty="0" smtClean="0">
                <a:solidFill>
                  <a:srgbClr val="FFFF00"/>
                </a:solidFill>
                <a:effectLst>
                  <a:outerShdw blurRad="38100" dist="38100" dir="2700000" algn="tl">
                    <a:srgbClr val="000000"/>
                  </a:outerShdw>
                </a:effectLst>
              </a:rPr>
              <a:t> </a:t>
            </a:r>
            <a:r>
              <a:rPr lang="vi-VN" sz="1900" b="1" dirty="0" smtClean="0">
                <a:effectLst>
                  <a:outerShdw blurRad="38100" dist="38100" dir="2700000" algn="tl">
                    <a:srgbClr val="000000"/>
                  </a:outerShdw>
                </a:effectLst>
              </a:rPr>
              <a:t>— російський театральний актор і режисер, народний артист України.</a:t>
            </a:r>
            <a:br>
              <a:rPr lang="vi-VN" sz="1900" b="1" dirty="0" smtClean="0">
                <a:effectLst>
                  <a:outerShdw blurRad="38100" dist="38100" dir="2700000" algn="tl">
                    <a:srgbClr val="000000"/>
                  </a:outerShdw>
                </a:effectLst>
              </a:rPr>
            </a:br>
            <a:r>
              <a:rPr lang="vi-VN" sz="1900" b="1" dirty="0" smtClean="0">
                <a:effectLst>
                  <a:outerShdw blurRad="38100" dist="38100" dir="2700000" algn="tl">
                    <a:srgbClr val="000000"/>
                  </a:outerShdw>
                </a:effectLst>
              </a:rPr>
              <a:t>Роман Віктюк, постановник і виконавець ролей у величезній кількості вистав, переважно в театрах Москви, зокрема, і в театрі свого імені, є популярним і шанованим у Росії та в Україні. Відомий незмінною і непідробною епатажністю й оригінальністю, незаангажованістю в судженнях, в тому числі і з питань історії та сучасності, персоналій тощо</a:t>
            </a:r>
            <a:r>
              <a:rPr lang="vi-VN" sz="1600" dirty="0" smtClean="0"/>
              <a:t>.</a:t>
            </a:r>
            <a:endParaRPr lang="ru-RU" sz="1600" dirty="0" smtClean="0"/>
          </a:p>
        </p:txBody>
      </p:sp>
      <p:pic>
        <p:nvPicPr>
          <p:cNvPr id="23554" name="Содержимое 6" descr="default.jpeg"/>
          <p:cNvPicPr>
            <a:picLocks noGrp="1" noChangeAspect="1"/>
          </p:cNvPicPr>
          <p:nvPr>
            <p:ph sz="half" idx="1"/>
          </p:nvPr>
        </p:nvPicPr>
        <p:blipFill>
          <a:blip r:embed="rId2" cstate="print"/>
          <a:srcRect/>
          <a:stretch>
            <a:fillRect/>
          </a:stretch>
        </p:blipFill>
        <p:spPr>
          <a:xfrm>
            <a:off x="683568" y="2924944"/>
            <a:ext cx="4214813" cy="3527425"/>
          </a:xfrm>
        </p:spPr>
      </p:pic>
      <p:pic>
        <p:nvPicPr>
          <p:cNvPr id="23555" name="Содержимое 7" descr="230px-Roman_Viktuk_2-1_by_Alexey_Nikishin.jpg"/>
          <p:cNvPicPr>
            <a:picLocks noGrp="1" noChangeAspect="1"/>
          </p:cNvPicPr>
          <p:nvPr>
            <p:ph sz="half" idx="2"/>
          </p:nvPr>
        </p:nvPicPr>
        <p:blipFill>
          <a:blip r:embed="rId3" cstate="print"/>
          <a:srcRect b="3196"/>
          <a:stretch>
            <a:fillRect/>
          </a:stretch>
        </p:blipFill>
        <p:spPr>
          <a:xfrm>
            <a:off x="5868144" y="2780928"/>
            <a:ext cx="2571750" cy="3528392"/>
          </a:xfrm>
        </p:spPr>
      </p:pic>
    </p:spTree>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Рисунок 5" descr="images.jpeg"/>
          <p:cNvPicPr>
            <a:picLocks noChangeAspect="1"/>
          </p:cNvPicPr>
          <p:nvPr/>
        </p:nvPicPr>
        <p:blipFill>
          <a:blip r:embed="rId2" cstate="print"/>
          <a:srcRect/>
          <a:stretch>
            <a:fillRect/>
          </a:stretch>
        </p:blipFill>
        <p:spPr bwMode="auto">
          <a:xfrm>
            <a:off x="142875" y="714375"/>
            <a:ext cx="1762125" cy="2571750"/>
          </a:xfrm>
          <a:prstGeom prst="rect">
            <a:avLst/>
          </a:prstGeom>
          <a:noFill/>
          <a:ln w="9525">
            <a:noFill/>
            <a:miter lim="800000"/>
            <a:headEnd/>
            <a:tailEnd/>
          </a:ln>
        </p:spPr>
      </p:pic>
      <p:sp>
        <p:nvSpPr>
          <p:cNvPr id="24578" name="Заголовок 1"/>
          <p:cNvSpPr>
            <a:spLocks noGrp="1"/>
          </p:cNvSpPr>
          <p:nvPr>
            <p:ph type="title"/>
          </p:nvPr>
        </p:nvSpPr>
        <p:spPr>
          <a:xfrm>
            <a:off x="1908175" y="642938"/>
            <a:ext cx="4103688" cy="2654300"/>
          </a:xfrm>
        </p:spPr>
        <p:txBody>
          <a:bodyPr/>
          <a:lstStyle/>
          <a:p>
            <a:r>
              <a:rPr lang="vi-VN" sz="2400" b="1" dirty="0" smtClean="0">
                <a:solidFill>
                  <a:srgbClr val="FFFF00"/>
                </a:solidFill>
                <a:effectLst>
                  <a:outerShdw blurRad="38100" dist="38100" dir="2700000" algn="tl">
                    <a:srgbClr val="000000"/>
                  </a:outerShdw>
                </a:effectLst>
              </a:rPr>
              <a:t>Богда́н Сильве́стрович Сту́пка</a:t>
            </a:r>
            <a:r>
              <a:rPr lang="uk-UA" sz="2400" b="1" dirty="0" smtClean="0">
                <a:solidFill>
                  <a:srgbClr val="FFFF00"/>
                </a:solidFill>
                <a:effectLst>
                  <a:outerShdw blurRad="38100" dist="38100" dir="2700000" algn="tl">
                    <a:srgbClr val="000000"/>
                  </a:outerShdw>
                </a:effectLst>
              </a:rPr>
              <a:t> </a:t>
            </a:r>
            <a:r>
              <a:rPr lang="vi-VN" sz="1900" b="1" dirty="0" smtClean="0">
                <a:effectLst>
                  <a:outerShdw blurRad="38100" dist="38100" dir="2700000" algn="tl">
                    <a:srgbClr val="000000"/>
                  </a:outerShdw>
                </a:effectLst>
              </a:rPr>
              <a:t>— український актор театру і кіно, лауреат Шевченківської премії (1993, за</a:t>
            </a:r>
            <a:r>
              <a:rPr lang="uk-UA" sz="1900" b="1" dirty="0" smtClean="0">
                <a:effectLst>
                  <a:outerShdw blurRad="38100" dist="38100" dir="2700000" algn="tl">
                    <a:srgbClr val="000000"/>
                  </a:outerShdw>
                </a:effectLst>
              </a:rPr>
              <a:t> </a:t>
            </a:r>
            <a:r>
              <a:rPr lang="vi-VN" sz="1900" b="1" dirty="0" smtClean="0">
                <a:effectLst>
                  <a:outerShdw blurRad="38100" dist="38100" dir="2700000" algn="tl">
                    <a:srgbClr val="000000"/>
                  </a:outerShdw>
                </a:effectLst>
              </a:rPr>
              <a:t>головну роль у виставі «Тев'є-Тевель» за Шолом-Алейхемом).Народний артист УРСР (1980). Народний артист СРСР (1991). Герой України (2011).</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Народився</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актор</a:t>
            </a:r>
            <a:r>
              <a:rPr lang="ru-RU" sz="1900" b="1" dirty="0" smtClean="0">
                <a:effectLst>
                  <a:outerShdw blurRad="38100" dist="38100" dir="2700000" algn="tl">
                    <a:srgbClr val="000000"/>
                  </a:outerShdw>
                </a:effectLst>
              </a:rPr>
              <a:t> 27 </a:t>
            </a:r>
            <a:r>
              <a:rPr lang="ru-RU" sz="1900" b="1" dirty="0" err="1" smtClean="0">
                <a:effectLst>
                  <a:outerShdw blurRad="38100" dist="38100" dir="2700000" algn="tl">
                    <a:srgbClr val="000000"/>
                  </a:outerShdw>
                </a:effectLst>
              </a:rPr>
              <a:t>серпня</a:t>
            </a:r>
            <a:r>
              <a:rPr lang="ru-RU" sz="1900" b="1" dirty="0" smtClean="0">
                <a:effectLst>
                  <a:outerShdw blurRad="38100" dist="38100" dir="2700000" algn="tl">
                    <a:srgbClr val="000000"/>
                  </a:outerShdw>
                </a:effectLst>
              </a:rPr>
              <a:t> 1941 року в </a:t>
            </a:r>
            <a:r>
              <a:rPr lang="ru-RU" sz="1900" b="1" dirty="0" err="1" smtClean="0">
                <a:effectLst>
                  <a:outerShdw blurRad="38100" dist="38100" dir="2700000" algn="tl">
                    <a:srgbClr val="000000"/>
                  </a:outerShdw>
                </a:effectLst>
              </a:rPr>
              <a:t>селі</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Куликів</a:t>
            </a:r>
            <a:r>
              <a:rPr lang="ru-RU" sz="1900" b="1" dirty="0" smtClean="0">
                <a:effectLst>
                  <a:outerShdw blurRad="38100" dist="38100" dir="2700000" algn="tl">
                    <a:srgbClr val="000000"/>
                  </a:outerShdw>
                </a:effectLst>
              </a:rPr>
              <a:t>. 2007 — </a:t>
            </a:r>
            <a:r>
              <a:rPr lang="ru-RU" sz="1900" b="1" dirty="0" err="1" smtClean="0">
                <a:effectLst>
                  <a:outerShdw blurRad="38100" dist="38100" dir="2700000" algn="tl">
                    <a:srgbClr val="000000"/>
                  </a:outerShdw>
                </a:effectLst>
              </a:rPr>
              <a:t>виконав</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головну</a:t>
            </a:r>
            <a:r>
              <a:rPr lang="ru-RU" sz="1900" b="1" dirty="0" smtClean="0">
                <a:effectLst>
                  <a:outerShdw blurRad="38100" dist="38100" dir="2700000" algn="tl">
                    <a:srgbClr val="000000"/>
                  </a:outerShdw>
                </a:effectLst>
              </a:rPr>
              <a:t> роль у </a:t>
            </a:r>
            <a:r>
              <a:rPr lang="ru-RU" sz="1900" b="1" dirty="0" err="1" smtClean="0">
                <a:effectLst>
                  <a:outerShdw blurRad="38100" dist="38100" dir="2700000" algn="tl">
                    <a:srgbClr val="000000"/>
                  </a:outerShdw>
                </a:effectLst>
              </a:rPr>
              <a:t>фільмі</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Володимира</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Бортка</a:t>
            </a:r>
            <a:r>
              <a:rPr lang="ru-RU" sz="1900" b="1" dirty="0" smtClean="0">
                <a:effectLst>
                  <a:outerShdw blurRad="38100" dist="38100" dir="2700000" algn="tl">
                    <a:srgbClr val="000000"/>
                  </a:outerShdw>
                </a:effectLst>
              </a:rPr>
              <a:t> «Тарас </a:t>
            </a:r>
            <a:r>
              <a:rPr lang="ru-RU" sz="1900" b="1" dirty="0" err="1" smtClean="0">
                <a:effectLst>
                  <a:outerShdw blurRad="38100" dist="38100" dir="2700000" algn="tl">
                    <a:srgbClr val="000000"/>
                  </a:outerShdw>
                </a:effectLst>
              </a:rPr>
              <a:t>Бульба</a:t>
            </a:r>
            <a:r>
              <a:rPr lang="ru-RU" sz="1900" b="1" dirty="0" smtClean="0">
                <a:effectLst>
                  <a:outerShdw blurRad="38100" dist="38100" dir="2700000" algn="tl">
                    <a:srgbClr val="000000"/>
                  </a:outerShdw>
                </a:effectLst>
              </a:rPr>
              <a:t>»</a:t>
            </a:r>
            <a:r>
              <a:rPr lang="ru-RU" sz="1600" dirty="0" smtClean="0"/>
              <a:t> </a:t>
            </a:r>
          </a:p>
        </p:txBody>
      </p:sp>
      <p:pic>
        <p:nvPicPr>
          <p:cNvPr id="24579" name="Рисунок 4" descr="7524.jpg"/>
          <p:cNvPicPr>
            <a:picLocks noChangeAspect="1"/>
          </p:cNvPicPr>
          <p:nvPr/>
        </p:nvPicPr>
        <p:blipFill>
          <a:blip r:embed="rId3" cstate="print"/>
          <a:srcRect/>
          <a:stretch>
            <a:fillRect/>
          </a:stretch>
        </p:blipFill>
        <p:spPr bwMode="auto">
          <a:xfrm>
            <a:off x="5857875" y="836613"/>
            <a:ext cx="3286125" cy="4714875"/>
          </a:xfrm>
          <a:prstGeom prst="rect">
            <a:avLst/>
          </a:prstGeom>
          <a:noFill/>
          <a:ln w="9525">
            <a:noFill/>
            <a:miter lim="800000"/>
            <a:headEnd/>
            <a:tailEnd/>
          </a:ln>
        </p:spPr>
      </p:pic>
      <p:pic>
        <p:nvPicPr>
          <p:cNvPr id="24580" name="Рисунок 6" descr="156075.jpg"/>
          <p:cNvPicPr>
            <a:picLocks noChangeAspect="1"/>
          </p:cNvPicPr>
          <p:nvPr/>
        </p:nvPicPr>
        <p:blipFill>
          <a:blip r:embed="rId4" cstate="print"/>
          <a:srcRect/>
          <a:stretch>
            <a:fillRect/>
          </a:stretch>
        </p:blipFill>
        <p:spPr bwMode="auto">
          <a:xfrm>
            <a:off x="1547664" y="3952446"/>
            <a:ext cx="4150791" cy="2905554"/>
          </a:xfrm>
          <a:prstGeom prst="rect">
            <a:avLst/>
          </a:prstGeom>
          <a:noFill/>
          <a:ln w="9525">
            <a:noFill/>
            <a:miter lim="800000"/>
            <a:headEnd/>
            <a:tailEnd/>
          </a:ln>
        </p:spPr>
      </p:pic>
    </p:spTree>
  </p:cSld>
  <p:clrMapOvr>
    <a:masterClrMapping/>
  </p:clrMapOvr>
  <p:transition>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Содержимое 3" descr="2692.jpg"/>
          <p:cNvPicPr>
            <a:picLocks noGrp="1" noChangeAspect="1"/>
          </p:cNvPicPr>
          <p:nvPr>
            <p:ph idx="1"/>
          </p:nvPr>
        </p:nvPicPr>
        <p:blipFill>
          <a:blip r:embed="rId2" cstate="print"/>
          <a:srcRect/>
          <a:stretch>
            <a:fillRect/>
          </a:stretch>
        </p:blipFill>
        <p:spPr>
          <a:xfrm>
            <a:off x="142875" y="3071813"/>
            <a:ext cx="4953000" cy="3357562"/>
          </a:xfrm>
        </p:spPr>
      </p:pic>
      <p:sp>
        <p:nvSpPr>
          <p:cNvPr id="25602" name="Заголовок 1"/>
          <p:cNvSpPr>
            <a:spLocks noGrp="1"/>
          </p:cNvSpPr>
          <p:nvPr>
            <p:ph type="title"/>
          </p:nvPr>
        </p:nvSpPr>
        <p:spPr>
          <a:xfrm>
            <a:off x="323850" y="476250"/>
            <a:ext cx="8424863" cy="2016125"/>
          </a:xfrm>
        </p:spPr>
        <p:txBody>
          <a:bodyPr/>
          <a:lstStyle/>
          <a:p>
            <a:r>
              <a:rPr lang="ru-RU" sz="4000" b="1" dirty="0" err="1" smtClean="0">
                <a:solidFill>
                  <a:srgbClr val="FFFF00"/>
                </a:solidFill>
                <a:effectLst>
                  <a:outerShdw blurRad="38100" dist="38100" dir="2700000" algn="tl">
                    <a:srgbClr val="000000"/>
                  </a:outerShdw>
                </a:effectLst>
              </a:rPr>
              <a:t>Хостікоєв</a:t>
            </a:r>
            <a:r>
              <a:rPr lang="ru-RU" sz="4000" b="1" dirty="0" smtClean="0">
                <a:solidFill>
                  <a:srgbClr val="FFFF00"/>
                </a:solidFill>
                <a:effectLst>
                  <a:outerShdw blurRad="38100" dist="38100" dir="2700000" algn="tl">
                    <a:srgbClr val="000000"/>
                  </a:outerShdw>
                </a:effectLst>
              </a:rPr>
              <a:t> </a:t>
            </a:r>
            <a:r>
              <a:rPr lang="ru-RU" sz="4000" b="1" dirty="0" err="1" smtClean="0">
                <a:solidFill>
                  <a:srgbClr val="FFFF00"/>
                </a:solidFill>
                <a:effectLst>
                  <a:outerShdw blurRad="38100" dist="38100" dir="2700000" algn="tl">
                    <a:srgbClr val="000000"/>
                  </a:outerShdw>
                </a:effectLst>
              </a:rPr>
              <a:t>Анатолій</a:t>
            </a:r>
            <a:r>
              <a:rPr lang="ru-RU" sz="4000" b="1" dirty="0" smtClean="0">
                <a:solidFill>
                  <a:srgbClr val="FFFF00"/>
                </a:solidFill>
                <a:effectLst>
                  <a:outerShdw blurRad="38100" dist="38100" dir="2700000" algn="tl">
                    <a:srgbClr val="000000"/>
                  </a:outerShdw>
                </a:effectLst>
              </a:rPr>
              <a:t> </a:t>
            </a:r>
            <a:r>
              <a:rPr lang="ru-RU" sz="4000" b="1" dirty="0" err="1" smtClean="0">
                <a:solidFill>
                  <a:srgbClr val="FFFF00"/>
                </a:solidFill>
                <a:effectLst>
                  <a:outerShdw blurRad="38100" dist="38100" dir="2700000" algn="tl">
                    <a:srgbClr val="000000"/>
                  </a:outerShdw>
                </a:effectLst>
              </a:rPr>
              <a:t>Георгійович</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український</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актор</a:t>
            </a:r>
            <a:r>
              <a:rPr lang="ru-RU" sz="1900" b="1" dirty="0" smtClean="0">
                <a:effectLst>
                  <a:outerShdw blurRad="38100" dist="38100" dir="2700000" algn="tl">
                    <a:srgbClr val="000000"/>
                  </a:outerShdw>
                </a:effectLst>
              </a:rPr>
              <a:t> театру </a:t>
            </a:r>
            <a:r>
              <a:rPr lang="ru-RU" sz="1900" b="1" dirty="0" err="1" smtClean="0">
                <a:effectLst>
                  <a:outerShdw blurRad="38100" dist="38100" dir="2700000" algn="tl">
                    <a:srgbClr val="000000"/>
                  </a:outerShdw>
                </a:effectLst>
              </a:rPr>
              <a:t>і</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кіно</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Народний</a:t>
            </a:r>
            <a:r>
              <a:rPr lang="ru-RU" sz="1900" b="1" dirty="0" smtClean="0">
                <a:effectLst>
                  <a:outerShdw blurRad="38100" dist="38100" dir="2700000" algn="tl">
                    <a:srgbClr val="000000"/>
                  </a:outerShdw>
                </a:effectLst>
              </a:rPr>
              <a:t> артист </a:t>
            </a:r>
            <a:r>
              <a:rPr lang="ru-RU" sz="1900" b="1" dirty="0" err="1" smtClean="0">
                <a:effectLst>
                  <a:outerShdw blurRad="38100" dist="38100" dir="2700000" algn="tl">
                    <a:srgbClr val="000000"/>
                  </a:outerShdw>
                </a:effectLst>
              </a:rPr>
              <a:t>України</a:t>
            </a:r>
            <a:r>
              <a:rPr lang="ru-RU" sz="1900" b="1" dirty="0" smtClean="0">
                <a:effectLst>
                  <a:outerShdw blurRad="38100" dist="38100" dir="2700000" algn="tl">
                    <a:srgbClr val="000000"/>
                  </a:outerShdw>
                </a:effectLst>
              </a:rPr>
              <a:t> (1990), лауреат </a:t>
            </a:r>
            <a:r>
              <a:rPr lang="ru-RU" sz="1900" b="1" dirty="0" err="1" smtClean="0">
                <a:effectLst>
                  <a:outerShdw blurRad="38100" dist="38100" dir="2700000" algn="tl">
                    <a:srgbClr val="000000"/>
                  </a:outerShdw>
                </a:effectLst>
              </a:rPr>
              <a:t>Національної</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премії</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України</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імені</a:t>
            </a:r>
            <a:r>
              <a:rPr lang="ru-RU" sz="1900" b="1" dirty="0" smtClean="0">
                <a:effectLst>
                  <a:outerShdw blurRad="38100" dist="38100" dir="2700000" algn="tl">
                    <a:srgbClr val="000000"/>
                  </a:outerShdw>
                </a:effectLst>
              </a:rPr>
              <a:t> Тараса </a:t>
            </a:r>
            <a:r>
              <a:rPr lang="ru-RU" sz="1900" b="1" dirty="0" err="1" smtClean="0">
                <a:effectLst>
                  <a:outerShdw blurRad="38100" dist="38100" dir="2700000" algn="tl">
                    <a:srgbClr val="000000"/>
                  </a:outerShdw>
                </a:effectLst>
              </a:rPr>
              <a:t>Шевченка</a:t>
            </a:r>
            <a:r>
              <a:rPr lang="ru-RU" sz="1900" b="1" dirty="0" smtClean="0">
                <a:effectLst>
                  <a:outerShdw blurRad="38100" dist="38100" dir="2700000" algn="tl">
                    <a:srgbClr val="000000"/>
                  </a:outerShdw>
                </a:effectLst>
              </a:rPr>
              <a:t> (1996). </a:t>
            </a:r>
            <a:r>
              <a:rPr lang="ru-RU" sz="1900" b="1" dirty="0" err="1" smtClean="0">
                <a:effectLst>
                  <a:outerShdw blurRad="38100" dist="38100" dir="2700000" algn="tl">
                    <a:srgbClr val="000000"/>
                  </a:outerShdw>
                </a:effectLst>
              </a:rPr>
              <a:t>Анатолій</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Георгійович</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Хостікоєв</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народився</a:t>
            </a:r>
            <a:r>
              <a:rPr lang="ru-RU" sz="1900" b="1" dirty="0" smtClean="0">
                <a:effectLst>
                  <a:outerShdw blurRad="38100" dist="38100" dir="2700000" algn="tl">
                    <a:srgbClr val="000000"/>
                  </a:outerShdw>
                </a:effectLst>
              </a:rPr>
              <a:t> 15 лютого 1953 року в </a:t>
            </a:r>
            <a:r>
              <a:rPr lang="ru-RU" sz="1900" b="1" dirty="0" err="1" smtClean="0">
                <a:effectLst>
                  <a:outerShdw blurRad="38100" dist="38100" dir="2700000" algn="tl">
                    <a:srgbClr val="000000"/>
                  </a:outerShdw>
                </a:effectLst>
              </a:rPr>
              <a:t>місті</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Києві</a:t>
            </a:r>
            <a:r>
              <a:rPr lang="ru-RU" sz="1900" b="1" dirty="0" smtClean="0">
                <a:effectLst>
                  <a:outerShdw blurRad="38100" dist="38100" dir="2700000" algn="tl">
                    <a:srgbClr val="000000"/>
                  </a:outerShdw>
                </a:effectLst>
              </a:rPr>
              <a:t>. За </a:t>
            </a:r>
            <a:r>
              <a:rPr lang="ru-RU" sz="1900" b="1" dirty="0" err="1" smtClean="0">
                <a:effectLst>
                  <a:outerShdw blurRad="38100" dist="38100" dir="2700000" algn="tl">
                    <a:srgbClr val="000000"/>
                  </a:outerShdw>
                </a:effectLst>
              </a:rPr>
              <a:t>батьком</a:t>
            </a:r>
            <a:r>
              <a:rPr lang="ru-RU" sz="1900" b="1" dirty="0" smtClean="0">
                <a:effectLst>
                  <a:outerShdw blurRad="38100" dist="38100" dir="2700000" algn="tl">
                    <a:srgbClr val="000000"/>
                  </a:outerShdw>
                </a:effectLst>
              </a:rPr>
              <a:t> наполовину осетин, </a:t>
            </a:r>
            <a:r>
              <a:rPr lang="ru-RU" sz="1900" b="1" dirty="0" err="1" smtClean="0">
                <a:effectLst>
                  <a:outerShdw blurRad="38100" dist="38100" dir="2700000" algn="tl">
                    <a:srgbClr val="000000"/>
                  </a:outerShdw>
                </a:effectLst>
              </a:rPr>
              <a:t>мати</a:t>
            </a:r>
            <a:r>
              <a:rPr lang="ru-RU" sz="1900" b="1" dirty="0" smtClean="0">
                <a:effectLst>
                  <a:outerShdw blurRad="38100" dist="38100" dir="2700000" algn="tl">
                    <a:srgbClr val="000000"/>
                  </a:outerShdw>
                </a:effectLst>
              </a:rPr>
              <a:t> - </a:t>
            </a:r>
            <a:r>
              <a:rPr lang="ru-RU" sz="1900" b="1" dirty="0" err="1" smtClean="0">
                <a:effectLst>
                  <a:outerShdw blurRad="38100" dist="38100" dir="2700000" algn="tl">
                    <a:srgbClr val="000000"/>
                  </a:outerShdw>
                </a:effectLst>
              </a:rPr>
              <a:t>українка</a:t>
            </a:r>
            <a:r>
              <a:rPr lang="ru-RU" sz="1900" b="1" dirty="0" smtClean="0">
                <a:effectLst>
                  <a:outerShdw blurRad="38100" dist="38100" dir="2700000" algn="tl">
                    <a:srgbClr val="000000"/>
                  </a:outerShdw>
                </a:effectLst>
              </a:rPr>
              <a:t>[2]. </a:t>
            </a:r>
            <a:r>
              <a:rPr lang="ru-RU" sz="1900" b="1" dirty="0" err="1" smtClean="0">
                <a:effectLst>
                  <a:outerShdw blurRad="38100" dist="38100" dir="2700000" algn="tl">
                    <a:srgbClr val="000000"/>
                  </a:outerShdw>
                </a:effectLst>
              </a:rPr>
              <a:t>Громадянин</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України.Освіту</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здобув</a:t>
            </a:r>
            <a:r>
              <a:rPr lang="ru-RU" sz="1900" b="1" dirty="0" smtClean="0">
                <a:effectLst>
                  <a:outerShdw blurRad="38100" dist="38100" dir="2700000" algn="tl">
                    <a:srgbClr val="000000"/>
                  </a:outerShdw>
                </a:effectLst>
              </a:rPr>
              <a:t> у </a:t>
            </a:r>
            <a:r>
              <a:rPr lang="ru-RU" sz="1900" b="1" dirty="0" err="1" smtClean="0">
                <a:effectLst>
                  <a:outerShdw blurRad="38100" dist="38100" dir="2700000" algn="tl">
                    <a:srgbClr val="000000"/>
                  </a:outerShdw>
                </a:effectLst>
              </a:rPr>
              <a:t>Київському</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інституті</a:t>
            </a:r>
            <a:r>
              <a:rPr lang="ru-RU" sz="1900" b="1" dirty="0" smtClean="0">
                <a:effectLst>
                  <a:outerShdw blurRad="38100" dist="38100" dir="2700000" algn="tl">
                    <a:srgbClr val="000000"/>
                  </a:outerShdw>
                </a:effectLst>
              </a:rPr>
              <a:t> театрального </a:t>
            </a:r>
            <a:r>
              <a:rPr lang="ru-RU" sz="1900" b="1" dirty="0" err="1" smtClean="0">
                <a:effectLst>
                  <a:outerShdw blurRad="38100" dist="38100" dir="2700000" algn="tl">
                    <a:srgbClr val="000000"/>
                  </a:outerShdw>
                </a:effectLst>
              </a:rPr>
              <a:t>мистецтва</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імені</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Карпенка-Карого</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який</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закінчив</a:t>
            </a:r>
            <a:r>
              <a:rPr lang="ru-RU" sz="1900" b="1" dirty="0" smtClean="0">
                <a:effectLst>
                  <a:outerShdw blurRad="38100" dist="38100" dir="2700000" algn="tl">
                    <a:srgbClr val="000000"/>
                  </a:outerShdw>
                </a:effectLst>
              </a:rPr>
              <a:t> 1974 року за </a:t>
            </a:r>
            <a:r>
              <a:rPr lang="ru-RU" sz="1900" b="1" dirty="0" err="1" smtClean="0">
                <a:effectLst>
                  <a:outerShdw blurRad="38100" dist="38100" dir="2700000" algn="tl">
                    <a:srgbClr val="000000"/>
                  </a:outerShdw>
                </a:effectLst>
              </a:rPr>
              <a:t>спеціальністю</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актор</a:t>
            </a:r>
            <a:r>
              <a:rPr lang="ru-RU" sz="1900" b="1" dirty="0" smtClean="0">
                <a:effectLst>
                  <a:outerShdw blurRad="38100" dist="38100" dir="2700000" algn="tl">
                    <a:srgbClr val="000000"/>
                  </a:outerShdw>
                </a:effectLst>
              </a:rPr>
              <a:t> театру </a:t>
            </a:r>
            <a:r>
              <a:rPr lang="ru-RU" sz="1900" b="1" dirty="0" err="1" smtClean="0">
                <a:effectLst>
                  <a:outerShdw blurRad="38100" dist="38100" dir="2700000" algn="tl">
                    <a:srgbClr val="000000"/>
                  </a:outerShdw>
                </a:effectLst>
              </a:rPr>
              <a:t>і</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кіно</a:t>
            </a:r>
            <a:r>
              <a:rPr lang="ru-RU" sz="1900" b="1" dirty="0" smtClean="0">
                <a:effectLst>
                  <a:outerShdw blurRad="38100" dist="38100" dir="2700000" algn="tl">
                    <a:srgbClr val="000000"/>
                  </a:outerShdw>
                </a:effectLst>
              </a:rPr>
              <a:t>».</a:t>
            </a:r>
          </a:p>
        </p:txBody>
      </p:sp>
      <p:pic>
        <p:nvPicPr>
          <p:cNvPr id="25603" name="Рисунок 4" descr="tag.jpg"/>
          <p:cNvPicPr>
            <a:picLocks noChangeAspect="1"/>
          </p:cNvPicPr>
          <p:nvPr/>
        </p:nvPicPr>
        <p:blipFill>
          <a:blip r:embed="rId3" cstate="print"/>
          <a:srcRect/>
          <a:stretch>
            <a:fillRect/>
          </a:stretch>
        </p:blipFill>
        <p:spPr bwMode="auto">
          <a:xfrm>
            <a:off x="5286375" y="2714625"/>
            <a:ext cx="3571875" cy="2370138"/>
          </a:xfrm>
          <a:prstGeom prst="rect">
            <a:avLst/>
          </a:prstGeom>
          <a:noFill/>
          <a:ln w="9525">
            <a:noFill/>
            <a:miter lim="800000"/>
            <a:headEnd/>
            <a:tailEnd/>
          </a:ln>
        </p:spPr>
      </p:pic>
    </p:spTree>
  </p:cSld>
  <p:clrMapOvr>
    <a:masterClrMapping/>
  </p:clrMapOvr>
  <p:transition>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Рисунок 4" descr="sumc-26.jpg"/>
          <p:cNvPicPr>
            <a:picLocks noChangeAspect="1"/>
          </p:cNvPicPr>
          <p:nvPr/>
        </p:nvPicPr>
        <p:blipFill>
          <a:blip r:embed="rId2" cstate="print"/>
          <a:srcRect/>
          <a:stretch>
            <a:fillRect/>
          </a:stretch>
        </p:blipFill>
        <p:spPr bwMode="auto">
          <a:xfrm>
            <a:off x="4787900" y="2000250"/>
            <a:ext cx="3646488" cy="4857750"/>
          </a:xfrm>
          <a:prstGeom prst="rect">
            <a:avLst/>
          </a:prstGeom>
          <a:noFill/>
          <a:ln w="9525">
            <a:noFill/>
            <a:miter lim="800000"/>
            <a:headEnd/>
            <a:tailEnd/>
          </a:ln>
        </p:spPr>
      </p:pic>
      <p:sp>
        <p:nvSpPr>
          <p:cNvPr id="26626" name="Заголовок 1"/>
          <p:cNvSpPr>
            <a:spLocks noGrp="1"/>
          </p:cNvSpPr>
          <p:nvPr>
            <p:ph type="title"/>
          </p:nvPr>
        </p:nvSpPr>
        <p:spPr>
          <a:xfrm>
            <a:off x="539750" y="260350"/>
            <a:ext cx="8002588" cy="1654175"/>
          </a:xfrm>
        </p:spPr>
        <p:txBody>
          <a:bodyPr/>
          <a:lstStyle/>
          <a:p>
            <a:r>
              <a:rPr lang="ru-RU" sz="4000" b="1" dirty="0" err="1" smtClean="0">
                <a:solidFill>
                  <a:srgbClr val="FFFF00"/>
                </a:solidFill>
                <a:effectLst>
                  <a:outerShdw blurRad="38100" dist="38100" dir="2700000" algn="tl">
                    <a:srgbClr val="000000"/>
                  </a:outerShdw>
                </a:effectLst>
              </a:rPr>
              <a:t>О́льга</a:t>
            </a:r>
            <a:r>
              <a:rPr lang="ru-RU" sz="4000" b="1" dirty="0" smtClean="0">
                <a:solidFill>
                  <a:srgbClr val="FFFF00"/>
                </a:solidFill>
                <a:effectLst>
                  <a:outerShdw blurRad="38100" dist="38100" dir="2700000" algn="tl">
                    <a:srgbClr val="000000"/>
                  </a:outerShdw>
                </a:effectLst>
              </a:rPr>
              <a:t> </a:t>
            </a:r>
            <a:r>
              <a:rPr lang="ru-RU" sz="4000" b="1" dirty="0" err="1" smtClean="0">
                <a:solidFill>
                  <a:srgbClr val="FFFF00"/>
                </a:solidFill>
                <a:effectLst>
                  <a:outerShdw blurRad="38100" dist="38100" dir="2700000" algn="tl">
                    <a:srgbClr val="000000"/>
                  </a:outerShdw>
                </a:effectLst>
              </a:rPr>
              <a:t>В'ячесла́вівна</a:t>
            </a:r>
            <a:r>
              <a:rPr lang="ru-RU" sz="4000" b="1" dirty="0" smtClean="0">
                <a:solidFill>
                  <a:srgbClr val="FFFF00"/>
                </a:solidFill>
                <a:effectLst>
                  <a:outerShdw blurRad="38100" dist="38100" dir="2700000" algn="tl">
                    <a:srgbClr val="000000"/>
                  </a:outerShdw>
                </a:effectLst>
              </a:rPr>
              <a:t> </a:t>
            </a:r>
            <a:r>
              <a:rPr lang="ru-RU" sz="4000" b="1" dirty="0" err="1" smtClean="0">
                <a:solidFill>
                  <a:srgbClr val="FFFF00"/>
                </a:solidFill>
                <a:effectLst>
                  <a:outerShdw blurRad="38100" dist="38100" dir="2700000" algn="tl">
                    <a:srgbClr val="000000"/>
                  </a:outerShdw>
                </a:effectLst>
              </a:rPr>
              <a:t>Сумська</a:t>
            </a:r>
            <a:r>
              <a:rPr lang="ru-RU" sz="4000" b="1" dirty="0" smtClean="0">
                <a:solidFill>
                  <a:srgbClr val="FFFF00"/>
                </a:solidFill>
                <a:effectLst>
                  <a:outerShdw blurRad="38100" dist="38100" dir="2700000" algn="tl">
                    <a:srgbClr val="000000"/>
                  </a:outerShdw>
                </a:effectLst>
              </a:rPr>
              <a:t>́ </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українська</a:t>
            </a:r>
            <a:r>
              <a:rPr lang="ru-RU" sz="1900" b="1" dirty="0" smtClean="0">
                <a:effectLst>
                  <a:outerShdw blurRad="38100" dist="38100" dir="2700000" algn="tl">
                    <a:srgbClr val="000000"/>
                  </a:outerShdw>
                </a:effectLst>
              </a:rPr>
              <a:t> актриса </a:t>
            </a:r>
            <a:r>
              <a:rPr lang="ru-RU" sz="1900" b="1" dirty="0" err="1" smtClean="0">
                <a:effectLst>
                  <a:outerShdw blurRad="38100" dist="38100" dir="2700000" algn="tl">
                    <a:srgbClr val="000000"/>
                  </a:outerShdw>
                </a:effectLst>
              </a:rPr>
              <a:t>і</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телеведуча</a:t>
            </a:r>
            <a:r>
              <a:rPr lang="ru-RU" sz="1900" b="1" dirty="0" smtClean="0">
                <a:effectLst>
                  <a:outerShdw blurRad="38100" dist="38100" dir="2700000" algn="tl">
                    <a:srgbClr val="000000"/>
                  </a:outerShdw>
                </a:effectLst>
              </a:rPr>
              <a:t>. Народна артистка </a:t>
            </a:r>
            <a:r>
              <a:rPr lang="ru-RU" sz="1900" b="1" dirty="0" err="1" smtClean="0">
                <a:effectLst>
                  <a:outerShdw blurRad="38100" dist="38100" dir="2700000" algn="tl">
                    <a:srgbClr val="000000"/>
                  </a:outerShdw>
                </a:effectLst>
              </a:rPr>
              <a:t>України</a:t>
            </a:r>
            <a:r>
              <a:rPr lang="ru-RU" sz="1900" b="1" dirty="0" smtClean="0">
                <a:effectLst>
                  <a:outerShdw blurRad="38100" dist="38100" dir="2700000" algn="tl">
                    <a:srgbClr val="000000"/>
                  </a:outerShdw>
                </a:effectLst>
              </a:rPr>
              <a:t>. Ольга </a:t>
            </a:r>
            <a:r>
              <a:rPr lang="ru-RU" sz="1900" b="1" dirty="0" err="1" smtClean="0">
                <a:effectLst>
                  <a:outerShdw blurRad="38100" dist="38100" dir="2700000" algn="tl">
                    <a:srgbClr val="000000"/>
                  </a:outerShdw>
                </a:effectLst>
              </a:rPr>
              <a:t>Сумська</a:t>
            </a:r>
            <a:r>
              <a:rPr lang="ru-RU" sz="1900" b="1" dirty="0" smtClean="0">
                <a:effectLst>
                  <a:outerShdw blurRad="38100" dist="38100" dir="2700000" algn="tl">
                    <a:srgbClr val="000000"/>
                  </a:outerShdw>
                </a:effectLst>
              </a:rPr>
              <a:t> народилась у </a:t>
            </a:r>
            <a:r>
              <a:rPr lang="ru-RU" sz="1900" b="1" dirty="0" err="1" smtClean="0">
                <a:effectLst>
                  <a:outerShdw blurRad="38100" dist="38100" dir="2700000" algn="tl">
                    <a:srgbClr val="000000"/>
                  </a:outerShdw>
                </a:effectLst>
              </a:rPr>
              <a:t>м.Підгайці</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у</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відомій</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акторській</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сім'ї</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Сумських</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Зніматися</a:t>
            </a:r>
            <a:r>
              <a:rPr lang="ru-RU" sz="1900" b="1" dirty="0" smtClean="0">
                <a:effectLst>
                  <a:outerShdw blurRad="38100" dist="38100" dir="2700000" algn="tl">
                    <a:srgbClr val="000000"/>
                  </a:outerShdw>
                </a:effectLst>
              </a:rPr>
              <a:t> в </a:t>
            </a:r>
            <a:r>
              <a:rPr lang="ru-RU" sz="1900" b="1" dirty="0" err="1" smtClean="0">
                <a:effectLst>
                  <a:outerShdw blurRad="38100" dist="38100" dir="2700000" algn="tl">
                    <a:srgbClr val="000000"/>
                  </a:outerShdw>
                </a:effectLst>
              </a:rPr>
              <a:t>кіно</a:t>
            </a:r>
            <a:r>
              <a:rPr lang="ru-RU" sz="1900" b="1" dirty="0" smtClean="0">
                <a:effectLst>
                  <a:outerShdw blurRad="38100" dist="38100" dir="2700000" algn="tl">
                    <a:srgbClr val="000000"/>
                  </a:outerShdw>
                </a:effectLst>
              </a:rPr>
              <a:t> почала </a:t>
            </a:r>
            <a:r>
              <a:rPr lang="ru-RU" sz="1900" b="1" dirty="0" err="1" smtClean="0">
                <a:effectLst>
                  <a:outerShdw blurRad="38100" dist="38100" dir="2700000" algn="tl">
                    <a:srgbClr val="000000"/>
                  </a:outerShdw>
                </a:effectLst>
              </a:rPr>
              <a:t>ще</a:t>
            </a:r>
            <a:r>
              <a:rPr lang="ru-RU" sz="1900" b="1" dirty="0" smtClean="0">
                <a:effectLst>
                  <a:outerShdw blurRad="38100" dist="38100" dir="2700000" algn="tl">
                    <a:srgbClr val="000000"/>
                  </a:outerShdw>
                </a:effectLst>
              </a:rPr>
              <a:t> в </a:t>
            </a:r>
            <a:r>
              <a:rPr lang="ru-RU" sz="1900" b="1" dirty="0" err="1" smtClean="0">
                <a:effectLst>
                  <a:outerShdw blurRad="38100" dist="38100" dir="2700000" algn="tl">
                    <a:srgbClr val="000000"/>
                  </a:outerShdw>
                </a:effectLst>
              </a:rPr>
              <a:t>інституті</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Крім</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серіалу</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Роксолана</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який</a:t>
            </a:r>
            <a:r>
              <a:rPr lang="ru-RU" sz="1900" b="1" dirty="0" smtClean="0">
                <a:effectLst>
                  <a:outerShdw blurRad="38100" dist="38100" dir="2700000" algn="tl">
                    <a:srgbClr val="000000"/>
                  </a:outerShdw>
                </a:effectLst>
              </a:rPr>
              <a:t> став </a:t>
            </a:r>
            <a:r>
              <a:rPr lang="ru-RU" sz="1900" b="1" dirty="0" err="1" smtClean="0">
                <a:effectLst>
                  <a:outerShdw blurRad="38100" dist="38100" dir="2700000" algn="tl">
                    <a:srgbClr val="000000"/>
                  </a:outerShdw>
                </a:effectLst>
              </a:rPr>
              <a:t>візитівкою</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актриси</a:t>
            </a:r>
            <a:r>
              <a:rPr lang="ru-RU" sz="1900" b="1" dirty="0" smtClean="0">
                <a:effectLst>
                  <a:outerShdw blurRad="38100" dist="38100" dir="2700000" algn="tl">
                    <a:srgbClr val="000000"/>
                  </a:outerShdw>
                </a:effectLst>
              </a:rPr>
              <a:t>, Ольга </a:t>
            </a:r>
            <a:r>
              <a:rPr lang="ru-RU" sz="1900" b="1" dirty="0" err="1" smtClean="0">
                <a:effectLst>
                  <a:outerShdw blurRad="38100" dist="38100" dir="2700000" algn="tl">
                    <a:srgbClr val="000000"/>
                  </a:outerShdw>
                </a:effectLst>
              </a:rPr>
              <a:t>Сумська</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знялася</a:t>
            </a:r>
            <a:r>
              <a:rPr lang="ru-RU" sz="1900" b="1" dirty="0" smtClean="0">
                <a:effectLst>
                  <a:outerShdw blurRad="38100" dist="38100" dir="2700000" algn="tl">
                    <a:srgbClr val="000000"/>
                  </a:outerShdw>
                </a:effectLst>
              </a:rPr>
              <a:t> в картинах «Голос трави», «</a:t>
            </a:r>
            <a:r>
              <a:rPr lang="ru-RU" sz="1900" b="1" dirty="0" err="1" smtClean="0">
                <a:effectLst>
                  <a:outerShdw blurRad="38100" dist="38100" dir="2700000" algn="tl">
                    <a:srgbClr val="000000"/>
                  </a:outerShdw>
                </a:effectLst>
              </a:rPr>
              <a:t>Пастка</a:t>
            </a:r>
            <a:r>
              <a:rPr lang="ru-RU" sz="1900" b="1" dirty="0" smtClean="0">
                <a:effectLst>
                  <a:outerShdw blurRad="38100" dist="38100" dir="2700000" algn="tl">
                    <a:srgbClr val="000000"/>
                  </a:outerShdw>
                </a:effectLst>
              </a:rPr>
              <a:t>», «Записки </a:t>
            </a:r>
            <a:r>
              <a:rPr lang="ru-RU" sz="1900" b="1" dirty="0" err="1" smtClean="0">
                <a:effectLst>
                  <a:outerShdw blurRad="38100" dist="38100" dir="2700000" algn="tl">
                    <a:srgbClr val="000000"/>
                  </a:outerShdw>
                </a:effectLst>
              </a:rPr>
              <a:t>кирпатого</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Мефістофеля</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Кілька</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любовних</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історій</a:t>
            </a:r>
            <a:r>
              <a:rPr lang="ru-RU" sz="1900" b="1" dirty="0" smtClean="0">
                <a:effectLst>
                  <a:outerShdw blurRad="38100" dist="38100" dir="2700000" algn="tl">
                    <a:srgbClr val="000000"/>
                  </a:outerShdw>
                </a:effectLst>
              </a:rPr>
              <a:t>», «</a:t>
            </a:r>
            <a:r>
              <a:rPr lang="ru-RU" sz="1900" b="1" dirty="0" err="1" smtClean="0">
                <a:effectLst>
                  <a:outerShdw blurRad="38100" dist="38100" dir="2700000" algn="tl">
                    <a:srgbClr val="000000"/>
                  </a:outerShdw>
                </a:effectLst>
              </a:rPr>
              <a:t>Тигролови</a:t>
            </a:r>
            <a:r>
              <a:rPr lang="ru-RU" sz="1600" dirty="0" smtClean="0"/>
              <a:t>»</a:t>
            </a:r>
          </a:p>
        </p:txBody>
      </p:sp>
      <p:pic>
        <p:nvPicPr>
          <p:cNvPr id="26627" name="Содержимое 3" descr="sumska (23).jpg"/>
          <p:cNvPicPr>
            <a:picLocks noGrp="1" noChangeAspect="1"/>
          </p:cNvPicPr>
          <p:nvPr>
            <p:ph idx="1"/>
          </p:nvPr>
        </p:nvPicPr>
        <p:blipFill>
          <a:blip r:embed="rId3" cstate="print"/>
          <a:srcRect/>
          <a:stretch>
            <a:fillRect/>
          </a:stretch>
        </p:blipFill>
        <p:spPr>
          <a:xfrm>
            <a:off x="611188" y="2332038"/>
            <a:ext cx="2968625" cy="4525962"/>
          </a:xfrm>
        </p:spPr>
      </p:pic>
    </p:spTree>
  </p:cSld>
  <p:clrMapOvr>
    <a:masterClrMapping/>
  </p:clrMapOvr>
  <p:transition>
    <p:plu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Содержимое 3" descr="1-sumskaya-nat-bol-7a458.jpg"/>
          <p:cNvPicPr>
            <a:picLocks noGrp="1" noChangeAspect="1"/>
          </p:cNvPicPr>
          <p:nvPr>
            <p:ph idx="1"/>
          </p:nvPr>
        </p:nvPicPr>
        <p:blipFill>
          <a:blip r:embed="rId2" cstate="print"/>
          <a:srcRect/>
          <a:stretch>
            <a:fillRect/>
          </a:stretch>
        </p:blipFill>
        <p:spPr>
          <a:xfrm>
            <a:off x="0" y="2332038"/>
            <a:ext cx="3643313" cy="4525962"/>
          </a:xfrm>
        </p:spPr>
      </p:pic>
      <p:pic>
        <p:nvPicPr>
          <p:cNvPr id="27650" name="Рисунок 4" descr="41_8963.jpg"/>
          <p:cNvPicPr>
            <a:picLocks noChangeAspect="1"/>
          </p:cNvPicPr>
          <p:nvPr/>
        </p:nvPicPr>
        <p:blipFill>
          <a:blip r:embed="rId3" cstate="print"/>
          <a:srcRect/>
          <a:stretch>
            <a:fillRect/>
          </a:stretch>
        </p:blipFill>
        <p:spPr bwMode="auto">
          <a:xfrm>
            <a:off x="3708400" y="3000375"/>
            <a:ext cx="3357563" cy="3857625"/>
          </a:xfrm>
          <a:prstGeom prst="rect">
            <a:avLst/>
          </a:prstGeom>
          <a:noFill/>
          <a:ln w="9525">
            <a:noFill/>
            <a:miter lim="800000"/>
            <a:headEnd/>
            <a:tailEnd/>
          </a:ln>
        </p:spPr>
      </p:pic>
      <p:pic>
        <p:nvPicPr>
          <p:cNvPr id="27651" name="Рисунок 5" descr="5691.jpg"/>
          <p:cNvPicPr>
            <a:picLocks noChangeAspect="1"/>
          </p:cNvPicPr>
          <p:nvPr/>
        </p:nvPicPr>
        <p:blipFill>
          <a:blip r:embed="rId4" cstate="print"/>
          <a:srcRect/>
          <a:stretch>
            <a:fillRect/>
          </a:stretch>
        </p:blipFill>
        <p:spPr bwMode="auto">
          <a:xfrm>
            <a:off x="7429500" y="2857500"/>
            <a:ext cx="1428750" cy="2000250"/>
          </a:xfrm>
          <a:prstGeom prst="rect">
            <a:avLst/>
          </a:prstGeom>
          <a:noFill/>
          <a:ln w="9525">
            <a:noFill/>
            <a:miter lim="800000"/>
            <a:headEnd/>
            <a:tailEnd/>
          </a:ln>
        </p:spPr>
      </p:pic>
      <p:sp>
        <p:nvSpPr>
          <p:cNvPr id="27652" name="Заголовок 1"/>
          <p:cNvSpPr>
            <a:spLocks noGrp="1"/>
          </p:cNvSpPr>
          <p:nvPr>
            <p:ph type="title"/>
          </p:nvPr>
        </p:nvSpPr>
        <p:spPr>
          <a:xfrm>
            <a:off x="0" y="116632"/>
            <a:ext cx="9144000" cy="2725737"/>
          </a:xfrm>
        </p:spPr>
        <p:txBody>
          <a:bodyPr/>
          <a:lstStyle/>
          <a:p>
            <a:r>
              <a:rPr lang="ru-RU" sz="3200" b="1" dirty="0" err="1" smtClean="0">
                <a:solidFill>
                  <a:srgbClr val="FFFF00"/>
                </a:solidFill>
                <a:effectLst>
                  <a:outerShdw blurRad="38100" dist="38100" dir="2700000" algn="tl">
                    <a:srgbClr val="000000"/>
                  </a:outerShdw>
                </a:effectLst>
              </a:rPr>
              <a:t>Наталія</a:t>
            </a:r>
            <a:r>
              <a:rPr lang="ru-RU" sz="3200" b="1" dirty="0" smtClean="0">
                <a:solidFill>
                  <a:srgbClr val="FFFF00"/>
                </a:solidFill>
                <a:effectLst>
                  <a:outerShdw blurRad="38100" dist="38100" dir="2700000" algn="tl">
                    <a:srgbClr val="000000"/>
                  </a:outerShdw>
                </a:effectLst>
              </a:rPr>
              <a:t> </a:t>
            </a:r>
            <a:r>
              <a:rPr lang="ru-RU" sz="3200" b="1" dirty="0" err="1" smtClean="0">
                <a:solidFill>
                  <a:srgbClr val="FFFF00"/>
                </a:solidFill>
                <a:effectLst>
                  <a:outerShdw blurRad="38100" dist="38100" dir="2700000" algn="tl">
                    <a:srgbClr val="000000"/>
                  </a:outerShdw>
                </a:effectLst>
              </a:rPr>
              <a:t>В'ячеславівна</a:t>
            </a:r>
            <a:r>
              <a:rPr lang="ru-RU" sz="3200" b="1" dirty="0" smtClean="0">
                <a:solidFill>
                  <a:srgbClr val="FFFF00"/>
                </a:solidFill>
                <a:effectLst>
                  <a:outerShdw blurRad="38100" dist="38100" dir="2700000" algn="tl">
                    <a:srgbClr val="000000"/>
                  </a:outerShdw>
                </a:effectLst>
              </a:rPr>
              <a:t> </a:t>
            </a:r>
            <a:r>
              <a:rPr lang="ru-RU" sz="3200" b="1" dirty="0" err="1" smtClean="0">
                <a:solidFill>
                  <a:srgbClr val="FFFF00"/>
                </a:solidFill>
                <a:effectLst>
                  <a:outerShdw blurRad="38100" dist="38100" dir="2700000" algn="tl">
                    <a:srgbClr val="000000"/>
                  </a:outerShdw>
                </a:effectLst>
              </a:rPr>
              <a:t>Сумська</a:t>
            </a:r>
            <a:r>
              <a:rPr lang="ru-RU" sz="3200" b="1" dirty="0" smtClean="0">
                <a:solidFill>
                  <a:srgbClr val="FFFF00"/>
                </a:solidFill>
                <a:effectLst>
                  <a:outerShdw blurRad="38100" dist="38100" dir="2700000" algn="tl">
                    <a:srgbClr val="000000"/>
                  </a:outerShdw>
                </a:effectLst>
              </a:rPr>
              <a:t>  </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українська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акторка</a:t>
            </a:r>
            <a:r>
              <a:rPr lang="ru-RU" sz="1800" b="1" dirty="0" smtClean="0">
                <a:effectLst>
                  <a:outerShdw blurRad="38100" dist="38100" dir="2700000" algn="tl">
                    <a:srgbClr val="000000"/>
                  </a:outerShdw>
                </a:effectLst>
              </a:rPr>
              <a:t> та </a:t>
            </a:r>
            <a:r>
              <a:rPr lang="ru-RU" sz="1800" b="1" dirty="0" err="1" smtClean="0">
                <a:effectLst>
                  <a:outerShdw blurRad="38100" dist="38100" dir="2700000" algn="tl">
                    <a:srgbClr val="000000"/>
                  </a:outerShdw>
                </a:effectLst>
              </a:rPr>
              <a:t>телеведуча</a:t>
            </a:r>
            <a:r>
              <a:rPr lang="ru-RU" sz="1800" b="1" dirty="0" smtClean="0">
                <a:effectLst>
                  <a:outerShdw blurRad="38100" dist="38100" dir="2700000" algn="tl">
                    <a:srgbClr val="000000"/>
                  </a:outerShdw>
                </a:effectLst>
              </a:rPr>
              <a:t>, лауреат </a:t>
            </a:r>
            <a:r>
              <a:rPr lang="ru-RU" sz="1800" b="1" dirty="0" err="1" smtClean="0">
                <a:effectLst>
                  <a:outerShdw blurRad="38100" dist="38100" dir="2700000" algn="tl">
                    <a:srgbClr val="000000"/>
                  </a:outerShdw>
                </a:effectLst>
              </a:rPr>
              <a:t>Шевченківської</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премії</a:t>
            </a:r>
            <a:r>
              <a:rPr lang="ru-RU" sz="1800" b="1" dirty="0" smtClean="0">
                <a:effectLst>
                  <a:outerShdw blurRad="38100" dist="38100" dir="2700000" algn="tl">
                    <a:srgbClr val="000000"/>
                  </a:outerShdw>
                </a:effectLst>
              </a:rPr>
              <a:t> (2008). </a:t>
            </a:r>
            <a:r>
              <a:rPr lang="ru-RU" sz="1800" b="1" dirty="0" err="1" smtClean="0">
                <a:effectLst>
                  <a:outerShdw blurRad="38100" dist="38100" dir="2700000" algn="tl">
                    <a:srgbClr val="000000"/>
                  </a:outerShdw>
                </a:effectLst>
              </a:rPr>
              <a:t>Народилася</a:t>
            </a:r>
            <a:r>
              <a:rPr lang="ru-RU" sz="1800" b="1" dirty="0" smtClean="0">
                <a:effectLst>
                  <a:outerShdw blurRad="38100" dist="38100" dir="2700000" algn="tl">
                    <a:srgbClr val="000000"/>
                  </a:outerShdw>
                </a:effectLst>
              </a:rPr>
              <a:t> в </a:t>
            </a:r>
            <a:r>
              <a:rPr lang="ru-RU" sz="1800" b="1" dirty="0" err="1" smtClean="0">
                <a:effectLst>
                  <a:outerShdw blurRad="38100" dist="38100" dir="2700000" algn="tl">
                    <a:srgbClr val="000000"/>
                  </a:outerShdw>
                </a:effectLst>
              </a:rPr>
              <a:t>селі</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Катюжанка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Київської</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області</a:t>
            </a:r>
            <a:r>
              <a:rPr lang="ru-RU" sz="1800" b="1" dirty="0" smtClean="0">
                <a:effectLst>
                  <a:outerShdw blurRad="38100" dist="38100" dir="2700000" algn="tl">
                    <a:srgbClr val="000000"/>
                  </a:outerShdw>
                </a:effectLst>
              </a:rPr>
              <a:t> у </a:t>
            </a:r>
            <a:r>
              <a:rPr lang="ru-RU" sz="1800" b="1" dirty="0" err="1" smtClean="0">
                <a:effectLst>
                  <a:outerShdw blurRad="38100" dist="38100" dir="2700000" algn="tl">
                    <a:srgbClr val="000000"/>
                  </a:outerShdw>
                </a:effectLst>
              </a:rPr>
              <a:t>спадковій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родині</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акторів</a:t>
            </a:r>
            <a:r>
              <a:rPr lang="ru-RU" sz="1800" b="1" dirty="0" smtClean="0">
                <a:effectLst>
                  <a:outerShdw blurRad="38100" dist="38100" dir="2700000" algn="tl">
                    <a:srgbClr val="000000"/>
                  </a:outerShdw>
                </a:effectLst>
              </a:rPr>
              <a:t>. В 1977 </a:t>
            </a:r>
            <a:r>
              <a:rPr lang="ru-RU" sz="1800" b="1" dirty="0" err="1" smtClean="0">
                <a:effectLst>
                  <a:outerShdw blurRad="38100" dist="38100" dir="2700000" algn="tl">
                    <a:srgbClr val="000000"/>
                  </a:outerShdw>
                </a:effectLst>
              </a:rPr>
              <a:t>році</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закінчила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Київський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державний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інститут</a:t>
            </a:r>
            <a:r>
              <a:rPr lang="ru-RU" sz="1800" b="1" dirty="0" smtClean="0">
                <a:effectLst>
                  <a:outerShdw blurRad="38100" dist="38100" dir="2700000" algn="tl">
                    <a:srgbClr val="000000"/>
                  </a:outerShdw>
                </a:effectLst>
              </a:rPr>
              <a:t> театрального </a:t>
            </a:r>
            <a:r>
              <a:rPr lang="ru-RU" sz="1800" b="1" dirty="0" err="1" smtClean="0">
                <a:effectLst>
                  <a:outerShdw blurRad="38100" dist="38100" dir="2700000" algn="tl">
                    <a:srgbClr val="000000"/>
                  </a:outerShdw>
                </a:effectLst>
              </a:rPr>
              <a:t>мистецтва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ім</a:t>
            </a:r>
            <a:r>
              <a:rPr lang="ru-RU" sz="1800" b="1" dirty="0" smtClean="0">
                <a:effectLst>
                  <a:outerShdw blurRad="38100" dist="38100" dir="2700000" algn="tl">
                    <a:srgbClr val="000000"/>
                  </a:outerShdw>
                </a:effectLst>
              </a:rPr>
              <a:t>. І. </a:t>
            </a:r>
            <a:r>
              <a:rPr lang="ru-RU" sz="1800" b="1" dirty="0" err="1" smtClean="0">
                <a:effectLst>
                  <a:outerShdw blurRad="38100" dist="38100" dir="2700000" algn="tl">
                    <a:srgbClr val="000000"/>
                  </a:outerShdw>
                </a:effectLst>
              </a:rPr>
              <a:t>Карпенка-Карого</a:t>
            </a:r>
            <a:r>
              <a:rPr lang="ru-RU" sz="1800" b="1" dirty="0" smtClean="0">
                <a:effectLst>
                  <a:outerShdw blurRad="38100" dist="38100" dir="2700000" algn="tl">
                    <a:srgbClr val="000000"/>
                  </a:outerShdw>
                </a:effectLst>
              </a:rPr>
              <a:t>. 1977 року </a:t>
            </a:r>
            <a:r>
              <a:rPr lang="ru-RU" sz="1800" b="1" dirty="0" err="1" smtClean="0">
                <a:effectLst>
                  <a:outerShdw blurRad="38100" dist="38100" dir="2700000" algn="tl">
                    <a:srgbClr val="000000"/>
                  </a:outerShdw>
                </a:effectLst>
              </a:rPr>
              <a:t>Наталія</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Сумська</a:t>
            </a:r>
            <a:r>
              <a:rPr lang="ru-RU" sz="1800" b="1" dirty="0" smtClean="0">
                <a:effectLst>
                  <a:outerShdw blurRad="38100" dist="38100" dir="2700000" algn="tl">
                    <a:srgbClr val="000000"/>
                  </a:outerShdw>
                </a:effectLst>
              </a:rPr>
              <a:t> — </a:t>
            </a:r>
            <a:r>
              <a:rPr lang="ru-RU" sz="1800" b="1" dirty="0" err="1" smtClean="0">
                <a:effectLst>
                  <a:outerShdw blurRad="38100" dist="38100" dir="2700000" algn="tl">
                    <a:srgbClr val="000000"/>
                  </a:outerShdw>
                </a:effectLst>
              </a:rPr>
              <a:t>акторка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Національного</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академічного</a:t>
            </a:r>
            <a:r>
              <a:rPr lang="ru-RU" sz="1800" b="1" dirty="0" smtClean="0">
                <a:effectLst>
                  <a:outerShdw blurRad="38100" dist="38100" dir="2700000" algn="tl">
                    <a:srgbClr val="000000"/>
                  </a:outerShdw>
                </a:effectLst>
              </a:rPr>
              <a:t> театру </a:t>
            </a:r>
            <a:r>
              <a:rPr lang="ru-RU" sz="1800" b="1" dirty="0" err="1" smtClean="0">
                <a:effectLst>
                  <a:outerShdw blurRad="38100" dist="38100" dir="2700000" algn="tl">
                    <a:srgbClr val="000000"/>
                  </a:outerShdw>
                </a:effectLst>
              </a:rPr>
              <a:t>ім</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Івана</a:t>
            </a:r>
            <a:r>
              <a:rPr lang="ru-RU" sz="1800" b="1" dirty="0" smtClean="0">
                <a:effectLst>
                  <a:outerShdw blurRad="38100" dist="38100" dir="2700000" algn="tl">
                    <a:srgbClr val="000000"/>
                  </a:outerShdw>
                </a:effectLst>
              </a:rPr>
              <a:t> Франка. 1978 — «</a:t>
            </a:r>
            <a:r>
              <a:rPr lang="ru-RU" sz="1800" b="1" dirty="0" err="1" smtClean="0">
                <a:effectLst>
                  <a:outerShdw blurRad="38100" dist="38100" dir="2700000" algn="tl">
                    <a:srgbClr val="000000"/>
                  </a:outerShdw>
                </a:effectLst>
              </a:rPr>
              <a:t>Дві</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сім'ї</a:t>
            </a:r>
            <a:r>
              <a:rPr lang="ru-RU" sz="1800" b="1" dirty="0" smtClean="0">
                <a:effectLst>
                  <a:outerShdw blurRad="38100" dist="38100" dir="2700000" algn="tl">
                    <a:srgbClr val="000000"/>
                  </a:outerShdw>
                </a:effectLst>
              </a:rPr>
              <a:t>» </a:t>
            </a:r>
            <a:br>
              <a:rPr lang="ru-RU" sz="1800" b="1" dirty="0" smtClean="0">
                <a:effectLst>
                  <a:outerShdw blurRad="38100" dist="38100" dir="2700000" algn="tl">
                    <a:srgbClr val="000000"/>
                  </a:outerShdw>
                </a:effectLst>
              </a:rPr>
            </a:br>
            <a:r>
              <a:rPr lang="ru-RU" sz="1800" b="1" dirty="0" smtClean="0">
                <a:effectLst>
                  <a:outerShdw blurRad="38100" dist="38100" dir="2700000" algn="tl">
                    <a:srgbClr val="000000"/>
                  </a:outerShdw>
                </a:effectLst>
              </a:rPr>
              <a:t>1978 — «Наталка Полтавка» (Наталка)1989 — «</a:t>
            </a:r>
            <a:r>
              <a:rPr lang="ru-RU" sz="1800" b="1" dirty="0" err="1" smtClean="0">
                <a:effectLst>
                  <a:outerShdw blurRad="38100" dist="38100" dir="2700000" algn="tl">
                    <a:srgbClr val="000000"/>
                  </a:outerShdw>
                </a:effectLst>
              </a:rPr>
              <a:t>Чекайте</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зв'язкового</a:t>
            </a:r>
            <a:r>
              <a:rPr lang="ru-RU" sz="1800" b="1" dirty="0" smtClean="0">
                <a:effectLst>
                  <a:outerShdw blurRad="38100" dist="38100" dir="2700000" algn="tl">
                    <a:srgbClr val="000000"/>
                  </a:outerShdw>
                </a:effectLst>
              </a:rPr>
              <a:t>» (Марина </a:t>
            </a:r>
            <a:r>
              <a:rPr lang="ru-RU" sz="1800" b="1" dirty="0" err="1" smtClean="0">
                <a:effectLst>
                  <a:outerShdw blurRad="38100" dist="38100" dir="2700000" algn="tl">
                    <a:srgbClr val="000000"/>
                  </a:outerShdw>
                </a:effectLst>
              </a:rPr>
              <a:t>Карпівна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Поліщук</a:t>
            </a:r>
            <a:r>
              <a:rPr lang="ru-RU" sz="1800" b="1" dirty="0" smtClean="0">
                <a:effectLst>
                  <a:outerShdw blurRad="38100" dist="38100" dir="2700000" algn="tl">
                    <a:srgbClr val="000000"/>
                  </a:outerShdw>
                </a:effectLst>
              </a:rPr>
              <a:t>)1980 — «Дивна </a:t>
            </a:r>
            <a:r>
              <a:rPr lang="ru-RU" sz="1800" b="1" dirty="0" err="1" smtClean="0">
                <a:effectLst>
                  <a:outerShdw blurRad="38100" dist="38100" dir="2700000" algn="tl">
                    <a:srgbClr val="000000"/>
                  </a:outerShdw>
                </a:effectLst>
              </a:rPr>
              <a:t>відпустка</a:t>
            </a:r>
            <a:r>
              <a:rPr lang="ru-RU" sz="1800" b="1" dirty="0" smtClean="0">
                <a:effectLst>
                  <a:outerShdw blurRad="38100" dist="38100" dir="2700000" algn="tl">
                    <a:srgbClr val="000000"/>
                  </a:outerShdw>
                </a:effectLst>
              </a:rPr>
              <a:t>» 1980 — «</a:t>
            </a:r>
            <a:r>
              <a:rPr lang="ru-RU" sz="1800" b="1" dirty="0" err="1" smtClean="0">
                <a:effectLst>
                  <a:outerShdw blurRad="38100" dist="38100" dir="2700000" algn="tl">
                    <a:srgbClr val="000000"/>
                  </a:outerShdw>
                </a:effectLst>
              </a:rPr>
              <a:t>Від</a:t>
            </a:r>
            <a:r>
              <a:rPr lang="ru-RU" sz="1800" b="1" dirty="0" smtClean="0">
                <a:effectLst>
                  <a:outerShdw blurRad="38100" dist="38100" dir="2700000" algn="tl">
                    <a:srgbClr val="000000"/>
                  </a:outerShdw>
                </a:effectLst>
              </a:rPr>
              <a:t> Бугу до </a:t>
            </a:r>
            <a:r>
              <a:rPr lang="ru-RU" sz="1800" b="1" dirty="0" err="1" smtClean="0">
                <a:effectLst>
                  <a:outerShdw blurRad="38100" dist="38100" dir="2700000" algn="tl">
                    <a:srgbClr val="000000"/>
                  </a:outerShdw>
                </a:effectLst>
              </a:rPr>
              <a:t>Вісли</a:t>
            </a:r>
            <a:r>
              <a:rPr lang="ru-RU" sz="1800" b="1" dirty="0" smtClean="0">
                <a:effectLst>
                  <a:outerShdw blurRad="38100" dist="38100" dir="2700000" algn="tl">
                    <a:srgbClr val="000000"/>
                  </a:outerShdw>
                </a:effectLst>
              </a:rPr>
              <a:t>»</a:t>
            </a:r>
            <a:br>
              <a:rPr lang="ru-RU" sz="1800" b="1" dirty="0" smtClean="0">
                <a:effectLst>
                  <a:outerShdw blurRad="38100" dist="38100" dir="2700000" algn="tl">
                    <a:srgbClr val="000000"/>
                  </a:outerShdw>
                </a:effectLst>
              </a:rPr>
            </a:br>
            <a:r>
              <a:rPr lang="ru-RU" sz="1800" b="1" dirty="0" smtClean="0">
                <a:effectLst>
                  <a:outerShdw blurRad="38100" dist="38100" dir="2700000" algn="tl">
                    <a:srgbClr val="000000"/>
                  </a:outerShdw>
                </a:effectLst>
              </a:rPr>
              <a:t>1980 — «</a:t>
            </a:r>
            <a:r>
              <a:rPr lang="ru-RU" sz="1800" b="1" dirty="0" err="1" smtClean="0">
                <a:effectLst>
                  <a:outerShdw blurRad="38100" dist="38100" dir="2700000" algn="tl">
                    <a:srgbClr val="000000"/>
                  </a:outerShdw>
                </a:effectLst>
              </a:rPr>
              <a:t>Чекаю</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сподіваюсь</a:t>
            </a:r>
            <a:r>
              <a:rPr lang="ru-RU" sz="1800" b="1" dirty="0" smtClean="0">
                <a:effectLst>
                  <a:outerShdw blurRad="38100" dist="38100" dir="2700000" algn="tl">
                    <a:srgbClr val="000000"/>
                  </a:outerShdw>
                </a:effectLst>
              </a:rPr>
              <a:t>»</a:t>
            </a:r>
          </a:p>
        </p:txBody>
      </p:sp>
    </p:spTree>
  </p:cSld>
  <p:clrMapOvr>
    <a:masterClrMapping/>
  </p:clrMapOvr>
  <p:transition>
    <p:pull dir="l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Рисунок 6" descr="ostap-stupka.jpg"/>
          <p:cNvPicPr>
            <a:picLocks noChangeAspect="1"/>
          </p:cNvPicPr>
          <p:nvPr/>
        </p:nvPicPr>
        <p:blipFill>
          <a:blip r:embed="rId2" cstate="print"/>
          <a:srcRect/>
          <a:stretch>
            <a:fillRect/>
          </a:stretch>
        </p:blipFill>
        <p:spPr bwMode="auto">
          <a:xfrm>
            <a:off x="5857875" y="1500188"/>
            <a:ext cx="2963863" cy="2200275"/>
          </a:xfrm>
          <a:prstGeom prst="rect">
            <a:avLst/>
          </a:prstGeom>
          <a:noFill/>
          <a:ln w="9525">
            <a:noFill/>
            <a:miter lim="800000"/>
            <a:headEnd/>
            <a:tailEnd/>
          </a:ln>
        </p:spPr>
      </p:pic>
      <p:pic>
        <p:nvPicPr>
          <p:cNvPr id="28674" name="Содержимое 4" descr="image1288882410.jpg"/>
          <p:cNvPicPr>
            <a:picLocks noGrp="1" noChangeAspect="1"/>
          </p:cNvPicPr>
          <p:nvPr>
            <p:ph idx="1"/>
          </p:nvPr>
        </p:nvPicPr>
        <p:blipFill>
          <a:blip r:embed="rId3" cstate="print"/>
          <a:srcRect/>
          <a:stretch>
            <a:fillRect/>
          </a:stretch>
        </p:blipFill>
        <p:spPr>
          <a:xfrm>
            <a:off x="642938" y="2500313"/>
            <a:ext cx="2681287" cy="3656012"/>
          </a:xfrm>
        </p:spPr>
      </p:pic>
      <p:sp>
        <p:nvSpPr>
          <p:cNvPr id="28675" name="Заголовок 3"/>
          <p:cNvSpPr>
            <a:spLocks noGrp="1"/>
          </p:cNvSpPr>
          <p:nvPr>
            <p:ph type="title"/>
          </p:nvPr>
        </p:nvSpPr>
        <p:spPr>
          <a:xfrm>
            <a:off x="457200" y="-62934"/>
            <a:ext cx="7467600" cy="2246769"/>
          </a:xfrm>
        </p:spPr>
        <p:txBody>
          <a:bodyPr>
            <a:spAutoFit/>
          </a:bodyPr>
          <a:lstStyle/>
          <a:p>
            <a:r>
              <a:rPr lang="ru-RU" sz="2000" b="1" dirty="0" smtClean="0">
                <a:effectLst>
                  <a:outerShdw blurRad="38100" dist="38100" dir="2700000" algn="tl">
                    <a:srgbClr val="000000"/>
                  </a:outerShdw>
                </a:effectLst>
              </a:rPr>
              <a:t> </a:t>
            </a:r>
            <a:br>
              <a:rPr lang="ru-RU" sz="2000" b="1" dirty="0" smtClean="0">
                <a:effectLst>
                  <a:outerShdw blurRad="38100" dist="38100" dir="2700000" algn="tl">
                    <a:srgbClr val="000000"/>
                  </a:outerShdw>
                </a:effectLst>
              </a:rPr>
            </a:br>
            <a:r>
              <a:rPr lang="ru-RU" sz="4000" b="1" dirty="0" smtClean="0">
                <a:solidFill>
                  <a:srgbClr val="FFFF00"/>
                </a:solidFill>
                <a:effectLst>
                  <a:outerShdw blurRad="38100" dist="38100" dir="2700000" algn="tl">
                    <a:srgbClr val="000000"/>
                  </a:outerShdw>
                </a:effectLst>
              </a:rPr>
              <a:t>Остап Ступка</a:t>
            </a:r>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err="1" smtClean="0">
                <a:effectLst>
                  <a:outerShdw blurRad="38100" dist="38100" dir="2700000" algn="tl">
                    <a:srgbClr val="000000"/>
                  </a:outerShdw>
                </a:effectLst>
              </a:rPr>
              <a:t>Народний</a:t>
            </a:r>
            <a:r>
              <a:rPr lang="ru-RU" sz="2000" b="1" dirty="0" smtClean="0">
                <a:effectLst>
                  <a:outerShdw blurRad="38100" dist="38100" dir="2700000" algn="tl">
                    <a:srgbClr val="000000"/>
                  </a:outerShdw>
                </a:effectLst>
              </a:rPr>
              <a:t> артист </a:t>
            </a:r>
            <a:r>
              <a:rPr lang="ru-RU" sz="2000" b="1" dirty="0" err="1" smtClean="0">
                <a:effectLst>
                  <a:outerShdw blurRad="38100" dist="38100" dir="2700000" algn="tl">
                    <a:srgbClr val="000000"/>
                  </a:outerShdw>
                </a:effectLst>
              </a:rPr>
              <a:t>України.Народився</a:t>
            </a:r>
            <a:r>
              <a:rPr lang="ru-RU" sz="2000" b="1" dirty="0" smtClean="0">
                <a:effectLst>
                  <a:outerShdw blurRad="38100" dist="38100" dir="2700000" algn="tl">
                    <a:srgbClr val="000000"/>
                  </a:outerShdw>
                </a:effectLst>
              </a:rPr>
              <a:t> 1 </a:t>
            </a:r>
            <a:r>
              <a:rPr lang="ru-RU" sz="2000" b="1" dirty="0" err="1" smtClean="0">
                <a:effectLst>
                  <a:outerShdw blurRad="38100" dist="38100" dir="2700000" algn="tl">
                    <a:srgbClr val="000000"/>
                  </a:outerShdw>
                </a:effectLst>
              </a:rPr>
              <a:t>січня</a:t>
            </a:r>
            <a:r>
              <a:rPr lang="ru-RU" sz="2000" b="1" dirty="0" smtClean="0">
                <a:effectLst>
                  <a:outerShdw blurRad="38100" dist="38100" dir="2700000" algn="tl">
                    <a:srgbClr val="000000"/>
                  </a:outerShdw>
                </a:effectLst>
              </a:rPr>
              <a:t> 1970р. Остапа Ступку </a:t>
            </a:r>
            <a:r>
              <a:rPr lang="ru-RU" sz="2000" b="1" dirty="0" err="1" smtClean="0">
                <a:effectLst>
                  <a:outerShdw blurRad="38100" dist="38100" dir="2700000" algn="tl">
                    <a:srgbClr val="000000"/>
                  </a:outerShdw>
                </a:effectLst>
              </a:rPr>
              <a:t>ви</a:t>
            </a:r>
            <a:r>
              <a:rPr lang="ru-RU" sz="2000" b="1" dirty="0" smtClean="0">
                <a:effectLst>
                  <a:outerShdw blurRad="38100" dist="38100" dir="2700000" algn="tl">
                    <a:srgbClr val="000000"/>
                  </a:outerShdw>
                </a:effectLst>
              </a:rPr>
              <a:t> можете </a:t>
            </a:r>
            <a:r>
              <a:rPr lang="ru-RU" sz="2000" b="1" dirty="0" err="1" smtClean="0">
                <a:effectLst>
                  <a:outerShdw blurRad="38100" dist="38100" dir="2700000" algn="tl">
                    <a:srgbClr val="000000"/>
                  </a:outerShdw>
                </a:effectLst>
              </a:rPr>
              <a:t>побачити</a:t>
            </a:r>
            <a:r>
              <a:rPr lang="ru-RU" sz="2000" b="1" dirty="0" smtClean="0">
                <a:effectLst>
                  <a:outerShdw blurRad="38100" dist="38100" dir="2700000" algn="tl">
                    <a:srgbClr val="000000"/>
                  </a:outerShdw>
                </a:effectLst>
              </a:rPr>
              <a:t> у </a:t>
            </a:r>
            <a:r>
              <a:rPr lang="ru-RU" sz="2000" b="1" dirty="0" err="1" smtClean="0">
                <a:effectLst>
                  <a:outerShdw blurRad="38100" dist="38100" dir="2700000" algn="tl">
                    <a:srgbClr val="000000"/>
                  </a:outerShdw>
                </a:effectLst>
              </a:rPr>
              <a:t>виставі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Московіада</a:t>
            </a:r>
            <a:r>
              <a:rPr lang="ru-RU" sz="2000" b="1" dirty="0" smtClean="0">
                <a:effectLst>
                  <a:outerShdw blurRad="38100" dist="38100" dir="2700000" algn="tl">
                    <a:srgbClr val="000000"/>
                  </a:outerShdw>
                </a:effectLst>
              </a:rPr>
              <a:t>»(постановка </a:t>
            </a:r>
            <a:r>
              <a:rPr lang="ru-RU" sz="2000" b="1" dirty="0" err="1" smtClean="0">
                <a:effectLst>
                  <a:outerShdw blurRad="38100" dist="38100" dir="2700000" algn="tl">
                    <a:srgbClr val="000000"/>
                  </a:outerShdw>
                </a:effectLst>
              </a:rPr>
              <a:t>Станіслава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Мойсеєва</a:t>
            </a:r>
            <a:r>
              <a:rPr lang="ru-RU" sz="2000" b="1" dirty="0" smtClean="0">
                <a:effectLst>
                  <a:outerShdw blurRad="38100" dist="38100" dir="2700000" algn="tl">
                    <a:srgbClr val="000000"/>
                  </a:outerShdw>
                </a:effectLst>
              </a:rPr>
              <a:t> по </a:t>
            </a:r>
            <a:r>
              <a:rPr lang="ru-RU" sz="2000" b="1" dirty="0" err="1" smtClean="0">
                <a:effectLst>
                  <a:outerShdw blurRad="38100" dist="38100" dir="2700000" algn="tl">
                    <a:srgbClr val="000000"/>
                  </a:outerShdw>
                </a:effectLst>
              </a:rPr>
              <a:t>однойменному</a:t>
            </a:r>
            <a:r>
              <a:rPr lang="ru-RU" sz="2000" b="1" dirty="0" smtClean="0">
                <a:effectLst>
                  <a:outerShdw blurRad="38100" dist="38100" dir="2700000" algn="tl">
                    <a:srgbClr val="000000"/>
                  </a:outerShdw>
                </a:effectLst>
              </a:rPr>
              <a:t> роману </a:t>
            </a:r>
            <a:r>
              <a:rPr lang="ru-RU" sz="2000" b="1" dirty="0" err="1" smtClean="0">
                <a:effectLst>
                  <a:outerShdw blurRad="38100" dist="38100" dir="2700000" algn="tl">
                    <a:srgbClr val="000000"/>
                  </a:outerShdw>
                </a:effectLst>
              </a:rPr>
              <a:t>відомого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сучасного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неповторного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Юрія</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Андруховича</a:t>
            </a:r>
            <a:r>
              <a:rPr lang="ru-RU" sz="2000" b="1" dirty="0" smtClean="0">
                <a:effectLst>
                  <a:outerShdw blurRad="38100" dist="38100" dir="2700000" algn="tl">
                    <a:srgbClr val="000000"/>
                  </a:outerShdw>
                </a:effectLst>
              </a:rPr>
              <a:t>).</a:t>
            </a:r>
          </a:p>
        </p:txBody>
      </p:sp>
      <p:pic>
        <p:nvPicPr>
          <p:cNvPr id="28676" name="Рисунок 5" descr="stypka.jpg"/>
          <p:cNvPicPr>
            <a:picLocks noChangeAspect="1"/>
          </p:cNvPicPr>
          <p:nvPr/>
        </p:nvPicPr>
        <p:blipFill>
          <a:blip r:embed="rId4" cstate="print"/>
          <a:srcRect/>
          <a:stretch>
            <a:fillRect/>
          </a:stretch>
        </p:blipFill>
        <p:spPr bwMode="auto">
          <a:xfrm>
            <a:off x="4071938" y="3929063"/>
            <a:ext cx="3929062" cy="2592387"/>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Рисунок 5" descr="9a0568386cfc4f2ac4aa47f55daa3dc7.jpg"/>
          <p:cNvPicPr>
            <a:picLocks noChangeAspect="1"/>
          </p:cNvPicPr>
          <p:nvPr/>
        </p:nvPicPr>
        <p:blipFill>
          <a:blip r:embed="rId2" cstate="print"/>
          <a:srcRect/>
          <a:stretch>
            <a:fillRect/>
          </a:stretch>
        </p:blipFill>
        <p:spPr bwMode="auto">
          <a:xfrm>
            <a:off x="4429125" y="3500438"/>
            <a:ext cx="2787650" cy="3357562"/>
          </a:xfrm>
          <a:prstGeom prst="rect">
            <a:avLst/>
          </a:prstGeom>
          <a:noFill/>
          <a:ln w="9525">
            <a:noFill/>
            <a:miter lim="800000"/>
            <a:headEnd/>
            <a:tailEnd/>
          </a:ln>
        </p:spPr>
      </p:pic>
      <p:pic>
        <p:nvPicPr>
          <p:cNvPr id="29698" name="Рисунок 4" descr="Stryhun.jpg"/>
          <p:cNvPicPr>
            <a:picLocks noChangeAspect="1"/>
          </p:cNvPicPr>
          <p:nvPr/>
        </p:nvPicPr>
        <p:blipFill>
          <a:blip r:embed="rId3" cstate="print"/>
          <a:srcRect/>
          <a:stretch>
            <a:fillRect/>
          </a:stretch>
        </p:blipFill>
        <p:spPr bwMode="auto">
          <a:xfrm>
            <a:off x="6877050" y="2492375"/>
            <a:ext cx="2019300" cy="2495550"/>
          </a:xfrm>
          <a:prstGeom prst="rect">
            <a:avLst/>
          </a:prstGeom>
          <a:noFill/>
          <a:ln w="9525">
            <a:noFill/>
            <a:miter lim="800000"/>
            <a:headEnd/>
            <a:tailEnd/>
          </a:ln>
        </p:spPr>
      </p:pic>
      <p:sp>
        <p:nvSpPr>
          <p:cNvPr id="29699" name="Заголовок 1"/>
          <p:cNvSpPr>
            <a:spLocks noGrp="1"/>
          </p:cNvSpPr>
          <p:nvPr>
            <p:ph type="title"/>
          </p:nvPr>
        </p:nvSpPr>
        <p:spPr>
          <a:xfrm>
            <a:off x="500063" y="357188"/>
            <a:ext cx="8229600" cy="2071687"/>
          </a:xfrm>
        </p:spPr>
        <p:txBody>
          <a:bodyPr/>
          <a:lstStyle/>
          <a:p>
            <a:r>
              <a:rPr lang="ru-RU" sz="3600" b="1" dirty="0" err="1" smtClean="0">
                <a:solidFill>
                  <a:srgbClr val="FFFF00"/>
                </a:solidFill>
                <a:effectLst>
                  <a:outerShdw blurRad="38100" dist="38100" dir="2700000" algn="tl">
                    <a:srgbClr val="000000"/>
                  </a:outerShdw>
                </a:effectLst>
              </a:rPr>
              <a:t>Фе́дір</a:t>
            </a:r>
            <a:r>
              <a:rPr lang="ru-RU" sz="3600" b="1" dirty="0" smtClean="0">
                <a:solidFill>
                  <a:srgbClr val="FFFF00"/>
                </a:solidFill>
                <a:effectLst>
                  <a:outerShdw blurRad="38100" dist="38100" dir="2700000" algn="tl">
                    <a:srgbClr val="000000"/>
                  </a:outerShdw>
                </a:effectLst>
              </a:rPr>
              <a:t> </a:t>
            </a:r>
            <a:r>
              <a:rPr lang="ru-RU" sz="3600" b="1" dirty="0" err="1" smtClean="0">
                <a:solidFill>
                  <a:srgbClr val="FFFF00"/>
                </a:solidFill>
                <a:effectLst>
                  <a:outerShdw blurRad="38100" dist="38100" dir="2700000" algn="tl">
                    <a:srgbClr val="000000"/>
                  </a:outerShdw>
                </a:effectLst>
              </a:rPr>
              <a:t>Микола́йович</a:t>
            </a:r>
            <a:r>
              <a:rPr lang="ru-RU" sz="3600" b="1" dirty="0" smtClean="0">
                <a:solidFill>
                  <a:srgbClr val="FFFF00"/>
                </a:solidFill>
                <a:effectLst>
                  <a:outerShdw blurRad="38100" dist="38100" dir="2700000" algn="tl">
                    <a:srgbClr val="000000"/>
                  </a:outerShdw>
                </a:effectLst>
              </a:rPr>
              <a:t> </a:t>
            </a:r>
            <a:r>
              <a:rPr lang="ru-RU" sz="3600" b="1" dirty="0" err="1" smtClean="0">
                <a:solidFill>
                  <a:srgbClr val="FFFF00"/>
                </a:solidFill>
                <a:effectLst>
                  <a:outerShdw blurRad="38100" dist="38100" dir="2700000" algn="tl">
                    <a:srgbClr val="000000"/>
                  </a:outerShdw>
                </a:effectLst>
              </a:rPr>
              <a:t>Стригу́н</a:t>
            </a:r>
            <a:r>
              <a:rPr lang="ru-RU" sz="3600" b="1" dirty="0" smtClean="0">
                <a:solidFill>
                  <a:srgbClr val="FFFF00"/>
                </a:solidFill>
                <a:effectLst>
                  <a:outerShdw blurRad="38100" dist="38100" dir="2700000" algn="tl">
                    <a:srgbClr val="000000"/>
                  </a:outerShdw>
                </a:effectLst>
              </a:rPr>
              <a:t> </a:t>
            </a:r>
            <a:r>
              <a:rPr lang="ru-RU" sz="16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український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режисер</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народний</a:t>
            </a:r>
            <a:r>
              <a:rPr lang="ru-RU" sz="1800" b="1" dirty="0" smtClean="0">
                <a:effectLst>
                  <a:outerShdw blurRad="38100" dist="38100" dir="2700000" algn="tl">
                    <a:srgbClr val="000000"/>
                  </a:outerShdw>
                </a:effectLst>
              </a:rPr>
              <a:t> артист </a:t>
            </a:r>
            <a:r>
              <a:rPr lang="ru-RU" sz="1800" b="1" dirty="0" err="1" smtClean="0">
                <a:effectLst>
                  <a:outerShdw blurRad="38100" dist="38100" dir="2700000" algn="tl">
                    <a:srgbClr val="000000"/>
                  </a:outerShdw>
                </a:effectLst>
              </a:rPr>
              <a:t>України</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Народний</a:t>
            </a:r>
            <a:r>
              <a:rPr lang="ru-RU" sz="1800" b="1" dirty="0" smtClean="0">
                <a:effectLst>
                  <a:outerShdw blurRad="38100" dist="38100" dir="2700000" algn="tl">
                    <a:srgbClr val="000000"/>
                  </a:outerShdw>
                </a:effectLst>
              </a:rPr>
              <a:t> артист </a:t>
            </a:r>
            <a:r>
              <a:rPr lang="ru-RU" sz="1800" b="1" dirty="0" err="1" smtClean="0">
                <a:effectLst>
                  <a:outerShdw blurRad="38100" dist="38100" dir="2700000" algn="tl">
                    <a:srgbClr val="000000"/>
                  </a:outerShdw>
                </a:effectLst>
              </a:rPr>
              <a:t>України</a:t>
            </a:r>
            <a:r>
              <a:rPr lang="ru-RU" sz="1800" b="1" dirty="0" smtClean="0">
                <a:effectLst>
                  <a:outerShdw blurRad="38100" dist="38100" dir="2700000" algn="tl">
                    <a:srgbClr val="000000"/>
                  </a:outerShdw>
                </a:effectLst>
              </a:rPr>
              <a:t>, доцент, </a:t>
            </a:r>
            <a:r>
              <a:rPr lang="ru-RU" sz="1800" b="1" dirty="0" err="1" smtClean="0">
                <a:effectLst>
                  <a:outerShdw blurRad="38100" dist="38100" dir="2700000" algn="tl">
                    <a:srgbClr val="000000"/>
                  </a:outerShdw>
                </a:effectLst>
              </a:rPr>
              <a:t>член-кореспондент</a:t>
            </a:r>
            <a:r>
              <a:rPr lang="ru-RU" sz="1800" b="1" dirty="0" smtClean="0">
                <a:effectLst>
                  <a:outerShdw blurRad="38100" dist="38100" dir="2700000" algn="tl">
                    <a:srgbClr val="000000"/>
                  </a:outerShdw>
                </a:effectLst>
              </a:rPr>
              <a:t> АМУ. Член </a:t>
            </a:r>
            <a:r>
              <a:rPr lang="ru-RU" sz="1800" b="1" dirty="0" err="1" smtClean="0">
                <a:effectLst>
                  <a:outerShdw blurRad="38100" dist="38100" dir="2700000" algn="tl">
                    <a:srgbClr val="000000"/>
                  </a:outerShdw>
                </a:effectLst>
              </a:rPr>
              <a:t>Комітету</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Національних</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премій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України</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ім</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Т.Шевченка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Зіграв</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понад</a:t>
            </a:r>
            <a:r>
              <a:rPr lang="ru-RU" sz="1800" b="1" dirty="0" smtClean="0">
                <a:effectLst>
                  <a:outerShdw blurRad="38100" dist="38100" dir="2700000" algn="tl">
                    <a:srgbClr val="000000"/>
                  </a:outerShdw>
                </a:effectLst>
              </a:rPr>
              <a:t> 100 ролей: Дон Жуан («</a:t>
            </a:r>
            <a:r>
              <a:rPr lang="ru-RU" sz="1800" b="1" dirty="0" err="1" smtClean="0">
                <a:effectLst>
                  <a:outerShdw blurRad="38100" dist="38100" dir="2700000" algn="tl">
                    <a:srgbClr val="000000"/>
                  </a:outerShdw>
                </a:effectLst>
              </a:rPr>
              <a:t>Камінний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господар</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Лесі</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Українки</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Микола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Садовський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Марія</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Заньковецька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Рябокляча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Річард</a:t>
            </a:r>
            <a:r>
              <a:rPr lang="ru-RU" sz="1800" b="1" dirty="0" smtClean="0">
                <a:effectLst>
                  <a:outerShdw blurRad="38100" dist="38100" dir="2700000" algn="tl">
                    <a:srgbClr val="000000"/>
                  </a:outerShdw>
                </a:effectLst>
              </a:rPr>
              <a:t> ІІІ («</a:t>
            </a:r>
            <a:r>
              <a:rPr lang="ru-RU" sz="1800" b="1" dirty="0" err="1" smtClean="0">
                <a:effectLst>
                  <a:outerShdw blurRad="38100" dist="38100" dir="2700000" algn="tl">
                    <a:srgbClr val="000000"/>
                  </a:outerShdw>
                </a:effectLst>
              </a:rPr>
              <a:t>Річард</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ІІІ</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Шекспіра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Уріель</a:t>
            </a:r>
            <a:r>
              <a:rPr lang="ru-RU" sz="1800" b="1" dirty="0" smtClean="0">
                <a:effectLst>
                  <a:outerShdw blurRad="38100" dist="38100" dir="2700000" algn="tl">
                    <a:srgbClr val="000000"/>
                  </a:outerShdw>
                </a:effectLst>
              </a:rPr>
              <a:t> а </a:t>
            </a:r>
            <a:r>
              <a:rPr lang="ru-RU" sz="1800" b="1" dirty="0" err="1" smtClean="0">
                <a:effectLst>
                  <a:outerShdw blurRad="38100" dist="38100" dir="2700000" algn="tl">
                    <a:srgbClr val="000000"/>
                  </a:outerShdw>
                </a:effectLst>
              </a:rPr>
              <a:t>Коста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Уріель</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Коста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Гуцкова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Іван</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Суєта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Житейське</a:t>
            </a:r>
            <a:r>
              <a:rPr lang="ru-RU" sz="1800" b="1" dirty="0" smtClean="0">
                <a:effectLst>
                  <a:outerShdw blurRad="38100" dist="38100" dir="2700000" algn="tl">
                    <a:srgbClr val="000000"/>
                  </a:outerShdw>
                </a:effectLst>
              </a:rPr>
              <a:t> море» </a:t>
            </a:r>
            <a:r>
              <a:rPr lang="ru-RU" sz="1800" b="1" dirty="0" err="1" smtClean="0">
                <a:effectLst>
                  <a:outerShdw blurRad="38100" dist="38100" dir="2700000" algn="tl">
                    <a:srgbClr val="000000"/>
                  </a:outerShdw>
                </a:effectLst>
              </a:rPr>
              <a:t>Карпенка-Карого</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Едгар</a:t>
            </a:r>
            <a:r>
              <a:rPr lang="ru-RU" sz="1800" b="1" dirty="0" smtClean="0">
                <a:effectLst>
                  <a:outerShdw blurRad="38100" dist="38100" dir="2700000" algn="tl">
                    <a:srgbClr val="000000"/>
                  </a:outerShdw>
                </a:effectLst>
              </a:rPr>
              <a:t> («Король </a:t>
            </a:r>
            <a:r>
              <a:rPr lang="ru-RU" sz="1800" b="1" dirty="0" err="1" smtClean="0">
                <a:effectLst>
                  <a:outerShdw blurRad="38100" dist="38100" dir="2700000" algn="tl">
                    <a:srgbClr val="000000"/>
                  </a:outerShdw>
                </a:effectLst>
              </a:rPr>
              <a:t>Лір</a:t>
            </a:r>
            <a:r>
              <a:rPr lang="ru-RU" sz="1800" b="1" dirty="0" smtClean="0">
                <a:effectLst>
                  <a:outerShdw blurRad="38100" dist="38100" dir="2700000" algn="tl">
                    <a:srgbClr val="000000"/>
                  </a:outerShdw>
                </a:effectLst>
              </a:rPr>
              <a:t>»)</a:t>
            </a:r>
          </a:p>
        </p:txBody>
      </p:sp>
      <p:pic>
        <p:nvPicPr>
          <p:cNvPr id="29700" name="Содержимое 3" descr="300px-Fedir_Stryhun.jpg"/>
          <p:cNvPicPr>
            <a:picLocks noGrp="1" noChangeAspect="1"/>
          </p:cNvPicPr>
          <p:nvPr>
            <p:ph idx="1"/>
          </p:nvPr>
        </p:nvPicPr>
        <p:blipFill>
          <a:blip r:embed="rId4" cstate="print"/>
          <a:srcRect/>
          <a:stretch>
            <a:fillRect/>
          </a:stretch>
        </p:blipFill>
        <p:spPr>
          <a:xfrm>
            <a:off x="357188" y="3000375"/>
            <a:ext cx="4000500" cy="3684588"/>
          </a:xfrm>
        </p:spPr>
      </p:pic>
    </p:spTree>
  </p:cSld>
  <p:clrMapOvr>
    <a:masterClrMapping/>
  </p:clrMapOvr>
  <p:transition>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Заголовок 1"/>
          <p:cNvSpPr>
            <a:spLocks noGrp="1"/>
          </p:cNvSpPr>
          <p:nvPr>
            <p:ph type="title"/>
          </p:nvPr>
        </p:nvSpPr>
        <p:spPr>
          <a:xfrm>
            <a:off x="571500" y="428625"/>
            <a:ext cx="8229600" cy="2582863"/>
          </a:xfrm>
        </p:spPr>
        <p:txBody>
          <a:bodyPr/>
          <a:lstStyle/>
          <a:p>
            <a:r>
              <a:rPr lang="ru-RU" sz="4000" b="1" dirty="0" smtClean="0">
                <a:solidFill>
                  <a:srgbClr val="FFFF00"/>
                </a:solidFill>
                <a:effectLst>
                  <a:outerShdw blurRad="38100" dist="38100" dir="2700000" algn="tl">
                    <a:srgbClr val="000000"/>
                  </a:outerShdw>
                </a:effectLst>
              </a:rPr>
              <a:t>Шестопалов Валентин </a:t>
            </a:r>
            <a:r>
              <a:rPr lang="ru-RU" sz="4000" b="1" dirty="0" err="1" smtClean="0">
                <a:solidFill>
                  <a:srgbClr val="FFFF00"/>
                </a:solidFill>
                <a:effectLst>
                  <a:outerShdw blurRad="38100" dist="38100" dir="2700000" algn="tl">
                    <a:srgbClr val="000000"/>
                  </a:outerShdw>
                </a:effectLst>
              </a:rPr>
              <a:t>Микитович</a:t>
            </a:r>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Народний</a:t>
            </a:r>
            <a:r>
              <a:rPr lang="ru-RU" sz="2000" b="1" dirty="0" smtClean="0">
                <a:effectLst>
                  <a:outerShdw blurRad="38100" dist="38100" dir="2700000" algn="tl">
                    <a:srgbClr val="000000"/>
                  </a:outerShdw>
                </a:effectLst>
              </a:rPr>
              <a:t> артист </a:t>
            </a:r>
            <a:r>
              <a:rPr lang="ru-RU" sz="2000" b="1" dirty="0" err="1" smtClean="0">
                <a:effectLst>
                  <a:outerShdw blurRad="38100" dist="38100" dir="2700000" algn="tl">
                    <a:srgbClr val="000000"/>
                  </a:outerShdw>
                </a:effectLst>
              </a:rPr>
              <a:t>України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режисер</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Розпочав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театральну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кар'єру</a:t>
            </a:r>
            <a:r>
              <a:rPr lang="ru-RU" sz="2000" b="1" dirty="0" smtClean="0">
                <a:effectLst>
                  <a:outerShdw blurRad="38100" dist="38100" dir="2700000" algn="tl">
                    <a:srgbClr val="000000"/>
                  </a:outerShdw>
                </a:effectLst>
              </a:rPr>
              <a:t> в 11 </a:t>
            </a:r>
            <a:r>
              <a:rPr lang="ru-RU" sz="2000" b="1" dirty="0" err="1" smtClean="0">
                <a:effectLst>
                  <a:outerShdw blurRad="38100" dist="38100" dir="2700000" algn="tl">
                    <a:srgbClr val="000000"/>
                  </a:outerShdw>
                </a:effectLst>
              </a:rPr>
              <a:t>років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навчався</a:t>
            </a:r>
            <a:r>
              <a:rPr lang="ru-RU" sz="2000" b="1" dirty="0" smtClean="0">
                <a:effectLst>
                  <a:outerShdw blurRad="38100" dist="38100" dir="2700000" algn="tl">
                    <a:srgbClr val="000000"/>
                  </a:outerShdw>
                </a:effectLst>
              </a:rPr>
              <a:t> у </a:t>
            </a:r>
            <a:r>
              <a:rPr lang="ru-RU" sz="2000" b="1" dirty="0" err="1" smtClean="0">
                <a:effectLst>
                  <a:outerShdw blurRad="38100" dist="38100" dir="2700000" algn="tl">
                    <a:srgbClr val="000000"/>
                  </a:outerShdw>
                </a:effectLst>
              </a:rPr>
              <a:t>студії</a:t>
            </a:r>
            <a:r>
              <a:rPr lang="ru-RU" sz="2000" b="1" dirty="0" smtClean="0">
                <a:effectLst>
                  <a:outerShdw blurRad="38100" dist="38100" dir="2700000" algn="tl">
                    <a:srgbClr val="000000"/>
                  </a:outerShdw>
                </a:effectLst>
              </a:rPr>
              <a:t> при </a:t>
            </a:r>
            <a:r>
              <a:rPr lang="ru-RU" sz="2000" b="1" dirty="0" err="1" smtClean="0">
                <a:effectLst>
                  <a:outerShdw blurRad="38100" dist="38100" dir="2700000" algn="tl">
                    <a:srgbClr val="000000"/>
                  </a:outerShdw>
                </a:effectLst>
              </a:rPr>
              <a:t>театрі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ім.І.Франка.Формує</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творче</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обличчя</a:t>
            </a:r>
            <a:r>
              <a:rPr lang="ru-RU" sz="2000" b="1" dirty="0" smtClean="0">
                <a:effectLst>
                  <a:outerShdw blurRad="38100" dist="38100" dir="2700000" algn="tl">
                    <a:srgbClr val="000000"/>
                  </a:outerShdw>
                </a:effectLst>
              </a:rPr>
              <a:t> театру: </a:t>
            </a:r>
            <a:r>
              <a:rPr lang="ru-RU" sz="2000" b="1" dirty="0" err="1" smtClean="0">
                <a:effectLst>
                  <a:outerShdw blurRad="38100" dist="38100" dir="2700000" algn="tl">
                    <a:srgbClr val="000000"/>
                  </a:outerShdw>
                </a:effectLst>
              </a:rPr>
              <a:t>добирає</a:t>
            </a:r>
            <a:r>
              <a:rPr lang="ru-RU" sz="2000" b="1" dirty="0" smtClean="0">
                <a:effectLst>
                  <a:outerShdw blurRad="38100" dist="38100" dir="2700000" algn="tl">
                    <a:srgbClr val="000000"/>
                  </a:outerShdw>
                </a:effectLst>
              </a:rPr>
              <a:t> для постановок </a:t>
            </a:r>
            <a:r>
              <a:rPr lang="ru-RU" sz="2000" b="1" dirty="0" err="1" smtClean="0">
                <a:effectLst>
                  <a:outerShdw blurRad="38100" dist="38100" dir="2700000" algn="tl">
                    <a:srgbClr val="000000"/>
                  </a:outerShdw>
                </a:effectLst>
              </a:rPr>
              <a:t>найцікавіші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п'єси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світової</a:t>
            </a:r>
            <a:r>
              <a:rPr lang="ru-RU" sz="2000" b="1" dirty="0" smtClean="0">
                <a:effectLst>
                  <a:outerShdw blurRad="38100" dist="38100" dir="2700000" algn="tl">
                    <a:srgbClr val="000000"/>
                  </a:outerShdw>
                </a:effectLst>
              </a:rPr>
              <a:t> та </a:t>
            </a:r>
            <a:r>
              <a:rPr lang="ru-RU" sz="2000" b="1" dirty="0" err="1" smtClean="0">
                <a:effectLst>
                  <a:outerShdw blurRad="38100" dist="38100" dir="2700000" algn="tl">
                    <a:srgbClr val="000000"/>
                  </a:outerShdw>
                </a:effectLst>
              </a:rPr>
              <a:t>української</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драматургії</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задумує</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сценічне</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вирішення</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запрошує</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щонайкращих</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акторів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різних</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театрів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Києва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працює</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a:t>
            </a:r>
            <a:r>
              <a:rPr lang="ru-RU" sz="2000" b="1" dirty="0" smtClean="0">
                <a:effectLst>
                  <a:outerShdw blurRad="38100" dist="38100" dir="2700000" algn="tl">
                    <a:srgbClr val="000000"/>
                  </a:outerShdw>
                </a:effectLst>
              </a:rPr>
              <a:t> ними </a:t>
            </a:r>
            <a:r>
              <a:rPr lang="ru-RU" sz="2000" b="1" dirty="0" err="1" smtClean="0">
                <a:effectLst>
                  <a:outerShdw blurRad="38100" dist="38100" dir="2700000" algn="tl">
                    <a:srgbClr val="000000"/>
                  </a:outerShdw>
                </a:effectLst>
              </a:rPr>
              <a:t>одночасно</a:t>
            </a:r>
            <a:r>
              <a:rPr lang="ru-RU" sz="2000" b="1" dirty="0" smtClean="0">
                <a:effectLst>
                  <a:outerShdw blurRad="38100" dist="38100" dir="2700000" algn="tl">
                    <a:srgbClr val="000000"/>
                  </a:outerShdw>
                </a:effectLst>
              </a:rPr>
              <a:t> як </a:t>
            </a:r>
            <a:r>
              <a:rPr lang="ru-RU" sz="2000" b="1" dirty="0" err="1" smtClean="0">
                <a:effectLst>
                  <a:outerShdw blurRad="38100" dist="38100" dir="2700000" algn="tl">
                    <a:srgbClr val="000000"/>
                  </a:outerShdw>
                </a:effectLst>
              </a:rPr>
              <a:t>актор-партнер</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як</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режисер</a:t>
            </a:r>
            <a:r>
              <a:rPr lang="ru-RU" sz="1600" dirty="0" smtClean="0"/>
              <a:t>.</a:t>
            </a:r>
          </a:p>
        </p:txBody>
      </p:sp>
      <p:pic>
        <p:nvPicPr>
          <p:cNvPr id="30722" name="Содержимое 3" descr="shestopalov.jpg"/>
          <p:cNvPicPr>
            <a:picLocks noGrp="1" noChangeAspect="1"/>
          </p:cNvPicPr>
          <p:nvPr>
            <p:ph idx="1"/>
          </p:nvPr>
        </p:nvPicPr>
        <p:blipFill>
          <a:blip r:embed="rId2" cstate="print"/>
          <a:srcRect/>
          <a:stretch>
            <a:fillRect/>
          </a:stretch>
        </p:blipFill>
        <p:spPr>
          <a:xfrm>
            <a:off x="2928938" y="3067050"/>
            <a:ext cx="3071812" cy="3790950"/>
          </a:xfrm>
        </p:spPr>
      </p:pic>
    </p:spTree>
  </p:cSld>
  <p:clrMapOvr>
    <a:masterClrMapping/>
  </p:clrMapOvr>
  <p:transition spd="slow">
    <p:zoom dir="in"/>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Содержимое 3" descr="Kudrjavtseva.jpg"/>
          <p:cNvPicPr>
            <a:picLocks noGrp="1" noChangeAspect="1"/>
          </p:cNvPicPr>
          <p:nvPr>
            <p:ph idx="1"/>
          </p:nvPr>
        </p:nvPicPr>
        <p:blipFill>
          <a:blip r:embed="rId2" cstate="print"/>
          <a:srcRect/>
          <a:stretch>
            <a:fillRect/>
          </a:stretch>
        </p:blipFill>
        <p:spPr>
          <a:xfrm>
            <a:off x="3203575" y="3767138"/>
            <a:ext cx="2224088" cy="3090862"/>
          </a:xfrm>
        </p:spPr>
      </p:pic>
      <p:sp>
        <p:nvSpPr>
          <p:cNvPr id="31746" name="Заголовок 1"/>
          <p:cNvSpPr>
            <a:spLocks noGrp="1"/>
          </p:cNvSpPr>
          <p:nvPr>
            <p:ph type="title"/>
          </p:nvPr>
        </p:nvSpPr>
        <p:spPr>
          <a:xfrm>
            <a:off x="430213" y="476250"/>
            <a:ext cx="8713787" cy="3297238"/>
          </a:xfrm>
        </p:spPr>
        <p:txBody>
          <a:bodyPr/>
          <a:lstStyle/>
          <a:p>
            <a:r>
              <a:rPr lang="ru-RU" sz="4000" b="1" dirty="0" smtClean="0">
                <a:solidFill>
                  <a:srgbClr val="FFFF00"/>
                </a:solidFill>
                <a:effectLst>
                  <a:outerShdw blurRad="38100" dist="38100" dir="2700000" algn="tl">
                    <a:srgbClr val="000000"/>
                  </a:outerShdw>
                </a:effectLst>
              </a:rPr>
              <a:t>Наталя Кудрявцева</a:t>
            </a:r>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smtClean="0">
                <a:effectLst>
                  <a:outerShdw blurRad="38100" dist="38100" dir="2700000" algn="tl">
                    <a:srgbClr val="000000"/>
                  </a:outerShdw>
                </a:effectLst>
              </a:rPr>
              <a:t>Заслужена артистка </a:t>
            </a:r>
            <a:r>
              <a:rPr lang="ru-RU" sz="2000" b="1" dirty="0" err="1" smtClean="0">
                <a:effectLst>
                  <a:outerShdw blurRad="38100" dist="38100" dir="2700000" algn="tl">
                    <a:srgbClr val="000000"/>
                  </a:outerShdw>
                </a:effectLst>
              </a:rPr>
              <a:t>України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Закінчила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Київський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державний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інститут</a:t>
            </a:r>
            <a:r>
              <a:rPr lang="ru-RU" sz="2000" b="1" dirty="0" smtClean="0">
                <a:effectLst>
                  <a:outerShdw blurRad="38100" dist="38100" dir="2700000" algn="tl">
                    <a:srgbClr val="000000"/>
                  </a:outerShdw>
                </a:effectLst>
              </a:rPr>
              <a:t> театрального </a:t>
            </a:r>
            <a:r>
              <a:rPr lang="ru-RU" sz="2000" b="1" dirty="0" err="1" smtClean="0">
                <a:effectLst>
                  <a:outerShdw blurRad="38100" dist="38100" dir="2700000" algn="tl">
                    <a:srgbClr val="000000"/>
                  </a:outerShdw>
                </a:effectLst>
              </a:rPr>
              <a:t>мистецтва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ім</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І.К.Карпенка-Карого</a:t>
            </a:r>
            <a:r>
              <a:rPr lang="ru-RU" sz="2000" b="1" dirty="0" smtClean="0">
                <a:effectLst>
                  <a:outerShdw blurRad="38100" dist="38100" dir="2700000" algn="tl">
                    <a:srgbClr val="000000"/>
                  </a:outerShdw>
                </a:effectLst>
              </a:rPr>
              <a:t>. Зараз, </a:t>
            </a:r>
            <a:r>
              <a:rPr lang="ru-RU" sz="2000" b="1" dirty="0" err="1" smtClean="0">
                <a:effectLst>
                  <a:outerShdw blurRad="38100" dist="38100" dir="2700000" algn="tl">
                    <a:srgbClr val="000000"/>
                  </a:outerShdw>
                </a:effectLst>
              </a:rPr>
              <a:t>вже</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протягом</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тринадцяти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років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викладає</a:t>
            </a:r>
            <a:r>
              <a:rPr lang="ru-RU" sz="2000" b="1" dirty="0" smtClean="0">
                <a:effectLst>
                  <a:outerShdw blurRad="38100" dist="38100" dir="2700000" algn="tl">
                    <a:srgbClr val="000000"/>
                  </a:outerShdw>
                </a:effectLst>
              </a:rPr>
              <a:t> в </a:t>
            </a:r>
            <a:r>
              <a:rPr lang="ru-RU" sz="2000" b="1" dirty="0" err="1" smtClean="0">
                <a:effectLst>
                  <a:outerShdw blurRad="38100" dist="38100" dir="2700000" algn="tl">
                    <a:srgbClr val="000000"/>
                  </a:outerShdw>
                </a:effectLst>
              </a:rPr>
              <a:t>цьому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інституті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тепер</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університеті</a:t>
            </a:r>
            <a:r>
              <a:rPr lang="ru-RU" sz="2000" b="1" dirty="0" smtClean="0">
                <a:effectLst>
                  <a:outerShdw blurRad="38100" dist="38100" dir="2700000" algn="tl">
                    <a:srgbClr val="000000"/>
                  </a:outerShdw>
                </a:effectLst>
              </a:rPr>
              <a:t>).З 1980 року </a:t>
            </a:r>
            <a:r>
              <a:rPr lang="ru-RU" sz="2000" b="1" dirty="0" err="1" smtClean="0">
                <a:effectLst>
                  <a:outerShdw blurRad="38100" dist="38100" dir="2700000" algn="tl">
                    <a:srgbClr val="000000"/>
                  </a:outerShdw>
                </a:effectLst>
              </a:rPr>
              <a:t>працювала</a:t>
            </a:r>
            <a:r>
              <a:rPr lang="ru-RU" sz="2000" b="1" dirty="0" smtClean="0">
                <a:effectLst>
                  <a:outerShdw blurRad="38100" dist="38100" dir="2700000" algn="tl">
                    <a:srgbClr val="000000"/>
                  </a:outerShdw>
                </a:effectLst>
              </a:rPr>
              <a:t> в </a:t>
            </a:r>
            <a:r>
              <a:rPr lang="ru-RU" sz="2000" b="1" dirty="0" err="1" smtClean="0">
                <a:effectLst>
                  <a:outerShdw blurRad="38100" dist="38100" dir="2700000" algn="tl">
                    <a:srgbClr val="000000"/>
                  </a:outerShdw>
                </a:effectLst>
              </a:rPr>
              <a:t>Київському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театрі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Поезії</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пізніше</a:t>
            </a:r>
            <a:r>
              <a:rPr lang="ru-RU" sz="2000" b="1" dirty="0" smtClean="0">
                <a:effectLst>
                  <a:outerShdw blurRad="38100" dist="38100" dir="2700000" algn="tl">
                    <a:srgbClr val="000000"/>
                  </a:outerShdw>
                </a:effectLst>
              </a:rPr>
              <a:t> театр "</a:t>
            </a:r>
            <a:r>
              <a:rPr lang="ru-RU" sz="2000" b="1" dirty="0" err="1" smtClean="0">
                <a:effectLst>
                  <a:outerShdw blurRad="38100" dist="38100" dir="2700000" algn="tl">
                    <a:srgbClr val="000000"/>
                  </a:outerShdw>
                </a:effectLst>
              </a:rPr>
              <a:t>Золоті</a:t>
            </a:r>
            <a:r>
              <a:rPr lang="ru-RU" sz="2000" b="1" dirty="0" smtClean="0">
                <a:effectLst>
                  <a:outerShdw blurRad="38100" dist="38100" dir="2700000" algn="tl">
                    <a:srgbClr val="000000"/>
                  </a:outerShdw>
                </a:effectLst>
              </a:rPr>
              <a:t> ворота"), де </a:t>
            </a:r>
            <a:r>
              <a:rPr lang="ru-RU" sz="2000" b="1" dirty="0" err="1" smtClean="0">
                <a:effectLst>
                  <a:outerShdw blurRad="38100" dist="38100" dir="2700000" algn="tl">
                    <a:srgbClr val="000000"/>
                  </a:outerShdw>
                </a:effectLst>
              </a:rPr>
              <a:t>зіграла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понад</a:t>
            </a:r>
            <a:r>
              <a:rPr lang="ru-RU" sz="2000" b="1" dirty="0" smtClean="0">
                <a:effectLst>
                  <a:outerShdw blurRad="38100" dist="38100" dir="2700000" algn="tl">
                    <a:srgbClr val="000000"/>
                  </a:outerShdw>
                </a:effectLst>
              </a:rPr>
              <a:t> десять ролей у </a:t>
            </a:r>
            <a:r>
              <a:rPr lang="ru-RU" sz="2000" b="1" dirty="0" err="1" smtClean="0">
                <a:effectLst>
                  <a:outerShdw blurRad="38100" dist="38100" dir="2700000" algn="tl">
                    <a:srgbClr val="000000"/>
                  </a:outerShdw>
                </a:effectLst>
              </a:rPr>
              <a:t>виставах</a:t>
            </a:r>
            <a:r>
              <a:rPr lang="ru-RU" sz="2000" b="1" dirty="0" smtClean="0">
                <a:effectLst>
                  <a:outerShdw blurRad="38100" dist="38100" dir="2700000" algn="tl">
                    <a:srgbClr val="000000"/>
                  </a:outerShdw>
                </a:effectLst>
              </a:rPr>
              <a:t> "Чтоб всей </a:t>
            </a:r>
            <a:r>
              <a:rPr lang="ru-RU" sz="2000" b="1" dirty="0" err="1" smtClean="0">
                <a:effectLst>
                  <a:outerShdw blurRad="38100" dist="38100" dir="2700000" algn="tl">
                    <a:srgbClr val="000000"/>
                  </a:outerShdw>
                </a:effectLst>
              </a:rPr>
              <a:t>вселеной</a:t>
            </a:r>
            <a:r>
              <a:rPr lang="ru-RU" sz="2000" b="1" dirty="0" smtClean="0">
                <a:effectLst>
                  <a:outerShdw blurRad="38100" dist="38100" dir="2700000" algn="tl">
                    <a:srgbClr val="000000"/>
                  </a:outerShdw>
                </a:effectLst>
              </a:rPr>
              <a:t> шла любовь" (за </a:t>
            </a:r>
            <a:r>
              <a:rPr lang="ru-RU" sz="2000" b="1" dirty="0" err="1" smtClean="0">
                <a:effectLst>
                  <a:outerShdw blurRad="38100" dist="38100" dir="2700000" algn="tl">
                    <a:srgbClr val="000000"/>
                  </a:outerShdw>
                </a:effectLst>
              </a:rPr>
              <a:t>Лілю</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Брік</a:t>
            </a:r>
            <a:r>
              <a:rPr lang="ru-RU" sz="2000" b="1" dirty="0" smtClean="0">
                <a:effectLst>
                  <a:outerShdw blurRad="38100" dist="38100" dir="2700000" algn="tl">
                    <a:srgbClr val="000000"/>
                  </a:outerShdw>
                </a:effectLst>
              </a:rPr>
              <a:t> та за </a:t>
            </a:r>
            <a:r>
              <a:rPr lang="ru-RU" sz="2000" b="1" dirty="0" err="1" smtClean="0">
                <a:effectLst>
                  <a:outerShdw blurRad="38100" dist="38100" dir="2700000" algn="tl">
                    <a:srgbClr val="000000"/>
                  </a:outerShdw>
                </a:effectLst>
              </a:rPr>
              <a:t>Тетяну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Яковлєву</a:t>
            </a:r>
            <a:r>
              <a:rPr lang="ru-RU" sz="2000" b="1" dirty="0" smtClean="0">
                <a:effectLst>
                  <a:outerShdw blurRad="38100" dist="38100" dir="2700000" algn="tl">
                    <a:srgbClr val="000000"/>
                  </a:outerShdw>
                </a:effectLst>
              </a:rPr>
              <a:t>), "Кров та </a:t>
            </a:r>
            <a:r>
              <a:rPr lang="ru-RU" sz="2000" b="1" dirty="0" err="1" smtClean="0">
                <a:effectLst>
                  <a:outerShdw blurRad="38100" dist="38100" dir="2700000" algn="tl">
                    <a:srgbClr val="000000"/>
                  </a:outerShdw>
                </a:effectLst>
              </a:rPr>
              <a:t>попіл</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Мати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Стіна</a:t>
            </a:r>
            <a:r>
              <a:rPr lang="ru-RU" sz="2000" b="1" dirty="0" smtClean="0">
                <a:effectLst>
                  <a:outerShdw blurRad="38100" dist="38100" dir="2700000" algn="tl">
                    <a:srgbClr val="000000"/>
                  </a:outerShdw>
                </a:effectLst>
              </a:rPr>
              <a:t>" (Вона) </a:t>
            </a:r>
            <a:r>
              <a:rPr lang="ru-RU" sz="2000" b="1" dirty="0" err="1" smtClean="0">
                <a:effectLst>
                  <a:outerShdw blurRad="38100" dist="38100" dir="2700000" algn="tl">
                    <a:srgbClr val="000000"/>
                  </a:outerShdw>
                </a:effectLst>
              </a:rPr>
              <a:t>В.Марцинкявічуса</a:t>
            </a:r>
            <a:r>
              <a:rPr lang="ru-RU" sz="2000" b="1" dirty="0" smtClean="0">
                <a:effectLst>
                  <a:outerShdw blurRad="38100" dist="38100" dir="2700000" algn="tl">
                    <a:srgbClr val="000000"/>
                  </a:outerShdw>
                </a:effectLst>
              </a:rPr>
              <a:t>. </a:t>
            </a:r>
            <a:br>
              <a:rPr lang="ru-RU" sz="2000" b="1" dirty="0" smtClean="0">
                <a:effectLst>
                  <a:outerShdw blurRad="38100" dist="38100" dir="2700000" algn="tl">
                    <a:srgbClr val="000000"/>
                  </a:outerShdw>
                </a:effectLst>
              </a:rPr>
            </a:br>
            <a:r>
              <a:rPr lang="ru-RU" sz="2000" b="1" dirty="0" smtClean="0">
                <a:effectLst>
                  <a:outerShdw blurRad="38100" dist="38100" dir="2700000" algn="tl">
                    <a:srgbClr val="000000"/>
                  </a:outerShdw>
                </a:effectLst>
              </a:rPr>
              <a:t> Актриса </a:t>
            </a:r>
            <a:r>
              <a:rPr lang="ru-RU" sz="2000" b="1" dirty="0" err="1" smtClean="0">
                <a:effectLst>
                  <a:outerShdw blurRad="38100" dist="38100" dir="2700000" algn="tl">
                    <a:srgbClr val="000000"/>
                  </a:outerShdw>
                </a:effectLst>
              </a:rPr>
              <a:t>Київського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національного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академічного</a:t>
            </a:r>
            <a:r>
              <a:rPr lang="ru-RU" sz="2000" b="1" dirty="0" smtClean="0">
                <a:effectLst>
                  <a:outerShdw blurRad="38100" dist="38100" dir="2700000" algn="tl">
                    <a:srgbClr val="000000"/>
                  </a:outerShdw>
                </a:effectLst>
              </a:rPr>
              <a:t> драматичного театру </a:t>
            </a:r>
            <a:r>
              <a:rPr lang="ru-RU" sz="2000" b="1" dirty="0" err="1" smtClean="0">
                <a:effectLst>
                  <a:outerShdw blurRad="38100" dist="38100" dir="2700000" algn="tl">
                    <a:srgbClr val="000000"/>
                  </a:outerShdw>
                </a:effectLst>
              </a:rPr>
              <a:t>російської</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драми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ім</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Лесі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Українки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Ролі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тьотя</a:t>
            </a:r>
            <a:r>
              <a:rPr lang="ru-RU" sz="2000" b="1" dirty="0" smtClean="0">
                <a:effectLst>
                  <a:outerShdw blurRad="38100" dist="38100" dir="2700000" algn="tl">
                    <a:srgbClr val="000000"/>
                  </a:outerShdw>
                </a:effectLst>
              </a:rPr>
              <a:t> Савка (</a:t>
            </a:r>
            <a:r>
              <a:rPr lang="ru-RU" sz="2000" b="1" dirty="0" err="1" smtClean="0">
                <a:effectLst>
                  <a:outerShdw blurRad="38100" dist="38100" dir="2700000" algn="tl">
                    <a:srgbClr val="000000"/>
                  </a:outerShdw>
                </a:effectLst>
              </a:rPr>
              <a:t>Б.Нушич</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Пані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міністерша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Ґледіс</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Р.Куні</a:t>
            </a:r>
            <a:r>
              <a:rPr lang="ru-RU" sz="2000" b="1" dirty="0" smtClean="0">
                <a:effectLst>
                  <a:outerShdw blurRad="38100" dist="38100" dir="2700000" algn="tl">
                    <a:srgbClr val="000000"/>
                  </a:outerShdw>
                </a:effectLst>
              </a:rPr>
              <a:t> "№ 13"), </a:t>
            </a:r>
            <a:r>
              <a:rPr lang="ru-RU" sz="2000" b="1" dirty="0" err="1" smtClean="0">
                <a:effectLst>
                  <a:outerShdw blurRad="38100" dist="38100" dir="2700000" algn="tl">
                    <a:srgbClr val="000000"/>
                  </a:outerShdw>
                </a:effectLst>
              </a:rPr>
              <a:t>Анфуса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Тихонівна</a:t>
            </a:r>
            <a:r>
              <a:rPr lang="ru-RU" sz="2000" b="1" dirty="0" smtClean="0">
                <a:effectLst>
                  <a:outerShdw blurRad="38100" dist="38100" dir="2700000" algn="tl">
                    <a:srgbClr val="000000"/>
                  </a:outerShdw>
                </a:effectLst>
              </a:rPr>
              <a:t> ("Вовки та </a:t>
            </a:r>
            <a:r>
              <a:rPr lang="ru-RU" sz="2000" b="1" dirty="0" err="1" smtClean="0">
                <a:effectLst>
                  <a:outerShdw blurRad="38100" dist="38100" dir="2700000" algn="tl">
                    <a:srgbClr val="000000"/>
                  </a:outerShdw>
                </a:effectLst>
              </a:rPr>
              <a:t>вівці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О.Островського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інші</a:t>
            </a:r>
            <a:r>
              <a:rPr lang="ru-RU" sz="2000" b="1" dirty="0" smtClean="0">
                <a:effectLst>
                  <a:outerShdw blurRad="38100" dist="38100" dir="2700000" algn="tl">
                    <a:srgbClr val="000000"/>
                  </a:outerShdw>
                </a:effectLst>
              </a:rPr>
              <a:t>.</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Содержимое 9" descr="Curbas.jpg"/>
          <p:cNvPicPr>
            <a:picLocks noGrp="1" noChangeAspect="1"/>
          </p:cNvPicPr>
          <p:nvPr>
            <p:ph sz="half" idx="1"/>
          </p:nvPr>
        </p:nvPicPr>
        <p:blipFill>
          <a:blip r:embed="rId2" cstate="print"/>
          <a:srcRect/>
          <a:stretch>
            <a:fillRect/>
          </a:stretch>
        </p:blipFill>
        <p:spPr>
          <a:xfrm>
            <a:off x="1116013" y="2665413"/>
            <a:ext cx="2928937" cy="4192587"/>
          </a:xfrm>
        </p:spPr>
      </p:pic>
      <p:sp>
        <p:nvSpPr>
          <p:cNvPr id="14338" name="Заголовок 6"/>
          <p:cNvSpPr>
            <a:spLocks noGrp="1"/>
          </p:cNvSpPr>
          <p:nvPr>
            <p:ph type="title"/>
          </p:nvPr>
        </p:nvSpPr>
        <p:spPr>
          <a:xfrm>
            <a:off x="428625" y="285750"/>
            <a:ext cx="8229600" cy="2206625"/>
          </a:xfrm>
        </p:spPr>
        <p:txBody>
          <a:bodyPr/>
          <a:lstStyle/>
          <a:p>
            <a:r>
              <a:rPr lang="ru-RU" sz="3200" b="1" dirty="0" smtClean="0">
                <a:solidFill>
                  <a:srgbClr val="FFFF00"/>
                </a:solidFill>
              </a:rPr>
              <a:t>Лесь </a:t>
            </a:r>
            <a:r>
              <a:rPr lang="ru-RU" sz="3200" b="1" dirty="0" err="1" smtClean="0">
                <a:solidFill>
                  <a:srgbClr val="FFFF00"/>
                </a:solidFill>
              </a:rPr>
              <a:t>Курбас</a:t>
            </a:r>
            <a:r>
              <a:rPr lang="ru-RU" sz="3200" b="1" dirty="0" smtClean="0">
                <a:solidFill>
                  <a:srgbClr val="FFFF00"/>
                </a:solidFill>
              </a:rPr>
              <a:t> </a:t>
            </a:r>
            <a:r>
              <a:rPr lang="ru-RU" sz="2000" b="1" dirty="0" smtClean="0"/>
              <a:t/>
            </a:r>
            <a:br>
              <a:rPr lang="ru-RU" sz="2000" b="1" dirty="0" smtClean="0"/>
            </a:br>
            <a:r>
              <a:rPr lang="ru-RU" sz="2000" b="1" dirty="0" err="1" smtClean="0"/>
              <a:t>Народився</a:t>
            </a:r>
            <a:r>
              <a:rPr lang="ru-RU" sz="2000" b="1" dirty="0" smtClean="0"/>
              <a:t> 25 лютого 1887 року в </a:t>
            </a:r>
            <a:r>
              <a:rPr lang="ru-RU" sz="2000" b="1" dirty="0" err="1" smtClean="0"/>
              <a:t>місті</a:t>
            </a:r>
            <a:r>
              <a:rPr lang="ru-RU" sz="2000" b="1" dirty="0" smtClean="0"/>
              <a:t> </a:t>
            </a:r>
            <a:r>
              <a:rPr lang="ru-RU" sz="2000" b="1" dirty="0" err="1" smtClean="0"/>
              <a:t>Самбір</a:t>
            </a:r>
            <a:r>
              <a:rPr lang="ru-RU" sz="2000" b="1" dirty="0" smtClean="0"/>
              <a:t> (</a:t>
            </a:r>
            <a:r>
              <a:rPr lang="ru-RU" sz="2000" b="1" dirty="0" err="1" smtClean="0"/>
              <a:t>тепер</a:t>
            </a:r>
            <a:r>
              <a:rPr lang="ru-RU" sz="2000" b="1" dirty="0" smtClean="0"/>
              <a:t> </a:t>
            </a:r>
            <a:r>
              <a:rPr lang="ru-RU" sz="2000" b="1" dirty="0" err="1" smtClean="0"/>
              <a:t>Львівської</a:t>
            </a:r>
            <a:r>
              <a:rPr lang="ru-RU" sz="2000" b="1" dirty="0" smtClean="0"/>
              <a:t> </a:t>
            </a:r>
            <a:r>
              <a:rPr lang="ru-RU" sz="2000" b="1" dirty="0" err="1" smtClean="0"/>
              <a:t>області</a:t>
            </a:r>
            <a:r>
              <a:rPr lang="ru-RU" sz="2000" b="1" dirty="0" smtClean="0"/>
              <a:t>) у </a:t>
            </a:r>
            <a:r>
              <a:rPr lang="ru-RU" sz="2000" b="1" dirty="0" err="1" smtClean="0"/>
              <a:t>родині</a:t>
            </a:r>
            <a:r>
              <a:rPr lang="ru-RU" sz="2000" b="1" dirty="0" smtClean="0"/>
              <a:t> </a:t>
            </a:r>
            <a:r>
              <a:rPr lang="ru-RU" sz="2000" b="1" dirty="0" err="1" smtClean="0"/>
              <a:t>акторів</a:t>
            </a:r>
            <a:r>
              <a:rPr lang="ru-RU" sz="2000" b="1" dirty="0" smtClean="0"/>
              <a:t> </a:t>
            </a:r>
            <a:r>
              <a:rPr lang="ru-RU" sz="2000" b="1" dirty="0" err="1" smtClean="0"/>
              <a:t>галицького</a:t>
            </a:r>
            <a:r>
              <a:rPr lang="ru-RU" sz="2000" b="1" dirty="0" smtClean="0"/>
              <a:t> театру Степана та </a:t>
            </a:r>
            <a:r>
              <a:rPr lang="ru-RU" sz="2000" b="1" dirty="0" err="1" smtClean="0"/>
              <a:t>Ванди</a:t>
            </a:r>
            <a:r>
              <a:rPr lang="ru-RU" sz="2000" b="1" dirty="0" smtClean="0"/>
              <a:t> </a:t>
            </a:r>
            <a:r>
              <a:rPr lang="ru-RU" sz="2000" b="1" dirty="0" err="1" smtClean="0"/>
              <a:t>Курбасів</a:t>
            </a:r>
            <a:r>
              <a:rPr lang="ru-RU" sz="2000" b="1" dirty="0" smtClean="0"/>
              <a:t> (за сценою </a:t>
            </a:r>
            <a:r>
              <a:rPr lang="ru-RU" sz="2000" b="1" dirty="0" err="1" smtClean="0"/>
              <a:t>Яновичі</a:t>
            </a:r>
            <a:r>
              <a:rPr lang="ru-RU" sz="2000" b="1" dirty="0" smtClean="0"/>
              <a:t>). Головна </a:t>
            </a:r>
            <a:r>
              <a:rPr lang="ru-RU" sz="2000" b="1" dirty="0" err="1" smtClean="0"/>
              <a:t>увага</a:t>
            </a:r>
            <a:r>
              <a:rPr lang="ru-RU" sz="2000" b="1" dirty="0" smtClean="0"/>
              <a:t> </a:t>
            </a:r>
            <a:r>
              <a:rPr lang="ru-RU" sz="2000" b="1" dirty="0" err="1" smtClean="0"/>
              <a:t>й</a:t>
            </a:r>
            <a:r>
              <a:rPr lang="ru-RU" sz="2000" b="1" dirty="0" smtClean="0"/>
              <a:t> </a:t>
            </a:r>
            <a:r>
              <a:rPr lang="ru-RU" sz="2000" b="1" dirty="0" err="1" smtClean="0"/>
              <a:t>енергія</a:t>
            </a:r>
            <a:r>
              <a:rPr lang="ru-RU" sz="2000" b="1" dirty="0" smtClean="0"/>
              <a:t> молодого </a:t>
            </a:r>
            <a:r>
              <a:rPr lang="ru-RU" sz="2000" b="1" dirty="0" err="1" smtClean="0"/>
              <a:t>митця</a:t>
            </a:r>
            <a:r>
              <a:rPr lang="ru-RU" sz="2000" b="1" dirty="0" smtClean="0"/>
              <a:t> </a:t>
            </a:r>
            <a:r>
              <a:rPr lang="ru-RU" sz="2000" b="1" dirty="0" err="1" smtClean="0"/>
              <a:t>були</a:t>
            </a:r>
            <a:r>
              <a:rPr lang="ru-RU" sz="2000" b="1" dirty="0" smtClean="0"/>
              <a:t> </a:t>
            </a:r>
            <a:r>
              <a:rPr lang="ru-RU" sz="2000" b="1" dirty="0" err="1" smtClean="0"/>
              <a:t>скеровані</a:t>
            </a:r>
            <a:r>
              <a:rPr lang="ru-RU" sz="2000" b="1" dirty="0" smtClean="0"/>
              <a:t> на </a:t>
            </a:r>
            <a:r>
              <a:rPr lang="ru-RU" sz="2000" b="1" dirty="0" err="1" smtClean="0"/>
              <a:t>організацію</a:t>
            </a:r>
            <a:r>
              <a:rPr lang="ru-RU" sz="2000" b="1" dirty="0" smtClean="0"/>
              <a:t> </a:t>
            </a:r>
            <a:r>
              <a:rPr lang="ru-RU" sz="2000" b="1" dirty="0" err="1" smtClean="0"/>
              <a:t>студії</a:t>
            </a:r>
            <a:r>
              <a:rPr lang="ru-RU" sz="2000" b="1" dirty="0" smtClean="0"/>
              <a:t> </a:t>
            </a:r>
            <a:r>
              <a:rPr lang="ru-RU" sz="2000" b="1" dirty="0" err="1" smtClean="0"/>
              <a:t>молодих</a:t>
            </a:r>
            <a:r>
              <a:rPr lang="ru-RU" sz="2000" b="1" dirty="0" smtClean="0"/>
              <a:t> </a:t>
            </a:r>
            <a:r>
              <a:rPr lang="ru-RU" sz="2000" b="1" dirty="0" err="1" smtClean="0"/>
              <a:t>акторів</a:t>
            </a:r>
            <a:r>
              <a:rPr lang="ru-RU" sz="2000" b="1" dirty="0" smtClean="0"/>
              <a:t>, </a:t>
            </a:r>
            <a:r>
              <a:rPr lang="ru-RU" sz="2000" b="1" dirty="0" err="1" smtClean="0"/>
              <a:t>з</a:t>
            </a:r>
            <a:r>
              <a:rPr lang="ru-RU" sz="2000" b="1" dirty="0" smtClean="0"/>
              <a:t> </a:t>
            </a:r>
            <a:r>
              <a:rPr lang="ru-RU" sz="2000" b="1" dirty="0" err="1" smtClean="0"/>
              <a:t>якої</a:t>
            </a:r>
            <a:r>
              <a:rPr lang="ru-RU" sz="2000" b="1" dirty="0" smtClean="0"/>
              <a:t> </a:t>
            </a:r>
            <a:r>
              <a:rPr lang="ru-RU" sz="2000" b="1" dirty="0" err="1" smtClean="0"/>
              <a:t>виріс</a:t>
            </a:r>
            <a:r>
              <a:rPr lang="ru-RU" sz="2000" b="1" dirty="0" smtClean="0"/>
              <a:t> </a:t>
            </a:r>
            <a:r>
              <a:rPr lang="ru-RU" sz="2000" b="1" dirty="0" err="1" smtClean="0"/>
              <a:t>згодом</a:t>
            </a:r>
            <a:r>
              <a:rPr lang="ru-RU" sz="2000" b="1" dirty="0" smtClean="0"/>
              <a:t> </a:t>
            </a:r>
            <a:r>
              <a:rPr lang="ru-RU" sz="2000" b="1" dirty="0" err="1" smtClean="0"/>
              <a:t>Молодий</a:t>
            </a:r>
            <a:r>
              <a:rPr lang="ru-RU" sz="2000" b="1" dirty="0" smtClean="0"/>
              <a:t> театр. Лесь </a:t>
            </a:r>
            <a:r>
              <a:rPr lang="ru-RU" sz="2000" b="1" dirty="0" err="1" smtClean="0"/>
              <a:t>Курбас</a:t>
            </a:r>
            <a:r>
              <a:rPr lang="ru-RU" sz="2000" b="1" dirty="0" smtClean="0"/>
              <a:t> </a:t>
            </a:r>
            <a:r>
              <a:rPr lang="ru-RU" sz="2000" b="1" dirty="0" err="1" smtClean="0"/>
              <a:t>був</a:t>
            </a:r>
            <a:r>
              <a:rPr lang="ru-RU" sz="2000" b="1" dirty="0" smtClean="0"/>
              <a:t> </a:t>
            </a:r>
            <a:r>
              <a:rPr lang="ru-RU" sz="2000" b="1" dirty="0" err="1" smtClean="0"/>
              <a:t>засновником</a:t>
            </a:r>
            <a:r>
              <a:rPr lang="ru-RU" sz="2000" b="1" dirty="0" smtClean="0"/>
              <a:t> </a:t>
            </a:r>
            <a:r>
              <a:rPr lang="ru-RU" sz="2000" b="1" dirty="0" err="1" smtClean="0"/>
              <a:t>спочатку</a:t>
            </a:r>
            <a:r>
              <a:rPr lang="ru-RU" sz="2000" b="1" dirty="0" smtClean="0"/>
              <a:t> </a:t>
            </a:r>
            <a:r>
              <a:rPr lang="ru-RU" sz="2000" b="1" dirty="0" err="1" smtClean="0"/>
              <a:t>політичного</a:t>
            </a:r>
            <a:r>
              <a:rPr lang="ru-RU" sz="2000" b="1" dirty="0" smtClean="0"/>
              <a:t> (1922–1926), а </a:t>
            </a:r>
            <a:r>
              <a:rPr lang="ru-RU" sz="2000" b="1" dirty="0" err="1" smtClean="0"/>
              <a:t>потім</a:t>
            </a:r>
            <a:r>
              <a:rPr lang="ru-RU" sz="2000" b="1" dirty="0" smtClean="0"/>
              <a:t> </a:t>
            </a:r>
            <a:r>
              <a:rPr lang="ru-RU" sz="2000" b="1" dirty="0" err="1" smtClean="0"/>
              <a:t>і</a:t>
            </a:r>
            <a:r>
              <a:rPr lang="ru-RU" sz="2000" b="1" dirty="0" smtClean="0"/>
              <a:t> </a:t>
            </a:r>
            <a:r>
              <a:rPr lang="ru-RU" sz="2000" b="1" dirty="0" err="1" smtClean="0"/>
              <a:t>філософського</a:t>
            </a:r>
            <a:r>
              <a:rPr lang="ru-RU" sz="2000" b="1" dirty="0" smtClean="0"/>
              <a:t> (1926–1933) театру в </a:t>
            </a:r>
            <a:r>
              <a:rPr lang="ru-RU" sz="2000" b="1" dirty="0" err="1" smtClean="0"/>
              <a:t>Україні</a:t>
            </a:r>
            <a:r>
              <a:rPr lang="ru-RU" sz="2000" b="1" dirty="0" smtClean="0"/>
              <a:t>.</a:t>
            </a:r>
            <a:r>
              <a:rPr lang="ru-RU" sz="1400" b="1" dirty="0" smtClean="0"/>
              <a:t> </a:t>
            </a:r>
          </a:p>
        </p:txBody>
      </p:sp>
      <p:pic>
        <p:nvPicPr>
          <p:cNvPr id="14339" name="Содержимое 10" descr="180px-Monument_for_Les'_Curbas_in_Kyiv.jpg"/>
          <p:cNvPicPr>
            <a:picLocks noGrp="1" noChangeAspect="1"/>
          </p:cNvPicPr>
          <p:nvPr>
            <p:ph sz="half" idx="2"/>
          </p:nvPr>
        </p:nvPicPr>
        <p:blipFill>
          <a:blip r:embed="rId3" cstate="print"/>
          <a:srcRect/>
          <a:stretch>
            <a:fillRect/>
          </a:stretch>
        </p:blipFill>
        <p:spPr>
          <a:xfrm>
            <a:off x="5003800" y="2640013"/>
            <a:ext cx="2801938" cy="4217987"/>
          </a:xfrm>
        </p:spPr>
      </p:pic>
      <p:sp>
        <p:nvSpPr>
          <p:cNvPr id="14340" name="Прямоугольник 4"/>
          <p:cNvSpPr>
            <a:spLocks noChangeArrowheads="1"/>
          </p:cNvSpPr>
          <p:nvPr/>
        </p:nvSpPr>
        <p:spPr bwMode="auto">
          <a:xfrm>
            <a:off x="2286000" y="-357188"/>
            <a:ext cx="4572000" cy="369888"/>
          </a:xfrm>
          <a:prstGeom prst="rect">
            <a:avLst/>
          </a:prstGeom>
          <a:noFill/>
          <a:ln w="9525">
            <a:noFill/>
            <a:miter lim="800000"/>
            <a:headEnd/>
            <a:tailEnd/>
          </a:ln>
        </p:spPr>
        <p:txBody>
          <a:bodyPr>
            <a:spAutoFit/>
          </a:bodyPr>
          <a:lstStyle/>
          <a:p>
            <a:endParaRPr lang="uk-UA"/>
          </a:p>
        </p:txBody>
      </p:sp>
    </p:spTree>
  </p:cSld>
  <p:clrMapOvr>
    <a:masterClrMapping/>
  </p:clrMapOvr>
  <p:transition>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smtClean="0">
                <a:effectLst>
                  <a:outerShdw blurRad="38100" dist="38100" dir="2700000" algn="tl">
                    <a:srgbClr val="000000"/>
                  </a:outerShdw>
                </a:effectLst>
              </a:rPr>
              <a:t> </a:t>
            </a:r>
            <a:r>
              <a:rPr lang="ru-RU" sz="4000" b="1" dirty="0" err="1" smtClean="0">
                <a:solidFill>
                  <a:srgbClr val="FFFF00"/>
                </a:solidFill>
                <a:effectLst>
                  <a:outerShdw blurRad="38100" dist="38100" dir="2700000" algn="tl">
                    <a:srgbClr val="000000"/>
                  </a:outerShdw>
                </a:effectLst>
              </a:rPr>
              <a:t>Станіслав</a:t>
            </a:r>
            <a:r>
              <a:rPr lang="ru-RU" sz="4000" b="1" dirty="0" smtClean="0">
                <a:solidFill>
                  <a:srgbClr val="FFFF00"/>
                </a:solidFill>
                <a:effectLst>
                  <a:outerShdw blurRad="38100" dist="38100" dir="2700000" algn="tl">
                    <a:srgbClr val="000000"/>
                  </a:outerShdw>
                </a:effectLst>
              </a:rPr>
              <a:t> </a:t>
            </a:r>
            <a:r>
              <a:rPr lang="ru-RU" sz="4000" b="1" dirty="0" err="1" smtClean="0">
                <a:solidFill>
                  <a:srgbClr val="FFFF00"/>
                </a:solidFill>
                <a:effectLst>
                  <a:outerShdw blurRad="38100" dist="38100" dir="2700000" algn="tl">
                    <a:srgbClr val="000000"/>
                  </a:outerShdw>
                </a:effectLst>
              </a:rPr>
              <a:t>Володимирович</a:t>
            </a:r>
            <a:r>
              <a:rPr lang="ru-RU" sz="4000" b="1" dirty="0" smtClean="0">
                <a:solidFill>
                  <a:srgbClr val="FFFF00"/>
                </a:solidFill>
                <a:effectLst>
                  <a:outerShdw blurRad="38100" dist="38100" dir="2700000" algn="tl">
                    <a:srgbClr val="000000"/>
                  </a:outerShdw>
                </a:effectLst>
              </a:rPr>
              <a:t> </a:t>
            </a:r>
            <a:r>
              <a:rPr lang="ru-RU" sz="4000" b="1" dirty="0" err="1" smtClean="0">
                <a:solidFill>
                  <a:srgbClr val="FFFF00"/>
                </a:solidFill>
                <a:effectLst>
                  <a:outerShdw blurRad="38100" dist="38100" dir="2700000" algn="tl">
                    <a:srgbClr val="000000"/>
                  </a:outerShdw>
                </a:effectLst>
              </a:rPr>
              <a:t>Боклан</a:t>
            </a:r>
            <a:r>
              <a:rPr lang="ru-RU" sz="4000" b="1" dirty="0" smtClean="0">
                <a:solidFill>
                  <a:srgbClr val="FFFF00"/>
                </a:solidFill>
                <a:effectLst>
                  <a:outerShdw blurRad="38100" dist="38100" dir="2700000" algn="tl">
                    <a:srgbClr val="000000"/>
                  </a:outerShdw>
                </a:effectLst>
              </a:rPr>
              <a:t>.</a:t>
            </a:r>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err="1" smtClean="0">
                <a:effectLst>
                  <a:outerShdw blurRad="38100" dist="38100" dir="2700000" algn="tl">
                    <a:srgbClr val="000000"/>
                  </a:outerShdw>
                </a:effectLst>
              </a:rPr>
              <a:t>Заслужений</a:t>
            </a:r>
            <a:r>
              <a:rPr lang="ru-RU" sz="2000" b="1" dirty="0" smtClean="0">
                <a:effectLst>
                  <a:outerShdw blurRad="38100" dist="38100" dir="2700000" algn="tl">
                    <a:srgbClr val="000000"/>
                  </a:outerShdw>
                </a:effectLst>
              </a:rPr>
              <a:t> </a:t>
            </a:r>
            <a:r>
              <a:rPr lang="ru-RU" sz="2000" b="1" dirty="0" smtClean="0">
                <a:effectLst>
                  <a:outerShdw blurRad="38100" dist="38100" dir="2700000" algn="tl">
                    <a:srgbClr val="000000"/>
                  </a:outerShdw>
                </a:effectLst>
              </a:rPr>
              <a:t>артист </a:t>
            </a:r>
            <a:r>
              <a:rPr lang="ru-RU" sz="2000" b="1" dirty="0" err="1" smtClean="0">
                <a:effectLst>
                  <a:outerShdw blurRad="38100" dist="38100" dir="2700000" algn="tl">
                    <a:srgbClr val="000000"/>
                  </a:outerShdw>
                </a:effectLst>
              </a:rPr>
              <a:t>України</a:t>
            </a:r>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ru-RU" sz="2000" b="1" dirty="0" err="1" smtClean="0">
                <a:effectLst>
                  <a:outerShdw blurRad="38100" dist="38100" dir="2700000" algn="tl">
                    <a:srgbClr val="000000"/>
                  </a:outerShdw>
                </a:effectLst>
              </a:rPr>
              <a:t>Народився</a:t>
            </a:r>
            <a:r>
              <a:rPr lang="ru-RU" sz="2000" b="1" dirty="0" smtClean="0">
                <a:effectLst>
                  <a:outerShdw blurRad="38100" dist="38100" dir="2700000" algn="tl">
                    <a:srgbClr val="000000"/>
                  </a:outerShdw>
                </a:effectLst>
              </a:rPr>
              <a:t> 12 </a:t>
            </a:r>
            <a:r>
              <a:rPr lang="ru-RU" sz="2000" b="1" dirty="0" err="1" smtClean="0">
                <a:effectLst>
                  <a:outerShdw blurRad="38100" dist="38100" dir="2700000" algn="tl">
                    <a:srgbClr val="000000"/>
                  </a:outerShdw>
                </a:effectLst>
              </a:rPr>
              <a:t>січня</a:t>
            </a:r>
            <a:r>
              <a:rPr lang="ru-RU" sz="2000" b="1" dirty="0" smtClean="0">
                <a:effectLst>
                  <a:outerShdw blurRad="38100" dist="38100" dir="2700000" algn="tl">
                    <a:srgbClr val="000000"/>
                  </a:outerShdw>
                </a:effectLst>
              </a:rPr>
              <a:t> 1960р. </a:t>
            </a:r>
            <a:r>
              <a:rPr lang="ru-RU" sz="2000" b="1" dirty="0" err="1" smtClean="0">
                <a:effectLst>
                  <a:outerShdw blurRad="38100" dist="38100" dir="2700000" algn="tl">
                    <a:srgbClr val="000000"/>
                  </a:outerShdw>
                </a:effectLst>
              </a:rPr>
              <a:t>Станіслав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Боклан</a:t>
            </a:r>
            <a:r>
              <a:rPr lang="ru-RU" sz="2000" b="1" dirty="0" smtClean="0">
                <a:effectLst>
                  <a:outerShdw blurRad="38100" dist="38100" dir="2700000" algn="tl">
                    <a:srgbClr val="000000"/>
                  </a:outerShdw>
                </a:effectLst>
              </a:rPr>
              <a:t> у 1984 </a:t>
            </a:r>
            <a:r>
              <a:rPr lang="ru-RU" sz="2000" b="1" dirty="0" err="1" smtClean="0">
                <a:effectLst>
                  <a:outerShdw blurRad="38100" dist="38100" dir="2700000" algn="tl">
                    <a:srgbClr val="000000"/>
                  </a:outerShdw>
                </a:effectLst>
              </a:rPr>
              <a:t>році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закінчив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акторський</a:t>
            </a:r>
            <a:r>
              <a:rPr lang="ru-RU" sz="2000" b="1" dirty="0" smtClean="0">
                <a:effectLst>
                  <a:outerShdw blurRad="38100" dist="38100" dir="2700000" algn="tl">
                    <a:srgbClr val="000000"/>
                  </a:outerShdw>
                </a:effectLst>
              </a:rPr>
              <a:t> факультет, </a:t>
            </a:r>
            <a:r>
              <a:rPr lang="ru-RU" sz="2000" b="1" dirty="0" err="1" smtClean="0">
                <a:effectLst>
                  <a:outerShdw blurRad="38100" dist="38100" dir="2700000" algn="tl">
                    <a:srgbClr val="000000"/>
                  </a:outerShdw>
                </a:effectLst>
              </a:rPr>
              <a:t>Київського</a:t>
            </a:r>
            <a:r>
              <a:rPr lang="ru-RU" sz="2000" b="1" dirty="0" smtClean="0">
                <a:effectLst>
                  <a:outerShdw blurRad="38100" dist="38100" dir="2700000" algn="tl">
                    <a:srgbClr val="000000"/>
                  </a:outerShdw>
                </a:effectLst>
              </a:rPr>
              <a:t> державного </a:t>
            </a:r>
            <a:r>
              <a:rPr lang="ru-RU" sz="2000" b="1" dirty="0" err="1" smtClean="0">
                <a:effectLst>
                  <a:outerShdw blurRad="38100" dist="38100" dir="2700000" algn="tl">
                    <a:srgbClr val="000000"/>
                  </a:outerShdw>
                </a:effectLst>
              </a:rPr>
              <a:t>інституту</a:t>
            </a:r>
            <a:r>
              <a:rPr lang="ru-RU" sz="2000" b="1" dirty="0" smtClean="0">
                <a:effectLst>
                  <a:outerShdw blurRad="38100" dist="38100" dir="2700000" algn="tl">
                    <a:srgbClr val="000000"/>
                  </a:outerShdw>
                </a:effectLst>
              </a:rPr>
              <a:t> театрального </a:t>
            </a:r>
            <a:r>
              <a:rPr lang="ru-RU" sz="2000" b="1" dirty="0" err="1" smtClean="0">
                <a:effectLst>
                  <a:outerShdw blurRad="38100" dist="38100" dir="2700000" algn="tl">
                    <a:srgbClr val="000000"/>
                  </a:outerShdw>
                </a:effectLst>
              </a:rPr>
              <a:t>мистецтва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ім</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І.Карпенка-Карого</a:t>
            </a:r>
            <a:r>
              <a:rPr lang="ru-RU" sz="2000" b="1" dirty="0" smtClean="0">
                <a:effectLst>
                  <a:outerShdw blurRad="38100" dist="38100" dir="2700000" algn="tl">
                    <a:srgbClr val="000000"/>
                  </a:outerShdw>
                </a:effectLst>
              </a:rPr>
              <a:t>, курс Бориса </a:t>
            </a:r>
            <a:r>
              <a:rPr lang="ru-RU" sz="2000" b="1" dirty="0" err="1" smtClean="0">
                <a:effectLst>
                  <a:outerShdw blurRad="38100" dist="38100" dir="2700000" algn="tl">
                    <a:srgbClr val="000000"/>
                  </a:outerShdw>
                </a:effectLst>
              </a:rPr>
              <a:t>Ставицького.Після</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інституту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працював</a:t>
            </a:r>
            <a:r>
              <a:rPr lang="ru-RU" sz="2000" b="1" dirty="0" smtClean="0">
                <a:effectLst>
                  <a:outerShdw blurRad="38100" dist="38100" dir="2700000" algn="tl">
                    <a:srgbClr val="000000"/>
                  </a:outerShdw>
                </a:effectLst>
              </a:rPr>
              <a:t> у </a:t>
            </a:r>
            <a:r>
              <a:rPr lang="ru-RU" sz="2000" b="1" dirty="0" err="1" smtClean="0">
                <a:effectLst>
                  <a:outerShdw blurRad="38100" dist="38100" dir="2700000" algn="tl">
                    <a:srgbClr val="000000"/>
                  </a:outerShdw>
                </a:effectLst>
              </a:rPr>
              <a:t>Донецькому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обласному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російському</a:t>
            </a:r>
            <a:r>
              <a:rPr lang="ru-RU" sz="2000" b="1" dirty="0" smtClean="0">
                <a:effectLst>
                  <a:outerShdw blurRad="38100" dist="38100" dir="2700000" algn="tl">
                    <a:srgbClr val="000000"/>
                  </a:outerShdw>
                </a:effectLst>
              </a:rPr>
              <a:t> драматичному </a:t>
            </a:r>
            <a:r>
              <a:rPr lang="ru-RU" sz="2000" b="1" dirty="0" err="1" smtClean="0">
                <a:effectLst>
                  <a:outerShdw blurRad="38100" dist="38100" dir="2700000" algn="tl">
                    <a:srgbClr val="000000"/>
                  </a:outerShdw>
                </a:effectLst>
              </a:rPr>
              <a:t>театрі</a:t>
            </a:r>
            <a:endParaRPr lang="ru-RU" sz="2000" b="1" dirty="0" smtClean="0">
              <a:effectLst>
                <a:outerShdw blurRad="38100" dist="38100" dir="2700000" algn="tl">
                  <a:srgbClr val="000000"/>
                </a:outerShdw>
              </a:effectLst>
            </a:endParaRPr>
          </a:p>
        </p:txBody>
      </p:sp>
      <p:pic>
        <p:nvPicPr>
          <p:cNvPr id="32770" name="Содержимое 3" descr="image1257589413.jpg"/>
          <p:cNvPicPr>
            <a:picLocks noGrp="1" noChangeAspect="1"/>
          </p:cNvPicPr>
          <p:nvPr>
            <p:ph idx="1"/>
          </p:nvPr>
        </p:nvPicPr>
        <p:blipFill>
          <a:blip r:embed="rId2" cstate="print"/>
          <a:srcRect/>
          <a:stretch>
            <a:fillRect/>
          </a:stretch>
        </p:blipFill>
        <p:spPr>
          <a:xfrm>
            <a:off x="428625" y="2286000"/>
            <a:ext cx="2986088" cy="4148138"/>
          </a:xfrm>
        </p:spPr>
      </p:pic>
      <p:pic>
        <p:nvPicPr>
          <p:cNvPr id="32771" name="Рисунок 4" descr="boklan.jpg"/>
          <p:cNvPicPr>
            <a:picLocks noChangeAspect="1"/>
          </p:cNvPicPr>
          <p:nvPr/>
        </p:nvPicPr>
        <p:blipFill>
          <a:blip r:embed="rId3" cstate="print"/>
          <a:srcRect/>
          <a:stretch>
            <a:fillRect/>
          </a:stretch>
        </p:blipFill>
        <p:spPr bwMode="auto">
          <a:xfrm>
            <a:off x="3790950" y="2940050"/>
            <a:ext cx="4995863" cy="33464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b="1" dirty="0" smtClean="0">
                <a:effectLst>
                  <a:outerShdw blurRad="38100" dist="38100" dir="2700000" algn="tl">
                    <a:srgbClr val="000000">
                      <a:alpha val="43137"/>
                    </a:srgbClr>
                  </a:outerShdw>
                </a:effectLst>
              </a:rPr>
              <a:t>Список використаних джерел:</a:t>
            </a:r>
            <a:endParaRPr lang="ru-RU" b="1" dirty="0">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endParaRPr lang="uk-UA" u="sng" dirty="0" smtClean="0">
              <a:solidFill>
                <a:srgbClr val="FFFF00"/>
              </a:solidFill>
            </a:endParaRPr>
          </a:p>
          <a:p>
            <a:r>
              <a:rPr lang="uk-UA" u="sng" dirty="0" smtClean="0">
                <a:solidFill>
                  <a:srgbClr val="FFFF00"/>
                </a:solidFill>
              </a:rPr>
              <a:t>http</a:t>
            </a:r>
            <a:r>
              <a:rPr lang="uk-UA" u="sng" dirty="0" smtClean="0">
                <a:solidFill>
                  <a:srgbClr val="FFFF00"/>
                </a:solidFill>
              </a:rPr>
              <a:t>://uk.wikipedia.org/wiki/відомі_актори_україни</a:t>
            </a:r>
            <a:endParaRPr lang="ru-RU" dirty="0" smtClean="0">
              <a:solidFill>
                <a:srgbClr val="FFFF00"/>
              </a:solidFill>
            </a:endParaRPr>
          </a:p>
          <a:p>
            <a:r>
              <a:rPr lang="uk-UA" u="sng" dirty="0" smtClean="0">
                <a:solidFill>
                  <a:srgbClr val="FFFF00"/>
                </a:solidFill>
              </a:rPr>
              <a:t>http://24tv.ua/home/showSingleNews.do?21_aktor_ta_aktrisa_nezalezhnoyi_ukrayini&amp;objectId=251501</a:t>
            </a:r>
            <a:endParaRPr lang="ru-RU" dirty="0" smtClean="0">
              <a:solidFill>
                <a:srgbClr val="FFFF00"/>
              </a:solidFill>
            </a:endParaRPr>
          </a:p>
          <a:p>
            <a:r>
              <a:rPr lang="uk-UA" u="sng" dirty="0" smtClean="0">
                <a:solidFill>
                  <a:srgbClr val="FFFF00"/>
                </a:solidFill>
              </a:rPr>
              <a:t>http://ukrfoto.net/people_list.html</a:t>
            </a:r>
            <a:endParaRPr lang="ru-RU" dirty="0" smtClean="0">
              <a:solidFill>
                <a:srgbClr val="FFFF00"/>
              </a:solidFill>
            </a:endParaRP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Содержимое 3" descr="200px-Юра_Гнат.jpg"/>
          <p:cNvPicPr>
            <a:picLocks noGrp="1" noChangeAspect="1"/>
          </p:cNvPicPr>
          <p:nvPr>
            <p:ph sz="half" idx="1"/>
          </p:nvPr>
        </p:nvPicPr>
        <p:blipFill>
          <a:blip r:embed="rId2" cstate="print"/>
          <a:srcRect/>
          <a:stretch>
            <a:fillRect/>
          </a:stretch>
        </p:blipFill>
        <p:spPr>
          <a:xfrm>
            <a:off x="5076825" y="2446338"/>
            <a:ext cx="3406775" cy="4411662"/>
          </a:xfrm>
        </p:spPr>
      </p:pic>
      <p:sp>
        <p:nvSpPr>
          <p:cNvPr id="2" name="Заголовок 1"/>
          <p:cNvSpPr>
            <a:spLocks noGrp="1"/>
          </p:cNvSpPr>
          <p:nvPr>
            <p:ph type="title"/>
          </p:nvPr>
        </p:nvSpPr>
        <p:spPr>
          <a:xfrm>
            <a:off x="179512" y="692696"/>
            <a:ext cx="8640762" cy="1500187"/>
          </a:xfrm>
        </p:spPr>
        <p:txBody>
          <a:bodyPr>
            <a:normAutofit fontScale="90000"/>
          </a:bodyPr>
          <a:lstStyle/>
          <a:p>
            <a:r>
              <a:rPr lang="uk-UA" sz="2000" b="1" dirty="0" smtClean="0">
                <a:effectLst>
                  <a:outerShdw blurRad="38100" dist="38100" dir="2700000" algn="tl">
                    <a:srgbClr val="000000"/>
                  </a:outerShdw>
                </a:effectLst>
              </a:rPr>
              <a:t/>
            </a:r>
            <a:br>
              <a:rPr lang="uk-UA" sz="2000" b="1" dirty="0" smtClean="0">
                <a:effectLst>
                  <a:outerShdw blurRad="38100" dist="38100" dir="2700000" algn="tl">
                    <a:srgbClr val="000000"/>
                  </a:outerShdw>
                </a:effectLst>
              </a:rPr>
            </a:br>
            <a:r>
              <a:rPr lang="ru-RU" sz="3600" b="1" dirty="0" err="1" smtClean="0">
                <a:solidFill>
                  <a:srgbClr val="FFFF00"/>
                </a:solidFill>
                <a:effectLst>
                  <a:outerShdw blurRad="38100" dist="38100" dir="2700000" algn="tl">
                    <a:srgbClr val="000000"/>
                  </a:outerShdw>
                </a:effectLst>
              </a:rPr>
              <a:t>Гнат</a:t>
            </a:r>
            <a:r>
              <a:rPr lang="ru-RU" sz="3600" b="1" dirty="0" smtClean="0">
                <a:solidFill>
                  <a:srgbClr val="FFFF00"/>
                </a:solidFill>
                <a:effectLst>
                  <a:outerShdw blurRad="38100" dist="38100" dir="2700000" algn="tl">
                    <a:srgbClr val="000000"/>
                  </a:outerShdw>
                </a:effectLst>
              </a:rPr>
              <a:t> Петрович Юра </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український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театральний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режисер</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актор</a:t>
            </a:r>
            <a:r>
              <a:rPr lang="ru-RU" sz="2000" b="1" dirty="0" smtClean="0">
                <a:effectLst>
                  <a:outerShdw blurRad="38100" dist="38100" dir="2700000" algn="tl">
                    <a:srgbClr val="000000"/>
                  </a:outerShdw>
                </a:effectLst>
              </a:rPr>
              <a:t> театру </a:t>
            </a:r>
            <a:r>
              <a:rPr lang="ru-RU" sz="2000" b="1" dirty="0" err="1" smtClean="0">
                <a:effectLst>
                  <a:outerShdw blurRad="38100" dist="38100" dir="2700000" algn="tl">
                    <a:srgbClr val="000000"/>
                  </a:outerShdw>
                </a:effectLst>
              </a:rPr>
              <a:t>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кіно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Народний</a:t>
            </a:r>
            <a:r>
              <a:rPr lang="ru-RU" sz="2000" b="1" dirty="0" smtClean="0">
                <a:effectLst>
                  <a:outerShdw blurRad="38100" dist="38100" dir="2700000" algn="tl">
                    <a:srgbClr val="000000"/>
                  </a:outerShdw>
                </a:effectLst>
              </a:rPr>
              <a:t> артист. </a:t>
            </a:r>
            <a:r>
              <a:rPr lang="ru-RU" sz="2000" b="1" dirty="0" err="1" smtClean="0">
                <a:effectLst>
                  <a:outerShdw blurRad="38100" dist="38100" dir="2700000" algn="tl">
                    <a:srgbClr val="000000"/>
                  </a:outerShdw>
                </a:effectLst>
              </a:rPr>
              <a:t>Народився</a:t>
            </a:r>
            <a:r>
              <a:rPr lang="ru-RU" sz="2000" b="1" dirty="0" smtClean="0">
                <a:effectLst>
                  <a:outerShdw blurRad="38100" dist="38100" dir="2700000" algn="tl">
                    <a:srgbClr val="000000"/>
                  </a:outerShdw>
                </a:effectLst>
              </a:rPr>
              <a:t> 8 </a:t>
            </a:r>
            <a:r>
              <a:rPr lang="ru-RU" sz="2000" b="1" dirty="0" err="1" smtClean="0">
                <a:effectLst>
                  <a:outerShdw blurRad="38100" dist="38100" dir="2700000" algn="tl">
                    <a:srgbClr val="000000"/>
                  </a:outerShdw>
                </a:effectLst>
              </a:rPr>
              <a:t>січня</a:t>
            </a:r>
            <a:r>
              <a:rPr lang="ru-RU" sz="2000" b="1" dirty="0" smtClean="0">
                <a:effectLst>
                  <a:outerShdw blurRad="38100" dist="38100" dir="2700000" algn="tl">
                    <a:srgbClr val="000000"/>
                  </a:outerShdw>
                </a:effectLst>
              </a:rPr>
              <a:t> 1888 року в </a:t>
            </a:r>
            <a:r>
              <a:rPr lang="ru-RU" sz="2000" b="1" dirty="0" err="1" smtClean="0">
                <a:effectLst>
                  <a:outerShdw blurRad="38100" dist="38100" dir="2700000" algn="tl">
                    <a:srgbClr val="000000"/>
                  </a:outerShdw>
                </a:effectLst>
              </a:rPr>
              <a:t>селі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Федвар</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тепер</a:t>
            </a:r>
            <a:r>
              <a:rPr lang="ru-RU" sz="2000" b="1" dirty="0" smtClean="0">
                <a:effectLst>
                  <a:outerShdw blurRad="38100" dist="38100" dir="2700000" algn="tl">
                    <a:srgbClr val="000000"/>
                  </a:outerShdw>
                </a:effectLst>
              </a:rPr>
              <a:t> село </a:t>
            </a:r>
            <a:r>
              <a:rPr lang="ru-RU" sz="2000" b="1" dirty="0" err="1" smtClean="0">
                <a:effectLst>
                  <a:outerShdw blurRad="38100" dist="38100" dir="2700000" algn="tl">
                    <a:srgbClr val="000000"/>
                  </a:outerShdw>
                </a:effectLst>
              </a:rPr>
              <a:t>Підлісне</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Олександрівського</a:t>
            </a:r>
            <a:r>
              <a:rPr lang="ru-RU" sz="2000" b="1" dirty="0" smtClean="0">
                <a:effectLst>
                  <a:outerShdw blurRad="38100" dist="38100" dir="2700000" algn="tl">
                    <a:srgbClr val="000000"/>
                  </a:outerShdw>
                </a:effectLst>
              </a:rPr>
              <a:t> району </a:t>
            </a:r>
            <a:r>
              <a:rPr lang="ru-RU" sz="2000" b="1" dirty="0" err="1" smtClean="0">
                <a:effectLst>
                  <a:outerShdw blurRad="38100" dist="38100" dir="2700000" algn="tl">
                    <a:srgbClr val="000000"/>
                  </a:outerShdw>
                </a:effectLst>
              </a:rPr>
              <a:t>Кіровоградської</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області</a:t>
            </a:r>
            <a:r>
              <a:rPr lang="ru-RU" sz="2000" b="1" dirty="0" smtClean="0">
                <a:effectLst>
                  <a:outerShdw blurRad="38100" dist="38100" dir="2700000" algn="tl">
                    <a:srgbClr val="000000"/>
                  </a:outerShdw>
                </a:effectLst>
              </a:rPr>
              <a:t>). З 1907 на </a:t>
            </a:r>
            <a:r>
              <a:rPr lang="ru-RU" sz="2000" b="1" dirty="0" err="1" smtClean="0">
                <a:effectLst>
                  <a:outerShdw blurRad="38100" dist="38100" dir="2700000" algn="tl">
                    <a:srgbClr val="000000"/>
                  </a:outerShdw>
                </a:effectLst>
              </a:rPr>
              <a:t>професійній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сцені</a:t>
            </a:r>
            <a:r>
              <a:rPr lang="ru-RU" sz="2000" b="1" dirty="0" smtClean="0">
                <a:effectLst>
                  <a:outerShdw blurRad="38100" dist="38100" dir="2700000" algn="tl">
                    <a:srgbClr val="000000"/>
                  </a:outerShdw>
                </a:effectLst>
              </a:rPr>
              <a:t> в </a:t>
            </a:r>
            <a:r>
              <a:rPr lang="ru-RU" sz="2000" b="1" dirty="0" err="1" smtClean="0">
                <a:effectLst>
                  <a:outerShdw blurRad="38100" dist="38100" dir="2700000" algn="tl">
                    <a:srgbClr val="000000"/>
                  </a:outerShdw>
                </a:effectLst>
              </a:rPr>
              <a:t>трупі</a:t>
            </a:r>
            <a:r>
              <a:rPr lang="ru-RU" sz="2000" b="1" dirty="0" smtClean="0">
                <a:effectLst>
                  <a:outerShdw blurRad="38100" dist="38100" dir="2700000" algn="tl">
                    <a:srgbClr val="000000"/>
                  </a:outerShdw>
                </a:effectLst>
              </a:rPr>
              <a:t> С. </a:t>
            </a:r>
            <a:r>
              <a:rPr lang="ru-RU" sz="2000" b="1" dirty="0" err="1" smtClean="0">
                <a:effectLst>
                  <a:outerShdw blurRad="38100" dist="38100" dir="2700000" algn="tl">
                    <a:srgbClr val="000000"/>
                  </a:outerShdw>
                </a:effectLst>
              </a:rPr>
              <a:t>Максимовича.Грав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такі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ролі:Терешко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Крамарюк</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Суєта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Житейське</a:t>
            </a:r>
            <a:r>
              <a:rPr lang="ru-RU" sz="2000" b="1" dirty="0" smtClean="0">
                <a:effectLst>
                  <a:outerShdw blurRad="38100" dist="38100" dir="2700000" algn="tl">
                    <a:srgbClr val="000000"/>
                  </a:outerShdw>
                </a:effectLst>
              </a:rPr>
              <a:t> море» </a:t>
            </a:r>
            <a:r>
              <a:rPr lang="ru-RU" sz="2000" b="1" dirty="0" err="1" smtClean="0">
                <a:effectLst>
                  <a:outerShdw blurRad="38100" dist="38100" dir="2700000" algn="tl">
                    <a:srgbClr val="000000"/>
                  </a:outerShdw>
                </a:effectLst>
              </a:rPr>
              <a:t>Івана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Карпенка-Карого</a:t>
            </a:r>
            <a:r>
              <a:rPr lang="ru-RU" sz="2000" b="1" dirty="0" smtClean="0">
                <a:effectLst>
                  <a:outerShdw blurRad="38100" dist="38100" dir="2700000" algn="tl">
                    <a:srgbClr val="000000"/>
                  </a:outerShdw>
                </a:effectLst>
              </a:rPr>
              <a:t>),</a:t>
            </a:r>
            <a:r>
              <a:rPr lang="ru-RU" sz="2000" b="1" dirty="0" err="1" smtClean="0">
                <a:effectLst>
                  <a:outerShdw blurRad="38100" dist="38100" dir="2700000" algn="tl">
                    <a:srgbClr val="000000"/>
                  </a:outerShdw>
                </a:effectLst>
              </a:rPr>
              <a:t>Копистка</a:t>
            </a:r>
            <a:r>
              <a:rPr lang="ru-RU" sz="2000" b="1" dirty="0" smtClean="0">
                <a:effectLst>
                  <a:outerShdw blurRad="38100" dist="38100" dir="2700000" algn="tl">
                    <a:srgbClr val="000000"/>
                  </a:outerShdw>
                </a:effectLst>
              </a:rPr>
              <a:t> («97» </a:t>
            </a:r>
            <a:r>
              <a:rPr lang="ru-RU" sz="2000" b="1" dirty="0" err="1" smtClean="0">
                <a:effectLst>
                  <a:outerShdw blurRad="38100" dist="38100" dir="2700000" algn="tl">
                    <a:srgbClr val="000000"/>
                  </a:outerShdw>
                </a:effectLst>
              </a:rPr>
              <a:t>Миколи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Куліша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Знімався</a:t>
            </a:r>
            <a:r>
              <a:rPr lang="ru-RU" sz="2000" b="1" dirty="0" smtClean="0">
                <a:effectLst>
                  <a:outerShdw blurRad="38100" dist="38100" dir="2700000" algn="tl">
                    <a:srgbClr val="000000"/>
                  </a:outerShdw>
                </a:effectLst>
              </a:rPr>
              <a:t> у </a:t>
            </a:r>
            <a:r>
              <a:rPr lang="ru-RU" sz="2000" b="1" dirty="0" err="1" smtClean="0">
                <a:effectLst>
                  <a:outerShdw blurRad="38100" dist="38100" dir="2700000" algn="tl">
                    <a:srgbClr val="000000"/>
                  </a:outerShdw>
                </a:effectLst>
              </a:rPr>
              <a:t>фільмах</a:t>
            </a:r>
            <a:r>
              <a:rPr lang="ru-RU" sz="2000" b="1" dirty="0" smtClean="0">
                <a:effectLst>
                  <a:outerShdw blurRad="38100" dist="38100" dir="2700000" algn="tl">
                    <a:srgbClr val="000000"/>
                  </a:outerShdw>
                </a:effectLst>
              </a:rPr>
              <a:t>«Прометей» (1936),«</a:t>
            </a:r>
            <a:r>
              <a:rPr lang="ru-RU" sz="2000" b="1" dirty="0" err="1" smtClean="0">
                <a:effectLst>
                  <a:outerShdw blurRad="38100" dist="38100" dir="2700000" algn="tl">
                    <a:srgbClr val="000000"/>
                  </a:outerShdw>
                </a:effectLst>
              </a:rPr>
              <a:t>Кармелюк</a:t>
            </a:r>
            <a:r>
              <a:rPr lang="ru-RU" sz="2000" b="1" dirty="0" smtClean="0">
                <a:effectLst>
                  <a:outerShdw blurRad="38100" dist="38100" dir="2700000" algn="tl">
                    <a:srgbClr val="000000"/>
                  </a:outerShdw>
                </a:effectLst>
              </a:rPr>
              <a:t>» (1938),«Тарас Шевченко» (1951)«Мартин </a:t>
            </a:r>
            <a:r>
              <a:rPr lang="ru-RU" sz="2000" b="1" dirty="0" err="1" smtClean="0">
                <a:effectLst>
                  <a:outerShdw blurRad="38100" dist="38100" dir="2700000" algn="tl">
                    <a:srgbClr val="000000"/>
                  </a:outerShdw>
                </a:effectLst>
              </a:rPr>
              <a:t>Боруля</a:t>
            </a:r>
            <a:r>
              <a:rPr lang="ru-RU" sz="2000" b="1" dirty="0" smtClean="0">
                <a:effectLst>
                  <a:outerShdw blurRad="38100" dist="38100" dir="2700000" algn="tl">
                    <a:srgbClr val="000000"/>
                  </a:outerShdw>
                </a:effectLst>
              </a:rPr>
              <a:t>» (1953).«Сто </a:t>
            </a:r>
            <a:r>
              <a:rPr lang="ru-RU" sz="2000" b="1" dirty="0" err="1" smtClean="0">
                <a:effectLst>
                  <a:outerShdw blurRad="38100" dist="38100" dir="2700000" algn="tl">
                    <a:srgbClr val="000000"/>
                  </a:outerShdw>
                </a:effectLst>
              </a:rPr>
              <a:t>тисяч</a:t>
            </a:r>
            <a:r>
              <a:rPr lang="ru-RU" sz="2000" b="1" dirty="0" smtClean="0">
                <a:effectLst>
                  <a:outerShdw blurRad="38100" dist="38100" dir="2700000" algn="tl">
                    <a:srgbClr val="000000"/>
                  </a:outerShdw>
                </a:effectLst>
              </a:rPr>
              <a:t>» (1958)</a:t>
            </a:r>
            <a:r>
              <a:rPr lang="uk-UA" sz="2000" b="1" dirty="0" smtClean="0">
                <a:effectLst>
                  <a:outerShdw blurRad="38100" dist="38100" dir="2700000" algn="tl">
                    <a:srgbClr val="000000"/>
                  </a:outerShdw>
                </a:effectLst>
              </a:rPr>
              <a:t/>
            </a:r>
            <a:br>
              <a:rPr lang="uk-UA" sz="2000" b="1" dirty="0" smtClean="0">
                <a:effectLst>
                  <a:outerShdw blurRad="38100" dist="38100" dir="2700000" algn="tl">
                    <a:srgbClr val="000000"/>
                  </a:outerShdw>
                </a:effectLst>
              </a:rPr>
            </a:br>
            <a:endParaRPr lang="ru-RU" sz="2000" b="1" dirty="0" smtClean="0">
              <a:effectLst>
                <a:outerShdw blurRad="38100" dist="38100" dir="2700000" algn="tl">
                  <a:srgbClr val="000000"/>
                </a:outerShdw>
              </a:effectLst>
            </a:endParaRPr>
          </a:p>
        </p:txBody>
      </p:sp>
      <p:pic>
        <p:nvPicPr>
          <p:cNvPr id="15363" name="Содержимое 5" descr="200px-Могила-Юра.JPG"/>
          <p:cNvPicPr>
            <a:picLocks noGrp="1" noChangeAspect="1"/>
          </p:cNvPicPr>
          <p:nvPr>
            <p:ph sz="half" idx="2"/>
          </p:nvPr>
        </p:nvPicPr>
        <p:blipFill>
          <a:blip r:embed="rId3" cstate="print"/>
          <a:srcRect/>
          <a:stretch>
            <a:fillRect/>
          </a:stretch>
        </p:blipFill>
        <p:spPr>
          <a:xfrm>
            <a:off x="611188" y="3141663"/>
            <a:ext cx="3890962" cy="3521075"/>
          </a:xfrm>
        </p:spPr>
      </p:pic>
    </p:spTree>
  </p:cSld>
  <p:clrMapOvr>
    <a:masterClrMapping/>
  </p:clrMapOvr>
  <p:transition>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Рисунок 6" descr="zankovetskaya_main.jpg"/>
          <p:cNvPicPr>
            <a:picLocks noChangeAspect="1"/>
          </p:cNvPicPr>
          <p:nvPr/>
        </p:nvPicPr>
        <p:blipFill>
          <a:blip r:embed="rId2" cstate="print"/>
          <a:srcRect/>
          <a:stretch>
            <a:fillRect/>
          </a:stretch>
        </p:blipFill>
        <p:spPr bwMode="auto">
          <a:xfrm>
            <a:off x="6762750" y="333375"/>
            <a:ext cx="2381250" cy="3667125"/>
          </a:xfrm>
          <a:prstGeom prst="rect">
            <a:avLst/>
          </a:prstGeom>
          <a:noFill/>
          <a:ln w="9525">
            <a:noFill/>
            <a:miter lim="800000"/>
            <a:headEnd/>
            <a:tailEnd/>
          </a:ln>
        </p:spPr>
      </p:pic>
      <p:pic>
        <p:nvPicPr>
          <p:cNvPr id="16386" name="Содержимое 5" descr="19396429.jpg"/>
          <p:cNvPicPr>
            <a:picLocks noGrp="1" noChangeAspect="1"/>
          </p:cNvPicPr>
          <p:nvPr>
            <p:ph sz="half" idx="2"/>
          </p:nvPr>
        </p:nvPicPr>
        <p:blipFill>
          <a:blip r:embed="rId3" cstate="print"/>
          <a:srcRect/>
          <a:stretch>
            <a:fillRect/>
          </a:stretch>
        </p:blipFill>
        <p:spPr>
          <a:xfrm>
            <a:off x="0" y="0"/>
            <a:ext cx="2654300" cy="4525963"/>
          </a:xfrm>
        </p:spPr>
      </p:pic>
      <p:sp>
        <p:nvSpPr>
          <p:cNvPr id="16387" name="Заголовок 1"/>
          <p:cNvSpPr>
            <a:spLocks noGrp="1"/>
          </p:cNvSpPr>
          <p:nvPr>
            <p:ph type="title"/>
          </p:nvPr>
        </p:nvSpPr>
        <p:spPr>
          <a:xfrm>
            <a:off x="571500" y="4000500"/>
            <a:ext cx="7961313" cy="2571750"/>
          </a:xfrm>
        </p:spPr>
        <p:txBody>
          <a:bodyPr/>
          <a:lstStyle/>
          <a:p>
            <a:r>
              <a:rPr lang="vi-VN" sz="2800" b="1" dirty="0" smtClean="0">
                <a:solidFill>
                  <a:srgbClr val="FFFF00"/>
                </a:solidFill>
                <a:effectLst>
                  <a:outerShdw blurRad="38100" dist="38100" dir="2700000" algn="tl">
                    <a:srgbClr val="000000"/>
                  </a:outerShdw>
                </a:effectLst>
              </a:rPr>
              <a:t>Марі́я Костянти́нівна Занькове́цька</a:t>
            </a:r>
            <a:r>
              <a:rPr lang="vi-VN" sz="2000" b="1" dirty="0" smtClean="0">
                <a:solidFill>
                  <a:schemeClr val="tx2"/>
                </a:solidFill>
                <a:effectLst>
                  <a:outerShdw blurRad="38100" dist="38100" dir="2700000" algn="tl">
                    <a:srgbClr val="000000"/>
                  </a:outerShdw>
                </a:effectLst>
              </a:rPr>
              <a:t>— українська актриса.</a:t>
            </a:r>
            <a:r>
              <a:rPr lang="ru-RU" sz="2000" b="1" dirty="0" smtClean="0">
                <a:solidFill>
                  <a:schemeClr val="tx2"/>
                </a:solidFill>
                <a:effectLst>
                  <a:outerShdw blurRad="38100" dist="38100" dir="2700000" algn="tl">
                    <a:srgbClr val="000000"/>
                  </a:outerShdw>
                </a:effectLst>
              </a:rPr>
              <a:t> 27 </a:t>
            </a:r>
            <a:r>
              <a:rPr lang="ru-RU" sz="2000" b="1" dirty="0" err="1" smtClean="0">
                <a:solidFill>
                  <a:schemeClr val="tx2"/>
                </a:solidFill>
                <a:effectLst>
                  <a:outerShdw blurRad="38100" dist="38100" dir="2700000" algn="tl">
                    <a:srgbClr val="000000"/>
                  </a:outerShdw>
                </a:effectLst>
              </a:rPr>
              <a:t>жовтня</a:t>
            </a:r>
            <a:r>
              <a:rPr lang="ru-RU" sz="2000" b="1" dirty="0" smtClean="0">
                <a:solidFill>
                  <a:schemeClr val="tx2"/>
                </a:solidFill>
                <a:effectLst>
                  <a:outerShdw blurRad="38100" dist="38100" dir="2700000" algn="tl">
                    <a:srgbClr val="000000"/>
                  </a:outerShdw>
                </a:effectLst>
              </a:rPr>
              <a:t> 1882 р. — у </a:t>
            </a:r>
            <a:r>
              <a:rPr lang="ru-RU" sz="2000" b="1" dirty="0" err="1" smtClean="0">
                <a:solidFill>
                  <a:schemeClr val="tx2"/>
                </a:solidFill>
                <a:effectLst>
                  <a:outerShdw blurRad="38100" dist="38100" dir="2700000" algn="tl">
                    <a:srgbClr val="000000"/>
                  </a:outerShdw>
                </a:effectLst>
              </a:rPr>
              <a:t>міському</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театрі</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Єлизаветграда</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нині</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Кіровоград</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під</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орудою</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М.Кропивницького</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розпочався</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творчий</a:t>
            </a:r>
            <a:r>
              <a:rPr lang="ru-RU" sz="2000" b="1" dirty="0" smtClean="0">
                <a:solidFill>
                  <a:schemeClr val="tx2"/>
                </a:solidFill>
                <a:effectLst>
                  <a:outerShdw blurRad="38100" dist="38100" dir="2700000" algn="tl">
                    <a:srgbClr val="000000"/>
                  </a:outerShdw>
                </a:effectLst>
              </a:rPr>
              <a:t> шлях </a:t>
            </a:r>
            <a:r>
              <a:rPr lang="ru-RU" sz="2000" b="1" dirty="0" err="1" smtClean="0">
                <a:solidFill>
                  <a:schemeClr val="tx2"/>
                </a:solidFill>
                <a:effectLst>
                  <a:outerShdw blurRad="38100" dist="38100" dir="2700000" algn="tl">
                    <a:srgbClr val="000000"/>
                  </a:outerShdw>
                </a:effectLst>
              </a:rPr>
              <a:t>видатної</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української</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актриси</a:t>
            </a:r>
            <a:r>
              <a:rPr lang="ru-RU" sz="2000" b="1" dirty="0" smtClean="0">
                <a:solidFill>
                  <a:schemeClr val="tx2"/>
                </a:solidFill>
                <a:effectLst>
                  <a:outerShdw blurRad="38100" dist="38100" dir="2700000" algn="tl">
                    <a:srgbClr val="000000"/>
                  </a:outerShdw>
                </a:effectLst>
              </a:rPr>
              <a:t>. Вона «пережила» </a:t>
            </a:r>
            <a:r>
              <a:rPr lang="ru-RU" sz="2000" b="1" dirty="0" err="1" smtClean="0">
                <a:solidFill>
                  <a:schemeClr val="tx2"/>
                </a:solidFill>
                <a:effectLst>
                  <a:outerShdw blurRad="38100" dist="38100" dir="2700000" algn="tl">
                    <a:srgbClr val="000000"/>
                  </a:outerShdw>
                </a:effectLst>
              </a:rPr>
              <a:t>жіноче</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безталання</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Харитини</a:t>
            </a:r>
            <a:r>
              <a:rPr lang="ru-RU" sz="2000" b="1" dirty="0" smtClean="0">
                <a:solidFill>
                  <a:schemeClr val="tx2"/>
                </a:solidFill>
                <a:effectLst>
                  <a:outerShdw blurRad="38100" dist="38100" dir="2700000" algn="tl">
                    <a:srgbClr val="000000"/>
                  </a:outerShdw>
                </a:effectLst>
              </a:rPr>
              <a:t> («Наймичка» І. К. </a:t>
            </a:r>
            <a:r>
              <a:rPr lang="ru-RU" sz="2000" b="1" dirty="0" err="1" smtClean="0">
                <a:solidFill>
                  <a:schemeClr val="tx2"/>
                </a:solidFill>
                <a:effectLst>
                  <a:outerShdw blurRad="38100" dist="38100" dir="2700000" algn="tl">
                    <a:srgbClr val="000000"/>
                  </a:outerShdw>
                </a:effectLst>
              </a:rPr>
              <a:t>Карпенка-Карого</a:t>
            </a:r>
            <a:r>
              <a:rPr lang="ru-RU" sz="2000" b="1" dirty="0" smtClean="0">
                <a:solidFill>
                  <a:schemeClr val="tx2"/>
                </a:solidFill>
                <a:effectLst>
                  <a:outerShdw blurRad="38100" dist="38100" dir="2700000" algn="tl">
                    <a:srgbClr val="000000"/>
                  </a:outerShdw>
                </a:effectLst>
              </a:rPr>
              <a:t>, 1887), Олени («</a:t>
            </a:r>
            <a:r>
              <a:rPr lang="ru-RU" sz="2000" b="1" dirty="0" err="1" smtClean="0">
                <a:solidFill>
                  <a:schemeClr val="tx2"/>
                </a:solidFill>
                <a:effectLst>
                  <a:outerShdw blurRad="38100" dist="38100" dir="2700000" algn="tl">
                    <a:srgbClr val="000000"/>
                  </a:outerShdw>
                </a:effectLst>
              </a:rPr>
              <a:t>Глитай</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або</a:t>
            </a:r>
            <a:r>
              <a:rPr lang="ru-RU" sz="2000" b="1" dirty="0" smtClean="0">
                <a:solidFill>
                  <a:schemeClr val="tx2"/>
                </a:solidFill>
                <a:effectLst>
                  <a:outerShdw blurRad="38100" dist="38100" dir="2700000" algn="tl">
                    <a:srgbClr val="000000"/>
                  </a:outerShdw>
                </a:effectLst>
              </a:rPr>
              <a:t> ж </a:t>
            </a:r>
            <a:r>
              <a:rPr lang="ru-RU" sz="2000" b="1" dirty="0" err="1" smtClean="0">
                <a:solidFill>
                  <a:schemeClr val="tx2"/>
                </a:solidFill>
                <a:effectLst>
                  <a:outerShdw blurRad="38100" dist="38100" dir="2700000" algn="tl">
                    <a:srgbClr val="000000"/>
                  </a:outerShdw>
                </a:effectLst>
              </a:rPr>
              <a:t>Павук</a:t>
            </a:r>
            <a:r>
              <a:rPr lang="ru-RU" sz="2000" b="1" dirty="0" smtClean="0">
                <a:solidFill>
                  <a:schemeClr val="tx2"/>
                </a:solidFill>
                <a:effectLst>
                  <a:outerShdw blurRad="38100" dist="38100" dir="2700000" algn="tl">
                    <a:srgbClr val="000000"/>
                  </a:outerShdw>
                </a:effectLst>
              </a:rPr>
              <a:t>» М. П. </a:t>
            </a:r>
            <a:r>
              <a:rPr lang="ru-RU" sz="2000" b="1" dirty="0" err="1" smtClean="0">
                <a:solidFill>
                  <a:schemeClr val="tx2"/>
                </a:solidFill>
                <a:effectLst>
                  <a:outerShdw blurRad="38100" dist="38100" dir="2700000" algn="tl">
                    <a:srgbClr val="000000"/>
                  </a:outerShdw>
                </a:effectLst>
              </a:rPr>
              <a:t>Кропивницького</a:t>
            </a:r>
            <a:r>
              <a:rPr lang="ru-RU" sz="2000" b="1" dirty="0" smtClean="0">
                <a:solidFill>
                  <a:schemeClr val="tx2"/>
                </a:solidFill>
                <a:effectLst>
                  <a:outerShdw blurRad="38100" dist="38100" dir="2700000" algn="tl">
                    <a:srgbClr val="000000"/>
                  </a:outerShdw>
                </a:effectLst>
              </a:rPr>
              <a:t>, 1883), </a:t>
            </a:r>
            <a:r>
              <a:rPr lang="ru-RU" sz="2000" b="1" dirty="0" err="1" smtClean="0">
                <a:solidFill>
                  <a:schemeClr val="tx2"/>
                </a:solidFill>
                <a:effectLst>
                  <a:outerShdw blurRad="38100" dist="38100" dir="2700000" algn="tl">
                    <a:srgbClr val="000000"/>
                  </a:outerShdw>
                </a:effectLst>
              </a:rPr>
              <a:t>Ази</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Циганка</a:t>
            </a:r>
            <a:r>
              <a:rPr lang="ru-RU" sz="2000" b="1" dirty="0" smtClean="0">
                <a:solidFill>
                  <a:schemeClr val="tx2"/>
                </a:solidFill>
                <a:effectLst>
                  <a:outerShdw blurRad="38100" dist="38100" dir="2700000" algn="tl">
                    <a:srgbClr val="000000"/>
                  </a:outerShdw>
                </a:effectLst>
              </a:rPr>
              <a:t> Аза» М. П. </a:t>
            </a:r>
            <a:r>
              <a:rPr lang="ru-RU" sz="2000" b="1" dirty="0" err="1" smtClean="0">
                <a:solidFill>
                  <a:schemeClr val="tx2"/>
                </a:solidFill>
                <a:effectLst>
                  <a:outerShdw blurRad="38100" dist="38100" dir="2700000" algn="tl">
                    <a:srgbClr val="000000"/>
                  </a:outerShdw>
                </a:effectLst>
              </a:rPr>
              <a:t>Старицького</a:t>
            </a:r>
            <a:r>
              <a:rPr lang="ru-RU" sz="2000" b="1" dirty="0" smtClean="0">
                <a:solidFill>
                  <a:schemeClr val="tx2"/>
                </a:solidFill>
                <a:effectLst>
                  <a:outerShdw blurRad="38100" dist="38100" dir="2700000" algn="tl">
                    <a:srgbClr val="000000"/>
                  </a:outerShdw>
                </a:effectLst>
              </a:rPr>
              <a:t>, 1892), </a:t>
            </a:r>
            <a:r>
              <a:rPr lang="ru-RU" sz="2000" b="1" dirty="0" err="1" smtClean="0">
                <a:solidFill>
                  <a:schemeClr val="tx2"/>
                </a:solidFill>
                <a:effectLst>
                  <a:outerShdw blurRad="38100" dist="38100" dir="2700000" algn="tl">
                    <a:srgbClr val="000000"/>
                  </a:outerShdw>
                </a:effectLst>
              </a:rPr>
              <a:t>Катрі</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і</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Цвіркунки</a:t>
            </a:r>
            <a:r>
              <a:rPr lang="ru-RU" sz="2000" b="1" dirty="0" smtClean="0">
                <a:solidFill>
                  <a:schemeClr val="tx2"/>
                </a:solidFill>
                <a:effectLst>
                  <a:outerShdw blurRad="38100" dist="38100" dir="2700000" algn="tl">
                    <a:srgbClr val="000000"/>
                  </a:outerShdw>
                </a:effectLst>
              </a:rPr>
              <a:t> («Не судилось», 1889, «</a:t>
            </a:r>
            <a:r>
              <a:rPr lang="ru-RU" sz="2000" b="1" dirty="0" err="1" smtClean="0">
                <a:solidFill>
                  <a:schemeClr val="tx2"/>
                </a:solidFill>
                <a:effectLst>
                  <a:outerShdw blurRad="38100" dist="38100" dir="2700000" algn="tl">
                    <a:srgbClr val="000000"/>
                  </a:outerShdw>
                </a:effectLst>
              </a:rPr>
              <a:t>Чорноморці</a:t>
            </a:r>
            <a:r>
              <a:rPr lang="ru-RU" sz="2000" b="1" dirty="0" smtClean="0">
                <a:solidFill>
                  <a:schemeClr val="tx2"/>
                </a:solidFill>
                <a:effectLst>
                  <a:outerShdw blurRad="38100" dist="38100" dir="2700000" algn="tl">
                    <a:srgbClr val="000000"/>
                  </a:outerShdw>
                </a:effectLst>
              </a:rPr>
              <a:t>», 1882 М. П. </a:t>
            </a:r>
            <a:r>
              <a:rPr lang="ru-RU" sz="2000" b="1" dirty="0" err="1" smtClean="0">
                <a:solidFill>
                  <a:schemeClr val="tx2"/>
                </a:solidFill>
                <a:effectLst>
                  <a:outerShdw blurRad="38100" dist="38100" dir="2700000" algn="tl">
                    <a:srgbClr val="000000"/>
                  </a:outerShdw>
                </a:effectLst>
              </a:rPr>
              <a:t>Старицького</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Галі</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Назар</a:t>
            </a:r>
            <a:r>
              <a:rPr lang="ru-RU" sz="2000" b="1" dirty="0" smtClean="0">
                <a:solidFill>
                  <a:schemeClr val="tx2"/>
                </a:solidFill>
                <a:effectLst>
                  <a:outerShdw blurRad="38100" dist="38100" dir="2700000" algn="tl">
                    <a:srgbClr val="000000"/>
                  </a:outerShdw>
                </a:effectLst>
              </a:rPr>
              <a:t> </a:t>
            </a:r>
            <a:r>
              <a:rPr lang="ru-RU" sz="2000" b="1" dirty="0" err="1" smtClean="0">
                <a:solidFill>
                  <a:schemeClr val="tx2"/>
                </a:solidFill>
                <a:effectLst>
                  <a:outerShdw blurRad="38100" dist="38100" dir="2700000" algn="tl">
                    <a:srgbClr val="000000"/>
                  </a:outerShdw>
                </a:effectLst>
              </a:rPr>
              <a:t>Стодоля</a:t>
            </a:r>
            <a:r>
              <a:rPr lang="ru-RU" sz="2000" b="1" dirty="0" smtClean="0">
                <a:solidFill>
                  <a:schemeClr val="tx2"/>
                </a:solidFill>
                <a:effectLst>
                  <a:outerShdw blurRad="38100" dist="38100" dir="2700000" algn="tl">
                    <a:srgbClr val="000000"/>
                  </a:outerShdw>
                </a:effectLst>
              </a:rPr>
              <a:t>», 1882 </a:t>
            </a:r>
            <a:r>
              <a:rPr lang="ru-RU" sz="2000" b="1" dirty="0" err="1" smtClean="0">
                <a:solidFill>
                  <a:schemeClr val="tx2"/>
                </a:solidFill>
                <a:effectLst>
                  <a:outerShdw blurRad="38100" dist="38100" dir="2700000" algn="tl">
                    <a:srgbClr val="000000"/>
                  </a:outerShdw>
                </a:effectLst>
              </a:rPr>
              <a:t>Т.Шевченка</a:t>
            </a:r>
            <a:r>
              <a:rPr lang="ru-RU" sz="2000" b="1" dirty="0" smtClean="0">
                <a:solidFill>
                  <a:schemeClr val="tx2"/>
                </a:solidFill>
                <a:effectLst>
                  <a:outerShdw blurRad="38100" dist="38100" dir="2700000" algn="tl">
                    <a:srgbClr val="000000"/>
                  </a:outerShdw>
                </a:effectLst>
              </a:rPr>
              <a:t>). Померла 4 </a:t>
            </a:r>
            <a:r>
              <a:rPr lang="ru-RU" sz="2000" b="1" dirty="0" err="1" smtClean="0">
                <a:solidFill>
                  <a:schemeClr val="tx2"/>
                </a:solidFill>
                <a:effectLst>
                  <a:outerShdw blurRad="38100" dist="38100" dir="2700000" algn="tl">
                    <a:srgbClr val="000000"/>
                  </a:outerShdw>
                </a:effectLst>
              </a:rPr>
              <a:t>жовтня</a:t>
            </a:r>
            <a:r>
              <a:rPr lang="ru-RU" sz="2000" b="1" dirty="0" smtClean="0">
                <a:solidFill>
                  <a:schemeClr val="tx2"/>
                </a:solidFill>
                <a:effectLst>
                  <a:outerShdw blurRad="38100" dist="38100" dir="2700000" algn="tl">
                    <a:srgbClr val="000000"/>
                  </a:outerShdw>
                </a:effectLst>
              </a:rPr>
              <a:t> 1934 року.</a:t>
            </a:r>
          </a:p>
        </p:txBody>
      </p:sp>
      <p:pic>
        <p:nvPicPr>
          <p:cNvPr id="16388" name="Содержимое 4" descr="61.gif"/>
          <p:cNvPicPr>
            <a:picLocks noGrp="1" noChangeAspect="1"/>
          </p:cNvPicPr>
          <p:nvPr>
            <p:ph sz="half" idx="1"/>
          </p:nvPr>
        </p:nvPicPr>
        <p:blipFill>
          <a:blip r:embed="rId4" cstate="print"/>
          <a:srcRect/>
          <a:stretch>
            <a:fillRect/>
          </a:stretch>
        </p:blipFill>
        <p:spPr>
          <a:xfrm>
            <a:off x="3563938" y="549275"/>
            <a:ext cx="2381250" cy="2667000"/>
          </a:xfrm>
        </p:spPr>
      </p:pic>
    </p:spTree>
  </p:cSld>
  <p:clrMapOvr>
    <a:masterClrMapping/>
  </p:clrMapOvr>
  <p:transition>
    <p:pull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3"/>
          <p:cNvSpPr>
            <a:spLocks noGrp="1"/>
          </p:cNvSpPr>
          <p:nvPr>
            <p:ph type="title"/>
          </p:nvPr>
        </p:nvSpPr>
        <p:spPr>
          <a:xfrm>
            <a:off x="468313" y="260350"/>
            <a:ext cx="8280400" cy="1944688"/>
          </a:xfrm>
        </p:spPr>
        <p:txBody>
          <a:bodyPr/>
          <a:lstStyle/>
          <a:p>
            <a:r>
              <a:rPr lang="ru-RU" sz="2000" b="1" dirty="0" smtClean="0">
                <a:effectLst>
                  <a:outerShdw blurRad="38100" dist="38100" dir="2700000" algn="tl">
                    <a:srgbClr val="000000"/>
                  </a:outerShdw>
                </a:effectLst>
              </a:rPr>
              <a:t/>
            </a:r>
            <a:br>
              <a:rPr lang="ru-RU" sz="2000" b="1" dirty="0" smtClean="0">
                <a:effectLst>
                  <a:outerShdw blurRad="38100" dist="38100" dir="2700000" algn="tl">
                    <a:srgbClr val="000000"/>
                  </a:outerShdw>
                </a:effectLst>
              </a:rPr>
            </a:br>
            <a:r>
              <a:rPr lang="vi-VN" sz="3200" b="1" dirty="0" smtClean="0">
                <a:solidFill>
                  <a:srgbClr val="FFFF00"/>
                </a:solidFill>
                <a:effectLst>
                  <a:outerShdw blurRad="38100" dist="38100" dir="2700000" algn="tl">
                    <a:srgbClr val="000000"/>
                  </a:outerShdw>
                </a:effectLst>
              </a:rPr>
              <a:t>Амвро́сій Максиміліа́нович Бу́чма </a:t>
            </a:r>
            <a:r>
              <a:rPr lang="vi-VN" sz="2000" b="1" dirty="0" smtClean="0">
                <a:effectLst>
                  <a:outerShdw blurRad="38100" dist="38100" dir="2700000" algn="tl">
                    <a:srgbClr val="000000"/>
                  </a:outerShdw>
                </a:effectLst>
              </a:rPr>
              <a:t>— український актор і режисер.</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Народився</a:t>
            </a:r>
            <a:r>
              <a:rPr lang="ru-RU" sz="2000" b="1" dirty="0" smtClean="0">
                <a:effectLst>
                  <a:outerShdw blurRad="38100" dist="38100" dir="2700000" algn="tl">
                    <a:srgbClr val="000000"/>
                  </a:outerShdw>
                </a:effectLst>
              </a:rPr>
              <a:t> 14 </a:t>
            </a:r>
            <a:r>
              <a:rPr lang="ru-RU" sz="2000" b="1" dirty="0" err="1" smtClean="0">
                <a:effectLst>
                  <a:outerShdw blurRad="38100" dist="38100" dir="2700000" algn="tl">
                    <a:srgbClr val="000000"/>
                  </a:outerShdw>
                </a:effectLst>
              </a:rPr>
              <a:t>березня</a:t>
            </a:r>
            <a:r>
              <a:rPr lang="ru-RU" sz="2000" b="1" dirty="0" smtClean="0">
                <a:effectLst>
                  <a:outerShdw blurRad="38100" dist="38100" dir="2700000" algn="tl">
                    <a:srgbClr val="000000"/>
                  </a:outerShdw>
                </a:effectLst>
              </a:rPr>
              <a:t> 1891 року у </a:t>
            </a:r>
            <a:r>
              <a:rPr lang="ru-RU" sz="2000" b="1" dirty="0" err="1" smtClean="0">
                <a:effectLst>
                  <a:outerShdw blurRad="38100" dist="38100" dir="2700000" algn="tl">
                    <a:srgbClr val="000000"/>
                  </a:outerShdw>
                </a:effectLst>
              </a:rPr>
              <a:t>Львові</a:t>
            </a:r>
            <a:r>
              <a:rPr lang="ru-RU" sz="2000" b="1" dirty="0" smtClean="0">
                <a:effectLst>
                  <a:outerShdw blurRad="38100" dist="38100" dir="2700000" algn="tl">
                    <a:srgbClr val="000000"/>
                  </a:outerShdw>
                </a:effectLst>
              </a:rPr>
              <a:t> в </a:t>
            </a:r>
            <a:r>
              <a:rPr lang="ru-RU" sz="2000" b="1" dirty="0" err="1" smtClean="0">
                <a:effectLst>
                  <a:outerShdw blurRad="38100" dist="38100" dir="2700000" algn="tl">
                    <a:srgbClr val="000000"/>
                  </a:outerShdw>
                </a:effectLst>
              </a:rPr>
              <a:t>родині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залізничника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пралі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Завдяки</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сестрі</a:t>
            </a:r>
            <a:r>
              <a:rPr lang="ru-RU" sz="2000" b="1" dirty="0" smtClean="0">
                <a:effectLst>
                  <a:outerShdw blurRad="38100" dist="38100" dir="2700000" algn="tl">
                    <a:srgbClr val="000000"/>
                  </a:outerShdw>
                </a:effectLst>
              </a:rPr>
              <a:t> у 1905 </a:t>
            </a:r>
            <a:r>
              <a:rPr lang="ru-RU" sz="2000" b="1" dirty="0" err="1" smtClean="0">
                <a:effectLst>
                  <a:outerShdw blurRad="38100" dist="38100" dir="2700000" algn="tl">
                    <a:srgbClr val="000000"/>
                  </a:outerShdw>
                </a:effectLst>
              </a:rPr>
              <a:t>році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потрапив</a:t>
            </a:r>
            <a:r>
              <a:rPr lang="ru-RU" sz="2000" b="1" dirty="0" smtClean="0">
                <a:effectLst>
                  <a:outerShdw blurRad="38100" dist="38100" dir="2700000" algn="tl">
                    <a:srgbClr val="000000"/>
                  </a:outerShdw>
                </a:effectLst>
              </a:rPr>
              <a:t> до </a:t>
            </a:r>
            <a:r>
              <a:rPr lang="ru-RU" sz="2000" b="1" dirty="0" err="1" smtClean="0">
                <a:effectLst>
                  <a:outerShdw blurRad="38100" dist="38100" dir="2700000" algn="tl">
                    <a:srgbClr val="000000"/>
                  </a:outerShdw>
                </a:effectLst>
              </a:rPr>
              <a:t>Львівського</a:t>
            </a:r>
            <a:r>
              <a:rPr lang="ru-RU" sz="2000" b="1" dirty="0" smtClean="0">
                <a:effectLst>
                  <a:outerShdw blurRad="38100" dist="38100" dir="2700000" algn="tl">
                    <a:srgbClr val="000000"/>
                  </a:outerShdw>
                </a:effectLst>
              </a:rPr>
              <a:t> театру </a:t>
            </a:r>
            <a:r>
              <a:rPr lang="ru-RU" sz="2000" b="1" dirty="0" err="1" smtClean="0">
                <a:effectLst>
                  <a:outerShdw blurRad="38100" dist="38100" dir="2700000" algn="tl">
                    <a:srgbClr val="000000"/>
                  </a:outerShdw>
                </a:effectLst>
              </a:rPr>
              <a:t>товариства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Руська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Бесіда</a:t>
            </a:r>
            <a:r>
              <a:rPr lang="ru-RU" sz="2000" b="1" dirty="0" smtClean="0">
                <a:effectLst>
                  <a:outerShdw blurRad="38100" dist="38100" dir="2700000" algn="tl">
                    <a:srgbClr val="000000"/>
                  </a:outerShdw>
                </a:effectLst>
              </a:rPr>
              <a:t>», у 1922-26 та 1930-36 — </a:t>
            </a:r>
            <a:r>
              <a:rPr lang="ru-RU" sz="2000" b="1" dirty="0" err="1" smtClean="0">
                <a:effectLst>
                  <a:outerShdw blurRad="38100" dist="38100" dir="2700000" algn="tl">
                    <a:srgbClr val="000000"/>
                  </a:outerShdw>
                </a:effectLst>
              </a:rPr>
              <a:t>провідний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актор</a:t>
            </a:r>
            <a:r>
              <a:rPr lang="ru-RU" sz="2000" b="1" dirty="0" smtClean="0">
                <a:effectLst>
                  <a:outerShdw blurRad="38100" dist="38100" dir="2700000" algn="tl">
                    <a:srgbClr val="000000"/>
                  </a:outerShdw>
                </a:effectLst>
              </a:rPr>
              <a:t> театру «</a:t>
            </a:r>
            <a:r>
              <a:rPr lang="ru-RU" sz="2000" b="1" dirty="0" err="1" smtClean="0">
                <a:effectLst>
                  <a:outerShdw blurRad="38100" dist="38100" dir="2700000" algn="tl">
                    <a:srgbClr val="000000"/>
                  </a:outerShdw>
                </a:effectLst>
              </a:rPr>
              <a:t>Березіль</a:t>
            </a:r>
            <a:r>
              <a:rPr lang="ru-RU" sz="2000" b="1" dirty="0" smtClean="0">
                <a:effectLst>
                  <a:outerShdw blurRad="38100" dist="38100" dir="2700000" algn="tl">
                    <a:srgbClr val="000000"/>
                  </a:outerShdw>
                </a:effectLst>
              </a:rPr>
              <a:t>»</a:t>
            </a:r>
          </a:p>
        </p:txBody>
      </p:sp>
      <p:pic>
        <p:nvPicPr>
          <p:cNvPr id="17410" name="Содержимое 6" descr="220px-Бучма_А.JPG"/>
          <p:cNvPicPr>
            <a:picLocks noGrp="1" noChangeAspect="1"/>
          </p:cNvPicPr>
          <p:nvPr>
            <p:ph sz="half" idx="1"/>
          </p:nvPr>
        </p:nvPicPr>
        <p:blipFill>
          <a:blip r:embed="rId2" cstate="print"/>
          <a:srcRect/>
          <a:stretch>
            <a:fillRect/>
          </a:stretch>
        </p:blipFill>
        <p:spPr>
          <a:xfrm>
            <a:off x="467544" y="2348880"/>
            <a:ext cx="3000375" cy="3714750"/>
          </a:xfrm>
        </p:spPr>
      </p:pic>
      <p:pic>
        <p:nvPicPr>
          <p:cNvPr id="17411" name="Содержимое 7" descr="200px-Amvrosiy_Buchma.jpg"/>
          <p:cNvPicPr>
            <a:picLocks noGrp="1" noChangeAspect="1"/>
          </p:cNvPicPr>
          <p:nvPr>
            <p:ph sz="half" idx="2"/>
          </p:nvPr>
        </p:nvPicPr>
        <p:blipFill>
          <a:blip r:embed="rId3" cstate="print"/>
          <a:srcRect/>
          <a:stretch>
            <a:fillRect/>
          </a:stretch>
        </p:blipFill>
        <p:spPr>
          <a:xfrm>
            <a:off x="6286500" y="2348880"/>
            <a:ext cx="2857500" cy="3500437"/>
          </a:xfrm>
        </p:spPr>
      </p:pic>
      <p:pic>
        <p:nvPicPr>
          <p:cNvPr id="17412" name="Рисунок 8" descr="150px-Buchma_grave.JPG"/>
          <p:cNvPicPr>
            <a:picLocks noChangeAspect="1"/>
          </p:cNvPicPr>
          <p:nvPr/>
        </p:nvPicPr>
        <p:blipFill>
          <a:blip r:embed="rId4" cstate="print"/>
          <a:srcRect/>
          <a:stretch>
            <a:fillRect/>
          </a:stretch>
        </p:blipFill>
        <p:spPr bwMode="auto">
          <a:xfrm>
            <a:off x="3563938" y="3143250"/>
            <a:ext cx="2643187" cy="3714750"/>
          </a:xfrm>
          <a:prstGeom prst="rect">
            <a:avLst/>
          </a:prstGeom>
          <a:noFill/>
          <a:ln w="9525">
            <a:noFill/>
            <a:miter lim="800000"/>
            <a:headEnd/>
            <a:tailEnd/>
          </a:ln>
        </p:spPr>
      </p:pic>
    </p:spTree>
  </p:cSld>
  <p:clrMapOvr>
    <a:masterClrMapping/>
  </p:clrMapOvr>
  <p:transition>
    <p:whee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Рисунок 8" descr="15_17.gif"/>
          <p:cNvPicPr>
            <a:picLocks noChangeAspect="1"/>
          </p:cNvPicPr>
          <p:nvPr/>
        </p:nvPicPr>
        <p:blipFill>
          <a:blip r:embed="rId2" cstate="print"/>
          <a:srcRect/>
          <a:stretch>
            <a:fillRect/>
          </a:stretch>
        </p:blipFill>
        <p:spPr bwMode="auto">
          <a:xfrm>
            <a:off x="357188" y="2000250"/>
            <a:ext cx="3157537" cy="4511675"/>
          </a:xfrm>
          <a:prstGeom prst="rect">
            <a:avLst/>
          </a:prstGeom>
          <a:noFill/>
          <a:ln w="9525">
            <a:noFill/>
            <a:miter lim="800000"/>
            <a:headEnd/>
            <a:tailEnd/>
          </a:ln>
        </p:spPr>
      </p:pic>
      <p:sp>
        <p:nvSpPr>
          <p:cNvPr id="18434" name="Заголовок 3"/>
          <p:cNvSpPr>
            <a:spLocks noGrp="1"/>
          </p:cNvSpPr>
          <p:nvPr>
            <p:ph type="title"/>
          </p:nvPr>
        </p:nvSpPr>
        <p:spPr>
          <a:xfrm>
            <a:off x="428625" y="1071563"/>
            <a:ext cx="7467600" cy="214312"/>
          </a:xfrm>
        </p:spPr>
        <p:txBody>
          <a:bodyPr/>
          <a:lstStyle/>
          <a:p>
            <a:r>
              <a:rPr lang="ru-RU" sz="2400" b="1" dirty="0" err="1" smtClean="0">
                <a:solidFill>
                  <a:srgbClr val="FFFF00"/>
                </a:solidFill>
                <a:effectLst>
                  <a:outerShdw blurRad="38100" dist="38100" dir="2700000" algn="tl">
                    <a:srgbClr val="000000"/>
                  </a:outerShdw>
                </a:effectLst>
              </a:rPr>
              <a:t>Ма́р'ян</a:t>
            </a:r>
            <a:r>
              <a:rPr lang="ru-RU" sz="2400" b="1" dirty="0" smtClean="0">
                <a:solidFill>
                  <a:srgbClr val="FFFF00"/>
                </a:solidFill>
                <a:effectLst>
                  <a:outerShdw blurRad="38100" dist="38100" dir="2700000" algn="tl">
                    <a:srgbClr val="000000"/>
                  </a:outerShdw>
                </a:effectLst>
              </a:rPr>
              <a:t> Михайлович </a:t>
            </a:r>
            <a:r>
              <a:rPr lang="ru-RU" sz="2400" b="1" dirty="0" err="1" smtClean="0">
                <a:solidFill>
                  <a:srgbClr val="FFFF00"/>
                </a:solidFill>
                <a:effectLst>
                  <a:outerShdw blurRad="38100" dist="38100" dir="2700000" algn="tl">
                    <a:srgbClr val="000000"/>
                  </a:outerShdw>
                </a:effectLst>
              </a:rPr>
              <a:t>Крушельницький</a:t>
            </a:r>
            <a:r>
              <a:rPr lang="ru-RU" sz="2400" b="1" dirty="0" smtClean="0">
                <a:solidFill>
                  <a:srgbClr val="FFFF00"/>
                </a:solidFill>
                <a:effectLst>
                  <a:outerShdw blurRad="38100" dist="38100" dir="2700000" algn="tl">
                    <a:srgbClr val="000000"/>
                  </a:outerShdw>
                </a:effectLst>
              </a:rPr>
              <a:t> </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режисер</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актор</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народний</a:t>
            </a:r>
            <a:r>
              <a:rPr lang="ru-RU" sz="1800" b="1" dirty="0" smtClean="0">
                <a:effectLst>
                  <a:outerShdw blurRad="38100" dist="38100" dir="2700000" algn="tl">
                    <a:srgbClr val="000000"/>
                  </a:outerShdw>
                </a:effectLst>
              </a:rPr>
              <a:t> артист СРСР(1944), </a:t>
            </a:r>
            <a:r>
              <a:rPr lang="ru-RU" sz="1800" b="1" dirty="0" err="1" smtClean="0">
                <a:effectLst>
                  <a:outerShdw blurRad="38100" dist="38100" dir="2700000" algn="tl">
                    <a:srgbClr val="000000"/>
                  </a:outerShdw>
                </a:effectLst>
              </a:rPr>
              <a:t>професор</a:t>
            </a:r>
            <a:r>
              <a:rPr lang="ru-RU" sz="1800" b="1" dirty="0" smtClean="0">
                <a:effectLst>
                  <a:outerShdw blurRad="38100" dist="38100" dir="2700000" algn="tl">
                    <a:srgbClr val="000000"/>
                  </a:outerShdw>
                </a:effectLst>
              </a:rPr>
              <a:t>, один </a:t>
            </a:r>
            <a:r>
              <a:rPr lang="ru-RU" sz="1800" b="1" dirty="0" err="1" smtClean="0">
                <a:effectLst>
                  <a:outerShdw blurRad="38100" dist="38100" dir="2700000" algn="tl">
                    <a:srgbClr val="000000"/>
                  </a:outerShdw>
                </a:effectLst>
              </a:rPr>
              <a:t>із</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фундаторів</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українського</a:t>
            </a:r>
            <a:r>
              <a:rPr lang="ru-RU" sz="1800" b="1" dirty="0" smtClean="0">
                <a:effectLst>
                  <a:outerShdw blurRad="38100" dist="38100" dir="2700000" algn="tl">
                    <a:srgbClr val="000000"/>
                  </a:outerShdw>
                </a:effectLst>
              </a:rPr>
              <a:t> театру. </a:t>
            </a:r>
            <a:r>
              <a:rPr lang="ru-RU" sz="1800" b="1" dirty="0" err="1" smtClean="0">
                <a:effectLst>
                  <a:outerShdw blurRad="38100" dist="38100" dir="2700000" algn="tl">
                    <a:srgbClr val="000000"/>
                  </a:outerShdw>
                </a:effectLst>
              </a:rPr>
              <a:t>Народився</a:t>
            </a:r>
            <a:r>
              <a:rPr lang="ru-RU" sz="1800" b="1" dirty="0" smtClean="0">
                <a:effectLst>
                  <a:outerShdw blurRad="38100" dist="38100" dir="2700000" algn="tl">
                    <a:srgbClr val="000000"/>
                  </a:outerShdw>
                </a:effectLst>
              </a:rPr>
              <a:t> 18 </a:t>
            </a:r>
            <a:r>
              <a:rPr lang="ru-RU" sz="1800" b="1" dirty="0" err="1" smtClean="0">
                <a:effectLst>
                  <a:outerShdw blurRad="38100" dist="38100" dir="2700000" algn="tl">
                    <a:srgbClr val="000000"/>
                  </a:outerShdw>
                </a:effectLst>
              </a:rPr>
              <a:t>квітня</a:t>
            </a:r>
            <a:r>
              <a:rPr lang="ru-RU" sz="1800" b="1" dirty="0" smtClean="0">
                <a:effectLst>
                  <a:outerShdw blurRad="38100" dist="38100" dir="2700000" algn="tl">
                    <a:srgbClr val="000000"/>
                  </a:outerShdw>
                </a:effectLst>
              </a:rPr>
              <a:t> 1897 року в </a:t>
            </a:r>
            <a:r>
              <a:rPr lang="ru-RU" sz="1800" b="1" dirty="0" err="1" smtClean="0">
                <a:effectLst>
                  <a:outerShdw blurRad="38100" dist="38100" dir="2700000" algn="tl">
                    <a:srgbClr val="000000"/>
                  </a:outerShdw>
                </a:effectLst>
              </a:rPr>
              <a:t>селі</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Пилява</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Бучацького</a:t>
            </a:r>
            <a:r>
              <a:rPr lang="ru-RU" sz="1800" b="1" dirty="0" smtClean="0">
                <a:effectLst>
                  <a:outerShdw blurRad="38100" dist="38100" dir="2700000" algn="tl">
                    <a:srgbClr val="000000"/>
                  </a:outerShdw>
                </a:effectLst>
              </a:rPr>
              <a:t> району в </a:t>
            </a:r>
            <a:r>
              <a:rPr lang="ru-RU" sz="1800" b="1" dirty="0" err="1" smtClean="0">
                <a:effectLst>
                  <a:outerShdw blurRad="38100" dist="38100" dir="2700000" algn="tl">
                    <a:srgbClr val="000000"/>
                  </a:outerShdw>
                </a:effectLst>
              </a:rPr>
              <a:t>сім'ї</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небагатих</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галицьких</a:t>
            </a:r>
            <a:r>
              <a:rPr lang="ru-RU" sz="1800" b="1" dirty="0" smtClean="0">
                <a:effectLst>
                  <a:outerShdw blurRad="38100" dist="38100" dir="2700000" algn="tl">
                    <a:srgbClr val="000000"/>
                  </a:outerShdw>
                </a:effectLst>
              </a:rPr>
              <a:t> селян </a:t>
            </a:r>
            <a:r>
              <a:rPr lang="ru-RU" sz="1800" b="1" dirty="0" err="1" smtClean="0">
                <a:effectLst>
                  <a:outerShdw blurRad="38100" dist="38100" dir="2700000" algn="tl">
                    <a:srgbClr val="000000"/>
                  </a:outerShdw>
                </a:effectLst>
              </a:rPr>
              <a:t>Михайла</a:t>
            </a:r>
            <a:r>
              <a:rPr lang="ru-RU" sz="1800" b="1" dirty="0" smtClean="0">
                <a:effectLst>
                  <a:outerShdw blurRad="38100" dist="38100" dir="2700000" algn="tl">
                    <a:srgbClr val="000000"/>
                  </a:outerShdw>
                </a:effectLst>
              </a:rPr>
              <a:t> Антоновича та </a:t>
            </a:r>
            <a:r>
              <a:rPr lang="ru-RU" sz="1800" b="1" dirty="0" err="1" smtClean="0">
                <a:effectLst>
                  <a:outerShdw blurRad="38100" dist="38100" dir="2700000" algn="tl">
                    <a:srgbClr val="000000"/>
                  </a:outerShdw>
                </a:effectLst>
              </a:rPr>
              <a:t>Марії</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Йосипівни</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Крушельницьких</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Навчався</a:t>
            </a:r>
            <a:r>
              <a:rPr lang="ru-RU" sz="1800" b="1" dirty="0" smtClean="0">
                <a:effectLst>
                  <a:outerShdw blurRad="38100" dist="38100" dir="2700000" algn="tl">
                    <a:srgbClr val="000000"/>
                  </a:outerShdw>
                </a:effectLst>
              </a:rPr>
              <a:t> в </a:t>
            </a:r>
            <a:r>
              <a:rPr lang="ru-RU" sz="1800" b="1" dirty="0" err="1" smtClean="0">
                <a:effectLst>
                  <a:outerShdw blurRad="38100" dist="38100" dir="2700000" algn="tl">
                    <a:srgbClr val="000000"/>
                  </a:outerShdw>
                </a:effectLst>
              </a:rPr>
              <a:t>Тернопільській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українській</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гімназії</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був</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учасником</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трупи</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Тернопільські</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театральні</a:t>
            </a:r>
            <a:r>
              <a:rPr lang="ru-RU" sz="1800" b="1" dirty="0" smtClean="0">
                <a:effectLst>
                  <a:outerShdw blurRad="38100" dist="38100" dir="2700000" algn="tl">
                    <a:srgbClr val="000000"/>
                  </a:outerShdw>
                </a:effectLst>
              </a:rPr>
              <a:t> </a:t>
            </a:r>
            <a:r>
              <a:rPr lang="ru-RU" sz="1800" b="1" dirty="0" err="1" smtClean="0">
                <a:effectLst>
                  <a:outerShdw blurRad="38100" dist="38100" dir="2700000" algn="tl">
                    <a:srgbClr val="000000"/>
                  </a:outerShdw>
                </a:effectLst>
              </a:rPr>
              <a:t>вечори</a:t>
            </a:r>
            <a:r>
              <a:rPr lang="ru-RU" sz="1800" b="1" dirty="0" smtClean="0">
                <a:effectLst>
                  <a:outerShdw blurRad="38100" dist="38100" dir="2700000" algn="tl">
                    <a:srgbClr val="000000"/>
                  </a:outerShdw>
                </a:effectLst>
              </a:rPr>
              <a:t>».</a:t>
            </a:r>
          </a:p>
        </p:txBody>
      </p:sp>
      <p:pic>
        <p:nvPicPr>
          <p:cNvPr id="18435" name="Содержимое 6" descr="79_1_1.jpg"/>
          <p:cNvPicPr>
            <a:picLocks noGrp="1" noChangeAspect="1"/>
          </p:cNvPicPr>
          <p:nvPr>
            <p:ph sz="half" idx="1"/>
          </p:nvPr>
        </p:nvPicPr>
        <p:blipFill>
          <a:blip r:embed="rId3" cstate="print"/>
          <a:srcRect/>
          <a:stretch>
            <a:fillRect/>
          </a:stretch>
        </p:blipFill>
        <p:spPr>
          <a:xfrm>
            <a:off x="6762750" y="1857375"/>
            <a:ext cx="2381250" cy="1928813"/>
          </a:xfrm>
        </p:spPr>
      </p:pic>
      <p:pic>
        <p:nvPicPr>
          <p:cNvPr id="18436" name="Содержимое 7" descr="krushelnicki.jpg"/>
          <p:cNvPicPr>
            <a:picLocks noGrp="1" noChangeAspect="1"/>
          </p:cNvPicPr>
          <p:nvPr>
            <p:ph sz="half" idx="2"/>
          </p:nvPr>
        </p:nvPicPr>
        <p:blipFill>
          <a:blip r:embed="rId4" cstate="print"/>
          <a:srcRect/>
          <a:stretch>
            <a:fillRect/>
          </a:stretch>
        </p:blipFill>
        <p:spPr>
          <a:xfrm>
            <a:off x="3851275" y="2643188"/>
            <a:ext cx="2857500" cy="4214812"/>
          </a:xfrm>
        </p:spPr>
      </p:pic>
    </p:spTree>
  </p:cSld>
  <p:clrMapOvr>
    <a:masterClrMapping/>
  </p:clrMapOvr>
  <p:transition>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Содержимое 4" descr="1a.jpg"/>
          <p:cNvPicPr>
            <a:picLocks noGrp="1" noChangeAspect="1"/>
          </p:cNvPicPr>
          <p:nvPr>
            <p:ph sz="half" idx="1"/>
          </p:nvPr>
        </p:nvPicPr>
        <p:blipFill>
          <a:blip r:embed="rId2" cstate="print"/>
          <a:srcRect/>
          <a:stretch>
            <a:fillRect/>
          </a:stretch>
        </p:blipFill>
        <p:spPr>
          <a:xfrm>
            <a:off x="500063" y="1285875"/>
            <a:ext cx="3286125" cy="4305300"/>
          </a:xfrm>
        </p:spPr>
      </p:pic>
      <p:pic>
        <p:nvPicPr>
          <p:cNvPr id="19458" name="Содержимое 5" descr="200px-Садовська-Барилотті.jpg"/>
          <p:cNvPicPr>
            <a:picLocks noGrp="1" noChangeAspect="1"/>
          </p:cNvPicPr>
          <p:nvPr>
            <p:ph sz="half" idx="2"/>
          </p:nvPr>
        </p:nvPicPr>
        <p:blipFill>
          <a:blip r:embed="rId3" cstate="print"/>
          <a:srcRect/>
          <a:stretch>
            <a:fillRect/>
          </a:stretch>
        </p:blipFill>
        <p:spPr>
          <a:xfrm>
            <a:off x="5214938" y="3357563"/>
            <a:ext cx="3000375" cy="3500437"/>
          </a:xfrm>
        </p:spPr>
      </p:pic>
      <p:sp>
        <p:nvSpPr>
          <p:cNvPr id="19459" name="Заголовок 1"/>
          <p:cNvSpPr>
            <a:spLocks noGrp="1"/>
          </p:cNvSpPr>
          <p:nvPr>
            <p:ph type="title"/>
          </p:nvPr>
        </p:nvSpPr>
        <p:spPr>
          <a:xfrm>
            <a:off x="4143375" y="1000125"/>
            <a:ext cx="4786313" cy="1143000"/>
          </a:xfrm>
        </p:spPr>
        <p:txBody>
          <a:bodyPr/>
          <a:lstStyle/>
          <a:p>
            <a:r>
              <a:rPr lang="ru-RU" sz="2800" b="1" dirty="0" err="1" smtClean="0">
                <a:solidFill>
                  <a:srgbClr val="FFFF00"/>
                </a:solidFill>
              </a:rPr>
              <a:t>Садовська-Барілотті</a:t>
            </a:r>
            <a:r>
              <a:rPr lang="ru-RU" sz="2800" b="1" dirty="0" smtClean="0">
                <a:solidFill>
                  <a:srgbClr val="FFFF00"/>
                </a:solidFill>
              </a:rPr>
              <a:t> </a:t>
            </a:r>
            <a:r>
              <a:rPr lang="ru-RU" sz="2800" b="1" dirty="0" err="1" smtClean="0">
                <a:solidFill>
                  <a:srgbClr val="FFFF00"/>
                </a:solidFill>
              </a:rPr>
              <a:t>Марія</a:t>
            </a:r>
            <a:r>
              <a:rPr lang="ru-RU" sz="2800" b="1" dirty="0" smtClean="0">
                <a:solidFill>
                  <a:srgbClr val="FFFF00"/>
                </a:solidFill>
              </a:rPr>
              <a:t> </a:t>
            </a:r>
            <a:r>
              <a:rPr lang="ru-RU" sz="2800" b="1" dirty="0" err="1" smtClean="0">
                <a:solidFill>
                  <a:srgbClr val="FFFF00"/>
                </a:solidFill>
              </a:rPr>
              <a:t>Карпівна</a:t>
            </a:r>
            <a:r>
              <a:rPr lang="ru-RU" sz="2800" b="1" dirty="0" smtClean="0">
                <a:solidFill>
                  <a:srgbClr val="FFFF00"/>
                </a:solidFill>
              </a:rPr>
              <a:t> </a:t>
            </a:r>
            <a:r>
              <a:rPr lang="ru-RU" sz="1600" dirty="0" smtClean="0"/>
              <a:t>— </a:t>
            </a:r>
            <a:r>
              <a:rPr lang="ru-RU" sz="1600" dirty="0" err="1" smtClean="0"/>
              <a:t>співачка-сопрано</a:t>
            </a:r>
            <a:r>
              <a:rPr lang="ru-RU" sz="1600" dirty="0" smtClean="0"/>
              <a:t> </a:t>
            </a:r>
            <a:r>
              <a:rPr lang="ru-RU" sz="1600" dirty="0" err="1" smtClean="0"/>
              <a:t>і</a:t>
            </a:r>
            <a:r>
              <a:rPr lang="ru-RU" sz="1600" dirty="0" smtClean="0"/>
              <a:t> драматична </a:t>
            </a:r>
            <a:r>
              <a:rPr lang="ru-RU" sz="1600" dirty="0" err="1" smtClean="0"/>
              <a:t>акторка</a:t>
            </a:r>
            <a:r>
              <a:rPr lang="ru-RU" sz="1600" dirty="0" smtClean="0"/>
              <a:t>, сестра І. </a:t>
            </a:r>
            <a:r>
              <a:rPr lang="ru-RU" sz="1600" dirty="0" err="1" smtClean="0"/>
              <a:t>Тобілевича</a:t>
            </a:r>
            <a:r>
              <a:rPr lang="ru-RU" sz="1600" dirty="0" smtClean="0"/>
              <a:t>, М. </a:t>
            </a:r>
            <a:r>
              <a:rPr lang="ru-RU" sz="1600" dirty="0" err="1" smtClean="0"/>
              <a:t>Садовського</a:t>
            </a:r>
            <a:r>
              <a:rPr lang="ru-RU" sz="1600" dirty="0" smtClean="0"/>
              <a:t> </a:t>
            </a:r>
            <a:r>
              <a:rPr lang="ru-RU" sz="1600" dirty="0" err="1" smtClean="0"/>
              <a:t>і</a:t>
            </a:r>
            <a:r>
              <a:rPr lang="ru-RU" sz="1600" dirty="0" smtClean="0"/>
              <a:t> П. </a:t>
            </a:r>
            <a:r>
              <a:rPr lang="ru-RU" sz="1600" dirty="0" err="1" smtClean="0"/>
              <a:t>Саксаганського</a:t>
            </a:r>
            <a:r>
              <a:rPr lang="ru-RU" sz="1600" dirty="0" smtClean="0"/>
              <a:t>. </a:t>
            </a:r>
            <a:r>
              <a:rPr lang="ru-RU" sz="1600" dirty="0" err="1" smtClean="0"/>
              <a:t>Народилася</a:t>
            </a:r>
            <a:r>
              <a:rPr lang="ru-RU" sz="1600" dirty="0" smtClean="0"/>
              <a:t> у с. </a:t>
            </a:r>
            <a:r>
              <a:rPr lang="ru-RU" sz="1600" dirty="0" err="1" smtClean="0"/>
              <a:t>Костувате</a:t>
            </a:r>
            <a:r>
              <a:rPr lang="ru-RU" sz="1600" dirty="0" smtClean="0"/>
              <a:t> </a:t>
            </a:r>
            <a:r>
              <a:rPr lang="ru-RU" sz="1600" dirty="0" err="1" smtClean="0"/>
              <a:t>Херсонської</a:t>
            </a:r>
            <a:r>
              <a:rPr lang="ru-RU" sz="1600" dirty="0" smtClean="0"/>
              <a:t> </a:t>
            </a:r>
            <a:r>
              <a:rPr lang="ru-RU" sz="1600" dirty="0" err="1" smtClean="0"/>
              <a:t>губернії</a:t>
            </a:r>
            <a:r>
              <a:rPr lang="ru-RU" sz="1600" dirty="0" smtClean="0"/>
              <a:t>. </a:t>
            </a:r>
            <a:r>
              <a:rPr lang="ru-RU" sz="1600" dirty="0" err="1" smtClean="0"/>
              <a:t>Найкращі</a:t>
            </a:r>
            <a:r>
              <a:rPr lang="ru-RU" sz="1600" dirty="0" smtClean="0"/>
              <a:t> </a:t>
            </a:r>
            <a:r>
              <a:rPr lang="ru-RU" sz="1600" dirty="0" err="1" smtClean="0"/>
              <a:t>партії</a:t>
            </a:r>
            <a:r>
              <a:rPr lang="ru-RU" sz="1600" dirty="0" smtClean="0"/>
              <a:t> </a:t>
            </a:r>
            <a:r>
              <a:rPr lang="ru-RU" sz="1600" dirty="0" err="1" smtClean="0"/>
              <a:t>і</a:t>
            </a:r>
            <a:r>
              <a:rPr lang="ru-RU" sz="1600" dirty="0" smtClean="0"/>
              <a:t> </a:t>
            </a:r>
            <a:r>
              <a:rPr lang="ru-RU" sz="1600" dirty="0" err="1" smtClean="0"/>
              <a:t>ролі:Наталка</a:t>
            </a:r>
            <a:r>
              <a:rPr lang="ru-RU" sz="1600" dirty="0" smtClean="0"/>
              <a:t> («Наталка Полтавка» І. </a:t>
            </a:r>
            <a:r>
              <a:rPr lang="ru-RU" sz="1600" dirty="0" err="1" smtClean="0"/>
              <a:t>Котляревського</a:t>
            </a:r>
            <a:r>
              <a:rPr lang="ru-RU" sz="1600" dirty="0" smtClean="0"/>
              <a:t>),</a:t>
            </a:r>
            <a:r>
              <a:rPr lang="ru-RU" sz="1600" dirty="0" err="1" smtClean="0"/>
              <a:t>Одарка</a:t>
            </a:r>
            <a:r>
              <a:rPr lang="ru-RU" sz="1600" dirty="0" smtClean="0"/>
              <a:t> («</a:t>
            </a:r>
            <a:r>
              <a:rPr lang="ru-RU" sz="1600" dirty="0" err="1" smtClean="0"/>
              <a:t>Запорожець</a:t>
            </a:r>
            <a:r>
              <a:rPr lang="ru-RU" sz="1600" dirty="0" smtClean="0"/>
              <a:t> за </a:t>
            </a:r>
            <a:r>
              <a:rPr lang="ru-RU" sz="1600" dirty="0" err="1" smtClean="0"/>
              <a:t>Дунаєм</a:t>
            </a:r>
            <a:r>
              <a:rPr lang="ru-RU" sz="1600" dirty="0" smtClean="0"/>
              <a:t>» С. </a:t>
            </a:r>
            <a:r>
              <a:rPr lang="ru-RU" sz="1600" dirty="0" err="1" smtClean="0"/>
              <a:t>ГулакаАртемовського</a:t>
            </a:r>
            <a:r>
              <a:rPr lang="ru-RU" sz="1600" dirty="0" smtClean="0"/>
              <a:t>),Панночка («Утоплена» М. Лисенка),Маруся («Дай </a:t>
            </a:r>
            <a:r>
              <a:rPr lang="ru-RU" sz="1600" dirty="0" err="1" smtClean="0"/>
              <a:t>серцю</a:t>
            </a:r>
            <a:r>
              <a:rPr lang="ru-RU" sz="1600" dirty="0" smtClean="0"/>
              <a:t> волю…» М. </a:t>
            </a:r>
            <a:r>
              <a:rPr lang="ru-RU" sz="1600" dirty="0" err="1" smtClean="0"/>
              <a:t>Кропивницького</a:t>
            </a:r>
            <a:r>
              <a:rPr lang="ru-RU" sz="1600" dirty="0" smtClean="0"/>
              <a:t>),</a:t>
            </a:r>
            <a:r>
              <a:rPr lang="ru-RU" sz="1600" dirty="0" err="1" smtClean="0"/>
              <a:t>Софія</a:t>
            </a:r>
            <a:r>
              <a:rPr lang="ru-RU" sz="1600" dirty="0" smtClean="0"/>
              <a:t> та Варка («</a:t>
            </a:r>
            <a:r>
              <a:rPr lang="ru-RU" sz="1600" dirty="0" err="1" smtClean="0"/>
              <a:t>Безталанна</a:t>
            </a:r>
            <a:r>
              <a:rPr lang="ru-RU" sz="1600" dirty="0" smtClean="0"/>
              <a:t>» І. </a:t>
            </a:r>
            <a:r>
              <a:rPr lang="ru-RU" sz="1600" dirty="0" err="1" smtClean="0"/>
              <a:t>Тобілевича</a:t>
            </a:r>
            <a:r>
              <a:rPr lang="ru-RU" sz="1600" dirty="0" smtClean="0"/>
              <a:t>)</a:t>
            </a:r>
          </a:p>
        </p:txBody>
      </p:sp>
    </p:spTree>
  </p:cSld>
  <p:clrMapOvr>
    <a:masterClrMapping/>
  </p:clrMapOvr>
  <p:transition>
    <p:strips dir="l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Содержимое 6" descr="Сердюк_Олександр_Іванович.jpg"/>
          <p:cNvPicPr>
            <a:picLocks noGrp="1" noChangeAspect="1"/>
          </p:cNvPicPr>
          <p:nvPr>
            <p:ph sz="half" idx="1"/>
          </p:nvPr>
        </p:nvPicPr>
        <p:blipFill>
          <a:blip r:embed="rId2" cstate="print"/>
          <a:srcRect/>
          <a:stretch>
            <a:fillRect/>
          </a:stretch>
        </p:blipFill>
        <p:spPr>
          <a:xfrm>
            <a:off x="4857750" y="785813"/>
            <a:ext cx="3929063" cy="5500687"/>
          </a:xfrm>
        </p:spPr>
      </p:pic>
      <p:sp>
        <p:nvSpPr>
          <p:cNvPr id="20482" name="Заголовок 3"/>
          <p:cNvSpPr>
            <a:spLocks noGrp="1"/>
          </p:cNvSpPr>
          <p:nvPr>
            <p:ph type="title"/>
          </p:nvPr>
        </p:nvSpPr>
        <p:spPr>
          <a:xfrm>
            <a:off x="457200" y="714375"/>
            <a:ext cx="4402138" cy="5143500"/>
          </a:xfrm>
        </p:spPr>
        <p:txBody>
          <a:bodyPr/>
          <a:lstStyle/>
          <a:p>
            <a:r>
              <a:rPr lang="vi-VN" sz="3600" dirty="0" smtClean="0">
                <a:solidFill>
                  <a:srgbClr val="FFFF00"/>
                </a:solidFill>
                <a:effectLst>
                  <a:outerShdw blurRad="38100" dist="38100" dir="2700000" algn="tl">
                    <a:srgbClr val="000000"/>
                  </a:outerShdw>
                </a:effectLst>
              </a:rPr>
              <a:t>Серд́юк Олекс</a:t>
            </a:r>
            <a:r>
              <a:rPr lang="en-US" sz="3600" dirty="0" smtClean="0">
                <a:solidFill>
                  <a:srgbClr val="FFFF00"/>
                </a:solidFill>
                <a:effectLst>
                  <a:outerShdw blurRad="38100" dist="38100" dir="2700000" algn="tl">
                    <a:srgbClr val="000000"/>
                  </a:outerShdw>
                </a:effectLst>
              </a:rPr>
              <a:t>á</a:t>
            </a:r>
            <a:r>
              <a:rPr lang="vi-VN" sz="3600" dirty="0" smtClean="0">
                <a:solidFill>
                  <a:srgbClr val="FFFF00"/>
                </a:solidFill>
                <a:effectLst>
                  <a:outerShdw blurRad="38100" dist="38100" dir="2700000" algn="tl">
                    <a:srgbClr val="000000"/>
                  </a:outerShdw>
                </a:effectLst>
              </a:rPr>
              <a:t>ндр (Лесь) Іванович</a:t>
            </a:r>
            <a:r>
              <a:rPr lang="uk-UA" sz="3600" dirty="0" smtClean="0">
                <a:solidFill>
                  <a:srgbClr val="FFFF00"/>
                </a:solidFill>
                <a:effectLst>
                  <a:outerShdw blurRad="38100" dist="38100" dir="2700000" algn="tl">
                    <a:srgbClr val="000000"/>
                  </a:outerShdw>
                </a:effectLst>
              </a:rPr>
              <a:t> </a:t>
            </a:r>
            <a:r>
              <a:rPr lang="vi-VN" sz="2000" dirty="0" smtClean="0">
                <a:effectLst>
                  <a:outerShdw blurRad="38100" dist="38100" dir="2700000" algn="tl">
                    <a:srgbClr val="000000"/>
                  </a:outerShdw>
                </a:effectLst>
              </a:rPr>
              <a:t>— український актор театру (героїчного й характерного плану) та</a:t>
            </a:r>
            <a:r>
              <a:rPr lang="uk-UA" sz="2000" dirty="0" smtClean="0">
                <a:effectLst>
                  <a:outerShdw blurRad="38100" dist="38100" dir="2700000" algn="tl">
                    <a:srgbClr val="000000"/>
                  </a:outerShdw>
                </a:effectLst>
              </a:rPr>
              <a:t> </a:t>
            </a:r>
            <a:r>
              <a:rPr lang="vi-VN" sz="2000" dirty="0" smtClean="0">
                <a:effectLst>
                  <a:outerShdw blurRad="38100" dist="38100" dir="2700000" algn="tl">
                    <a:srgbClr val="000000"/>
                  </a:outerShdw>
                </a:effectLst>
              </a:rPr>
              <a:t>кіно</a:t>
            </a:r>
            <a:r>
              <a:rPr lang="uk-UA" sz="2000" dirty="0" smtClean="0">
                <a:effectLst>
                  <a:outerShdw blurRad="38100" dist="38100" dir="2700000" algn="tl">
                    <a:srgbClr val="000000"/>
                  </a:outerShdw>
                </a:effectLst>
              </a:rPr>
              <a:t>.</a:t>
            </a:r>
            <a:r>
              <a:rPr lang="vi-VN" sz="2000" dirty="0" smtClean="0">
                <a:effectLst>
                  <a:outerShdw blurRad="38100" dist="38100" dir="2700000" algn="tl">
                    <a:srgbClr val="000000"/>
                  </a:outerShdw>
                </a:effectLst>
              </a:rPr>
              <a:t>Народився в селянській родині.Закінчив Державний музично-драматичний інститут ім. М. Лисенка (1919).Дебютував у Театрі ім. Т. Шевченка (Київ, 1919—1922).1922—1934 — у театрі «Березіль».З 1934 — у Харківському театрі ім. Шевченка </a:t>
            </a:r>
            <a:endParaRPr lang="ru-RU" sz="2000" dirty="0" smtClean="0">
              <a:effectLst>
                <a:outerShdw blurRad="38100" dist="38100" dir="2700000" algn="tl">
                  <a:srgbClr val="000000"/>
                </a:outerShdw>
              </a:effectLst>
            </a:endParaRPr>
          </a:p>
        </p:txBody>
      </p:sp>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6"/>
          <p:cNvSpPr>
            <a:spLocks noGrp="1"/>
          </p:cNvSpPr>
          <p:nvPr>
            <p:ph type="title"/>
          </p:nvPr>
        </p:nvSpPr>
        <p:spPr>
          <a:xfrm>
            <a:off x="0" y="1143000"/>
            <a:ext cx="9144000" cy="1143000"/>
          </a:xfrm>
        </p:spPr>
        <p:txBody>
          <a:bodyPr/>
          <a:lstStyle/>
          <a:p>
            <a:r>
              <a:rPr lang="vi-VN" sz="2800" b="1" dirty="0" smtClean="0">
                <a:solidFill>
                  <a:srgbClr val="FFFF00"/>
                </a:solidFill>
                <a:effectLst>
                  <a:outerShdw blurRad="38100" dist="38100" dir="2700000" algn="tl">
                    <a:srgbClr val="000000"/>
                  </a:outerShdw>
                </a:effectLst>
              </a:rPr>
              <a:t>Ната́лія Миха́йлівна Ужві́й</a:t>
            </a:r>
            <a:r>
              <a:rPr lang="uk-UA" sz="2800" b="1" dirty="0" smtClean="0">
                <a:solidFill>
                  <a:srgbClr val="FFFF00"/>
                </a:solidFill>
                <a:effectLst>
                  <a:outerShdw blurRad="38100" dist="38100" dir="2700000" algn="tl">
                    <a:srgbClr val="000000"/>
                  </a:outerShdw>
                </a:effectLst>
              </a:rPr>
              <a:t> </a:t>
            </a:r>
            <a:r>
              <a:rPr lang="vi-VN" sz="2000" b="1" dirty="0" smtClean="0">
                <a:effectLst>
                  <a:outerShdw blurRad="38100" dist="38100" dir="2700000" algn="tl">
                    <a:srgbClr val="000000"/>
                  </a:outerShdw>
                </a:effectLst>
              </a:rPr>
              <a:t>— українська радянська акторка театру і кіно.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Народилася</a:t>
            </a:r>
            <a:r>
              <a:rPr lang="ru-RU" sz="2000" b="1" dirty="0" smtClean="0">
                <a:effectLst>
                  <a:outerShdw blurRad="38100" dist="38100" dir="2700000" algn="tl">
                    <a:srgbClr val="000000"/>
                  </a:outerShdw>
                </a:effectLst>
              </a:rPr>
              <a:t> у </a:t>
            </a:r>
            <a:r>
              <a:rPr lang="ru-RU" sz="2000" b="1" dirty="0" err="1" smtClean="0">
                <a:effectLst>
                  <a:outerShdw blurRad="38100" dist="38100" dir="2700000" algn="tl">
                    <a:srgbClr val="000000"/>
                  </a:outerShdw>
                </a:effectLst>
              </a:rPr>
              <a:t>Любомлі</a:t>
            </a:r>
            <a:r>
              <a:rPr lang="ru-RU" sz="2000" b="1" dirty="0" smtClean="0">
                <a:effectLst>
                  <a:outerShdw blurRad="38100" dist="38100" dir="2700000" algn="tl">
                    <a:srgbClr val="000000"/>
                  </a:outerShdw>
                </a:effectLst>
              </a:rPr>
              <a:t> на </a:t>
            </a:r>
            <a:r>
              <a:rPr lang="ru-RU" sz="2000" b="1" dirty="0" err="1" smtClean="0">
                <a:effectLst>
                  <a:outerShdw blurRad="38100" dist="38100" dir="2700000" algn="tl">
                    <a:srgbClr val="000000"/>
                  </a:outerShdw>
                </a:effectLst>
              </a:rPr>
              <a:t>Волині</a:t>
            </a:r>
            <a:r>
              <a:rPr lang="ru-RU" sz="2000" b="1" dirty="0" smtClean="0">
                <a:effectLst>
                  <a:outerShdw blurRad="38100" dist="38100" dir="2700000" algn="tl">
                    <a:srgbClr val="000000"/>
                  </a:outerShdw>
                </a:effectLst>
              </a:rPr>
              <a:t>. 1922 — 25 </a:t>
            </a:r>
            <a:r>
              <a:rPr lang="ru-RU" sz="2000" b="1" dirty="0" err="1" smtClean="0">
                <a:effectLst>
                  <a:outerShdw blurRad="38100" dist="38100" dir="2700000" algn="tl">
                    <a:srgbClr val="000000"/>
                  </a:outerShdw>
                </a:effectLst>
              </a:rPr>
              <a:t>навчалася</a:t>
            </a:r>
            <a:r>
              <a:rPr lang="ru-RU" sz="2000" b="1" dirty="0" smtClean="0">
                <a:effectLst>
                  <a:outerShdw blurRad="38100" dist="38100" dir="2700000" algn="tl">
                    <a:srgbClr val="000000"/>
                  </a:outerShdw>
                </a:effectLst>
              </a:rPr>
              <a:t> в </a:t>
            </a:r>
            <a:r>
              <a:rPr lang="ru-RU" sz="2000" b="1" dirty="0" err="1" smtClean="0">
                <a:effectLst>
                  <a:outerShdw blurRad="38100" dist="38100" dir="2700000" algn="tl">
                    <a:srgbClr val="000000"/>
                  </a:outerShdw>
                </a:effectLst>
              </a:rPr>
              <a:t>Драматичній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студії</a:t>
            </a:r>
            <a:r>
              <a:rPr lang="ru-RU" sz="2000" b="1" dirty="0" smtClean="0">
                <a:effectLst>
                  <a:outerShdw blurRad="38100" dist="38100" dir="2700000" algn="tl">
                    <a:srgbClr val="000000"/>
                  </a:outerShdw>
                </a:effectLst>
              </a:rPr>
              <a:t> при </a:t>
            </a:r>
            <a:r>
              <a:rPr lang="ru-RU" sz="2000" b="1" dirty="0" err="1" smtClean="0">
                <a:effectLst>
                  <a:outerShdw blurRad="38100" dist="38100" dir="2700000" algn="tl">
                    <a:srgbClr val="000000"/>
                  </a:outerShdw>
                </a:effectLst>
              </a:rPr>
              <a:t>Першому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Держ</a:t>
            </a:r>
            <a:r>
              <a:rPr lang="ru-RU" sz="2000" b="1" dirty="0" smtClean="0">
                <a:effectLst>
                  <a:outerShdw blurRad="38100" dist="38100" dir="2700000" algn="tl">
                    <a:srgbClr val="000000"/>
                  </a:outerShdw>
                </a:effectLst>
              </a:rPr>
              <a:t>. Драматичному </a:t>
            </a:r>
            <a:r>
              <a:rPr lang="ru-RU" sz="2000" b="1" dirty="0" err="1" smtClean="0">
                <a:effectLst>
                  <a:outerShdw blurRad="38100" dist="38100" dir="2700000" algn="tl">
                    <a:srgbClr val="000000"/>
                  </a:outerShdw>
                </a:effectLst>
              </a:rPr>
              <a:t>Театрі</a:t>
            </a:r>
            <a:r>
              <a:rPr lang="ru-RU" sz="2000" b="1" dirty="0" smtClean="0">
                <a:effectLst>
                  <a:outerShdw blurRad="38100" dist="38100" dir="2700000" algn="tl">
                    <a:srgbClr val="000000"/>
                  </a:outerShdw>
                </a:effectLst>
              </a:rPr>
              <a:t> УРСР </a:t>
            </a:r>
            <a:r>
              <a:rPr lang="ru-RU" sz="2000" b="1" dirty="0" err="1" smtClean="0">
                <a:effectLst>
                  <a:outerShdw blurRad="38100" dist="38100" dir="2700000" algn="tl">
                    <a:srgbClr val="000000"/>
                  </a:outerShdw>
                </a:effectLst>
              </a:rPr>
              <a:t>ім</a:t>
            </a:r>
            <a:r>
              <a:rPr lang="ru-RU" sz="2000" b="1" dirty="0" smtClean="0">
                <a:effectLst>
                  <a:outerShdw blurRad="38100" dist="38100" dir="2700000" algn="tl">
                    <a:srgbClr val="000000"/>
                  </a:outerShdw>
                </a:effectLst>
              </a:rPr>
              <a:t>. Т. </a:t>
            </a:r>
            <a:r>
              <a:rPr lang="ru-RU" sz="2000" b="1" dirty="0" err="1" smtClean="0">
                <a:effectLst>
                  <a:outerShdw blurRad="38100" dist="38100" dir="2700000" algn="tl">
                    <a:srgbClr val="000000"/>
                  </a:outerShdw>
                </a:effectLst>
              </a:rPr>
              <a:t>Шевченка</a:t>
            </a:r>
            <a:r>
              <a:rPr lang="ru-RU" sz="2000" b="1" dirty="0" smtClean="0">
                <a:effectLst>
                  <a:outerShdw blurRad="38100" dist="38100" dir="2700000" algn="tl">
                    <a:srgbClr val="000000"/>
                  </a:outerShdw>
                </a:effectLst>
              </a:rPr>
              <a:t> у </a:t>
            </a:r>
            <a:r>
              <a:rPr lang="ru-RU" sz="2000" b="1" dirty="0" err="1" smtClean="0">
                <a:effectLst>
                  <a:outerShdw blurRad="38100" dist="38100" dir="2700000" algn="tl">
                    <a:srgbClr val="000000"/>
                  </a:outerShdw>
                </a:effectLst>
              </a:rPr>
              <a:t>Києві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виступала</a:t>
            </a:r>
            <a:r>
              <a:rPr lang="ru-RU" sz="2000" b="1" dirty="0" smtClean="0">
                <a:effectLst>
                  <a:outerShdw blurRad="38100" dist="38100" dir="2700000" algn="tl">
                    <a:srgbClr val="000000"/>
                  </a:outerShdw>
                </a:effectLst>
              </a:rPr>
              <a:t> на </a:t>
            </a:r>
            <a:r>
              <a:rPr lang="ru-RU" sz="2000" b="1" dirty="0" err="1" smtClean="0">
                <a:effectLst>
                  <a:outerShdw blurRad="38100" dist="38100" dir="2700000" algn="tl">
                    <a:srgbClr val="000000"/>
                  </a:outerShdw>
                </a:effectLst>
              </a:rPr>
              <a:t>його</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сцені</a:t>
            </a:r>
            <a:r>
              <a:rPr lang="ru-RU" sz="2000" b="1" dirty="0" smtClean="0">
                <a:effectLst>
                  <a:outerShdw blurRad="38100" dist="38100" dir="2700000" algn="tl">
                    <a:srgbClr val="000000"/>
                  </a:outerShdw>
                </a:effectLst>
              </a:rPr>
              <a:t>. 1925 — 26 в </a:t>
            </a:r>
            <a:r>
              <a:rPr lang="ru-RU" sz="2000" b="1" dirty="0" err="1" smtClean="0">
                <a:effectLst>
                  <a:outerShdw blurRad="38100" dist="38100" dir="2700000" algn="tl">
                    <a:srgbClr val="000000"/>
                  </a:outerShdw>
                </a:effectLst>
              </a:rPr>
              <a:t>Одеській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Держдрамі</a:t>
            </a:r>
            <a:r>
              <a:rPr lang="ru-RU" sz="2000" b="1" dirty="0" smtClean="0">
                <a:effectLst>
                  <a:outerShdw blurRad="38100" dist="38100" dir="2700000" algn="tl">
                    <a:srgbClr val="000000"/>
                  </a:outerShdw>
                </a:effectLst>
              </a:rPr>
              <a:t>», 1926 — 34 в «</a:t>
            </a:r>
            <a:r>
              <a:rPr lang="ru-RU" sz="2000" b="1" dirty="0" err="1" smtClean="0">
                <a:effectLst>
                  <a:outerShdw blurRad="38100" dist="38100" dir="2700000" algn="tl">
                    <a:srgbClr val="000000"/>
                  </a:outerShdw>
                </a:effectLst>
              </a:rPr>
              <a:t>Березолі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далі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Харківському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Українському</a:t>
            </a:r>
            <a:r>
              <a:rPr lang="ru-RU" sz="2000" b="1" dirty="0" smtClean="0">
                <a:effectLst>
                  <a:outerShdw blurRad="38100" dist="38100" dir="2700000" algn="tl">
                    <a:srgbClr val="000000"/>
                  </a:outerShdw>
                </a:effectLst>
              </a:rPr>
              <a:t> Драматичному </a:t>
            </a:r>
            <a:r>
              <a:rPr lang="ru-RU" sz="2000" b="1" dirty="0" err="1" smtClean="0">
                <a:effectLst>
                  <a:outerShdw blurRad="38100" dist="38100" dir="2700000" algn="tl">
                    <a:srgbClr val="000000"/>
                  </a:outerShdw>
                </a:effectLst>
              </a:rPr>
              <a:t>Театрі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ім</a:t>
            </a:r>
            <a:r>
              <a:rPr lang="ru-RU" sz="2000" b="1" dirty="0" smtClean="0">
                <a:effectLst>
                  <a:outerShdw blurRad="38100" dist="38100" dir="2700000" algn="tl">
                    <a:srgbClr val="000000"/>
                  </a:outerShdw>
                </a:effectLst>
              </a:rPr>
              <a:t>. Т. </a:t>
            </a:r>
            <a:r>
              <a:rPr lang="ru-RU" sz="2000" b="1" dirty="0" err="1" smtClean="0">
                <a:effectLst>
                  <a:outerShdw blurRad="38100" dist="38100" dir="2700000" algn="tl">
                    <a:srgbClr val="000000"/>
                  </a:outerShdw>
                </a:effectLst>
              </a:rPr>
              <a:t>Шевченка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a:t>
            </a:r>
            <a:r>
              <a:rPr lang="ru-RU" sz="2000" b="1" dirty="0" smtClean="0">
                <a:effectLst>
                  <a:outerShdw blurRad="38100" dist="38100" dir="2700000" algn="tl">
                    <a:srgbClr val="000000"/>
                  </a:outerShdw>
                </a:effectLst>
              </a:rPr>
              <a:t> 1936 в </a:t>
            </a:r>
            <a:r>
              <a:rPr lang="ru-RU" sz="2000" b="1" dirty="0" err="1" smtClean="0">
                <a:effectLst>
                  <a:outerShdw blurRad="38100" dist="38100" dir="2700000" algn="tl">
                    <a:srgbClr val="000000"/>
                  </a:outerShdw>
                </a:effectLst>
              </a:rPr>
              <a:t>Київському</a:t>
            </a:r>
            <a:r>
              <a:rPr lang="ru-RU" sz="2000" b="1" dirty="0" smtClean="0">
                <a:effectLst>
                  <a:outerShdw blurRad="38100" dist="38100" dir="2700000" algn="tl">
                    <a:srgbClr val="000000"/>
                  </a:outerShdw>
                </a:effectLst>
              </a:rPr>
              <a:t> Державному </a:t>
            </a:r>
            <a:r>
              <a:rPr lang="ru-RU" sz="2000" b="1" dirty="0" err="1" smtClean="0">
                <a:effectLst>
                  <a:outerShdw blurRad="38100" dist="38100" dir="2700000" algn="tl">
                    <a:srgbClr val="000000"/>
                  </a:outerShdw>
                </a:effectLst>
              </a:rPr>
              <a:t>Академічному</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Українському</a:t>
            </a:r>
            <a:r>
              <a:rPr lang="ru-RU" sz="2000" b="1" dirty="0" smtClean="0">
                <a:effectLst>
                  <a:outerShdw blurRad="38100" dist="38100" dir="2700000" algn="tl">
                    <a:srgbClr val="000000"/>
                  </a:outerShdw>
                </a:effectLst>
              </a:rPr>
              <a:t> Драматичному </a:t>
            </a:r>
            <a:r>
              <a:rPr lang="ru-RU" sz="2000" b="1" dirty="0" err="1" smtClean="0">
                <a:effectLst>
                  <a:outerShdw blurRad="38100" dist="38100" dir="2700000" algn="tl">
                    <a:srgbClr val="000000"/>
                  </a:outerShdw>
                </a:effectLst>
              </a:rPr>
              <a:t>Театрі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ім</a:t>
            </a:r>
            <a:r>
              <a:rPr lang="ru-RU" sz="2000" b="1" dirty="0" smtClean="0">
                <a:effectLst>
                  <a:outerShdw blurRad="38100" dist="38100" dir="2700000" algn="tl">
                    <a:srgbClr val="000000"/>
                  </a:outerShdw>
                </a:effectLst>
              </a:rPr>
              <a:t>. І. Франка. </a:t>
            </a:r>
            <a:r>
              <a:rPr lang="ru-RU" sz="2000" b="1" dirty="0" err="1" smtClean="0">
                <a:effectLst>
                  <a:outerShdw blurRad="38100" dist="38100" dir="2700000" algn="tl">
                    <a:srgbClr val="000000"/>
                  </a:outerShdw>
                </a:effectLst>
              </a:rPr>
              <a:t>Найяскравіше</a:t>
            </a:r>
            <a:r>
              <a:rPr lang="ru-RU" sz="2000" b="1" dirty="0" smtClean="0">
                <a:effectLst>
                  <a:outerShdw blurRad="38100" dist="38100" dir="2700000" algn="tl">
                    <a:srgbClr val="000000"/>
                  </a:outerShdw>
                </a:effectLst>
              </a:rPr>
              <a:t> талант </a:t>
            </a:r>
            <a:r>
              <a:rPr lang="ru-RU" sz="2000" b="1" dirty="0" err="1" smtClean="0">
                <a:effectLst>
                  <a:outerShdw blurRad="38100" dist="38100" dir="2700000" algn="tl">
                    <a:srgbClr val="000000"/>
                  </a:outerShdw>
                </a:effectLst>
              </a:rPr>
              <a:t>Ужвій</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розвинувся</a:t>
            </a:r>
            <a:r>
              <a:rPr lang="ru-RU" sz="2000" b="1" dirty="0" smtClean="0">
                <a:effectLst>
                  <a:outerShdw blurRad="38100" dist="38100" dir="2700000" algn="tl">
                    <a:srgbClr val="000000"/>
                  </a:outerShdw>
                </a:effectLst>
              </a:rPr>
              <a:t> у «</a:t>
            </a:r>
            <a:r>
              <a:rPr lang="ru-RU" sz="2000" b="1" dirty="0" err="1" smtClean="0">
                <a:effectLst>
                  <a:outerShdw blurRad="38100" dist="38100" dir="2700000" algn="tl">
                    <a:srgbClr val="000000"/>
                  </a:outerShdw>
                </a:effectLst>
              </a:rPr>
              <a:t>Березолі</a:t>
            </a:r>
            <a:r>
              <a:rPr lang="ru-RU" sz="2000" b="1" dirty="0" smtClean="0">
                <a:effectLst>
                  <a:outerShdw blurRad="38100" dist="38100" dir="2700000" algn="tl">
                    <a:srgbClr val="000000"/>
                  </a:outerShdw>
                </a:effectLst>
              </a:rPr>
              <a:t>».</a:t>
            </a:r>
            <a:r>
              <a:rPr lang="ru-RU" sz="2000" b="1" dirty="0" smtClean="0">
                <a:effectLst>
                  <a:outerShdw blurRad="38100" dist="38100" dir="2700000" algn="tl">
                    <a:srgbClr val="000000"/>
                  </a:outerShdw>
                </a:effectLst>
                <a:latin typeface="Arial" charset="0"/>
              </a:rPr>
              <a:t> В</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її</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репертуарі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близько</a:t>
            </a:r>
            <a:r>
              <a:rPr lang="ru-RU" sz="2000" b="1" dirty="0" smtClean="0">
                <a:effectLst>
                  <a:outerShdw blurRad="38100" dist="38100" dir="2700000" algn="tl">
                    <a:srgbClr val="000000"/>
                  </a:outerShdw>
                </a:effectLst>
              </a:rPr>
              <a:t> 213 ролей у </a:t>
            </a:r>
            <a:r>
              <a:rPr lang="ru-RU" sz="2000" b="1" dirty="0" err="1" smtClean="0">
                <a:effectLst>
                  <a:outerShdw blurRad="38100" dist="38100" dir="2700000" algn="tl">
                    <a:srgbClr val="000000"/>
                  </a:outerShdw>
                </a:effectLst>
              </a:rPr>
              <a:t>театрі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і</a:t>
            </a:r>
            <a:r>
              <a:rPr lang="ru-RU" sz="2000" b="1" dirty="0" smtClean="0">
                <a:effectLst>
                  <a:outerShdw blurRad="38100" dist="38100" dir="2700000" algn="tl">
                    <a:srgbClr val="000000"/>
                  </a:outerShdw>
                </a:effectLst>
              </a:rPr>
              <a:t> 20 у </a:t>
            </a:r>
            <a:r>
              <a:rPr lang="ru-RU" sz="2000" b="1" dirty="0" err="1" smtClean="0">
                <a:effectLst>
                  <a:outerShdw blurRad="38100" dist="38100" dir="2700000" algn="tl">
                    <a:srgbClr val="000000"/>
                  </a:outerShdw>
                </a:effectLst>
              </a:rPr>
              <a:t>кінофільмах</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Кращі</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a:t>
            </a:r>
            <a:r>
              <a:rPr lang="ru-RU" sz="2000" b="1" dirty="0" smtClean="0">
                <a:effectLst>
                  <a:outerShdw blurRad="38100" dist="38100" dir="2700000" algn="tl">
                    <a:srgbClr val="000000"/>
                  </a:outerShdw>
                </a:effectLst>
              </a:rPr>
              <a:t> них: </a:t>
            </a:r>
            <a:r>
              <a:rPr lang="ru-RU" sz="2000" b="1" dirty="0" err="1" smtClean="0">
                <a:effectLst>
                  <a:outerShdw blurRad="38100" dist="38100" dir="2700000" algn="tl">
                    <a:srgbClr val="000000"/>
                  </a:outerShdw>
                </a:effectLst>
              </a:rPr>
              <a:t>Фруманс</a:t>
            </a:r>
            <a:r>
              <a:rPr lang="ru-RU" sz="2000" b="1" dirty="0" smtClean="0">
                <a:effectLst>
                  <a:outerShdw blurRad="38100" dist="38100" dir="2700000" algn="tl">
                    <a:srgbClr val="000000"/>
                  </a:outerShdw>
                </a:effectLst>
              </a:rPr>
              <a:t> («Золоте черево» Ф. </a:t>
            </a:r>
            <a:r>
              <a:rPr lang="ru-RU" sz="2000" b="1" dirty="0" err="1" smtClean="0">
                <a:effectLst>
                  <a:outerShdw blurRad="38100" dist="38100" dir="2700000" algn="tl">
                    <a:srgbClr val="000000"/>
                  </a:outerShdw>
                </a:effectLst>
              </a:rPr>
              <a:t>Кроммелінка</a:t>
            </a:r>
            <a:r>
              <a:rPr lang="ru-RU" sz="2000" b="1" dirty="0" smtClean="0">
                <a:effectLst>
                  <a:outerShdw blurRad="38100" dist="38100" dir="2700000" algn="tl">
                    <a:srgbClr val="000000"/>
                  </a:outerShdw>
                </a:effectLst>
              </a:rPr>
              <a:t>, 1926), </a:t>
            </a:r>
            <a:r>
              <a:rPr lang="ru-RU" sz="2000" b="1" dirty="0" err="1" smtClean="0">
                <a:effectLst>
                  <a:outerShdw blurRad="38100" dist="38100" dir="2700000" algn="tl">
                    <a:srgbClr val="000000"/>
                  </a:outerShdw>
                </a:effectLst>
              </a:rPr>
              <a:t>Маґельон</a:t>
            </a:r>
            <a:r>
              <a:rPr lang="ru-RU" sz="2000" b="1" dirty="0" smtClean="0">
                <a:effectLst>
                  <a:outerShdw blurRad="38100" dist="38100" dir="2700000" algn="tl">
                    <a:srgbClr val="000000"/>
                  </a:outerShdw>
                </a:effectLst>
              </a:rPr>
              <a:t> («Король </a:t>
            </a:r>
            <a:r>
              <a:rPr lang="ru-RU" sz="2000" b="1" dirty="0" err="1" smtClean="0">
                <a:effectLst>
                  <a:outerShdw blurRad="38100" dist="38100" dir="2700000" algn="tl">
                    <a:srgbClr val="000000"/>
                  </a:outerShdw>
                </a:effectLst>
              </a:rPr>
              <a:t>бавиться</a:t>
            </a:r>
            <a:r>
              <a:rPr lang="ru-RU" sz="2000" b="1" dirty="0" smtClean="0">
                <a:effectLst>
                  <a:outerShdw blurRad="38100" dist="38100" dir="2700000" algn="tl">
                    <a:srgbClr val="000000"/>
                  </a:outerShdw>
                </a:effectLst>
              </a:rPr>
              <a:t>» В. </a:t>
            </a:r>
            <a:r>
              <a:rPr lang="ru-RU" sz="2000" b="1" dirty="0" err="1" smtClean="0">
                <a:effectLst>
                  <a:outerShdw blurRad="38100" dist="38100" dir="2700000" algn="tl">
                    <a:srgbClr val="000000"/>
                  </a:outerShdw>
                </a:effectLst>
              </a:rPr>
              <a:t>Гюґо</a:t>
            </a:r>
            <a:r>
              <a:rPr lang="ru-RU" sz="2000" b="1" dirty="0" smtClean="0">
                <a:effectLst>
                  <a:outerShdw blurRad="38100" dist="38100" dir="2700000" algn="tl">
                    <a:srgbClr val="000000"/>
                  </a:outerShdw>
                </a:effectLst>
              </a:rPr>
              <a:t>, 1927), </a:t>
            </a:r>
            <a:r>
              <a:rPr lang="ru-RU" sz="2000" b="1" dirty="0" err="1" smtClean="0">
                <a:effectLst>
                  <a:outerShdw blurRad="38100" dist="38100" dir="2700000" algn="tl">
                    <a:srgbClr val="000000"/>
                  </a:outerShdw>
                </a:effectLst>
              </a:rPr>
              <a:t>Джулія</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Змова</a:t>
            </a:r>
            <a:r>
              <a:rPr lang="ru-RU" sz="2000" b="1" dirty="0" smtClean="0">
                <a:effectLst>
                  <a:outerShdw blurRad="38100" dist="38100" dir="2700000" algn="tl">
                    <a:srgbClr val="000000"/>
                  </a:outerShdw>
                </a:effectLst>
              </a:rPr>
              <a:t> </a:t>
            </a:r>
            <a:r>
              <a:rPr lang="ru-RU" sz="2000" b="1" dirty="0" err="1" smtClean="0">
                <a:effectLst>
                  <a:outerShdw blurRad="38100" dist="38100" dir="2700000" algn="tl">
                    <a:srgbClr val="000000"/>
                  </a:outerShdw>
                </a:effectLst>
              </a:rPr>
              <a:t>Фіеско</a:t>
            </a:r>
            <a:r>
              <a:rPr lang="ru-RU" sz="2000" b="1" dirty="0" smtClean="0">
                <a:effectLst>
                  <a:outerShdw blurRad="38100" dist="38100" dir="2700000" algn="tl">
                    <a:srgbClr val="000000"/>
                  </a:outerShdw>
                </a:effectLst>
              </a:rPr>
              <a:t>…» Ф. </a:t>
            </a:r>
            <a:r>
              <a:rPr lang="ru-RU" sz="2000" b="1" dirty="0" err="1" smtClean="0">
                <a:effectLst>
                  <a:outerShdw blurRad="38100" dist="38100" dir="2700000" algn="tl">
                    <a:srgbClr val="000000"/>
                  </a:outerShdw>
                </a:effectLst>
              </a:rPr>
              <a:t>Шіллера</a:t>
            </a:r>
            <a:r>
              <a:rPr lang="ru-RU" sz="2000" b="1" dirty="0" smtClean="0">
                <a:effectLst>
                  <a:outerShdw blurRad="38100" dist="38100" dir="2700000" algn="tl">
                    <a:srgbClr val="000000"/>
                  </a:outerShdw>
                </a:effectLst>
              </a:rPr>
              <a:t>, 1928), </a:t>
            </a:r>
            <a:r>
              <a:rPr lang="ru-RU" sz="2000" b="1" dirty="0" err="1" smtClean="0">
                <a:effectLst>
                  <a:outerShdw blurRad="38100" dist="38100" dir="2700000" algn="tl">
                    <a:srgbClr val="000000"/>
                  </a:outerShdw>
                </a:effectLst>
              </a:rPr>
              <a:t>Тьотя</a:t>
            </a:r>
            <a:r>
              <a:rPr lang="ru-RU" sz="2000" b="1" dirty="0" smtClean="0">
                <a:effectLst>
                  <a:outerShdw blurRad="38100" dist="38100" dir="2700000" algn="tl">
                    <a:srgbClr val="000000"/>
                  </a:outerShdw>
                </a:effectLst>
              </a:rPr>
              <a:t> Мотя («Мина </a:t>
            </a:r>
            <a:r>
              <a:rPr lang="ru-RU" sz="2000" b="1" dirty="0" err="1" smtClean="0">
                <a:effectLst>
                  <a:outerShdw blurRad="38100" dist="38100" dir="2700000" algn="tl">
                    <a:srgbClr val="000000"/>
                  </a:outerShdw>
                </a:effectLst>
              </a:rPr>
              <a:t>Мазайло</a:t>
            </a:r>
            <a:r>
              <a:rPr lang="ru-RU" sz="2000" b="1" dirty="0" smtClean="0">
                <a:effectLst>
                  <a:outerShdw blurRad="38100" dist="38100" dir="2700000" algn="tl">
                    <a:srgbClr val="000000"/>
                  </a:outerShdw>
                </a:effectLst>
              </a:rPr>
              <a:t>», М. </a:t>
            </a:r>
            <a:r>
              <a:rPr lang="ru-RU" sz="2000" b="1" dirty="0" err="1" smtClean="0">
                <a:effectLst>
                  <a:outerShdw blurRad="38100" dist="38100" dir="2700000" algn="tl">
                    <a:srgbClr val="000000"/>
                  </a:outerShdw>
                </a:effectLst>
              </a:rPr>
              <a:t>Куліша</a:t>
            </a:r>
            <a:r>
              <a:rPr lang="ru-RU" sz="2000" b="1" dirty="0" smtClean="0">
                <a:effectLst>
                  <a:outerShdw blurRad="38100" dist="38100" dir="2700000" algn="tl">
                    <a:srgbClr val="000000"/>
                  </a:outerShdw>
                </a:effectLst>
              </a:rPr>
              <a:t>, 1929)</a:t>
            </a:r>
          </a:p>
        </p:txBody>
      </p:sp>
      <p:pic>
        <p:nvPicPr>
          <p:cNvPr id="21506" name="Содержимое 3" descr="200px-Ужвій_Н.jpg"/>
          <p:cNvPicPr>
            <a:picLocks noGrp="1" noChangeAspect="1"/>
          </p:cNvPicPr>
          <p:nvPr>
            <p:ph idx="1"/>
          </p:nvPr>
        </p:nvPicPr>
        <p:blipFill>
          <a:blip r:embed="rId2" cstate="print"/>
          <a:srcRect/>
          <a:stretch>
            <a:fillRect/>
          </a:stretch>
        </p:blipFill>
        <p:spPr>
          <a:xfrm>
            <a:off x="3286125" y="3594100"/>
            <a:ext cx="2257425" cy="2890838"/>
          </a:xfrm>
        </p:spPr>
      </p:pic>
      <p:pic>
        <p:nvPicPr>
          <p:cNvPr id="21507" name="Рисунок 4" descr="250px-Ужвій_2.jpg"/>
          <p:cNvPicPr>
            <a:picLocks noChangeAspect="1"/>
          </p:cNvPicPr>
          <p:nvPr/>
        </p:nvPicPr>
        <p:blipFill>
          <a:blip r:embed="rId3" cstate="print"/>
          <a:srcRect/>
          <a:stretch>
            <a:fillRect/>
          </a:stretch>
        </p:blipFill>
        <p:spPr bwMode="auto">
          <a:xfrm>
            <a:off x="0" y="4394200"/>
            <a:ext cx="3179763" cy="2463800"/>
          </a:xfrm>
          <a:prstGeom prst="rect">
            <a:avLst/>
          </a:prstGeom>
          <a:noFill/>
          <a:ln w="9525">
            <a:noFill/>
            <a:miter lim="800000"/>
            <a:headEnd/>
            <a:tailEnd/>
          </a:ln>
        </p:spPr>
      </p:pic>
      <p:pic>
        <p:nvPicPr>
          <p:cNvPr id="21508" name="Рисунок 5" descr="469px-Ужвій.JPG"/>
          <p:cNvPicPr>
            <a:picLocks noChangeAspect="1"/>
          </p:cNvPicPr>
          <p:nvPr/>
        </p:nvPicPr>
        <p:blipFill>
          <a:blip r:embed="rId4" cstate="print"/>
          <a:srcRect/>
          <a:stretch>
            <a:fillRect/>
          </a:stretch>
        </p:blipFill>
        <p:spPr bwMode="auto">
          <a:xfrm>
            <a:off x="6072188" y="3095625"/>
            <a:ext cx="2643187" cy="3376613"/>
          </a:xfrm>
          <a:prstGeom prst="rect">
            <a:avLst/>
          </a:prstGeom>
          <a:noFill/>
          <a:ln w="9525">
            <a:noFill/>
            <a:miter lim="800000"/>
            <a:headEnd/>
            <a:tailEnd/>
          </a:ln>
        </p:spPr>
      </p:pic>
    </p:spTree>
  </p:cSld>
  <p:clrMapOvr>
    <a:masterClrMapping/>
  </p:clrMapOvr>
  <p:transition>
    <p:diamond/>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164</TotalTime>
  <Words>953</Words>
  <Application>Microsoft Office PowerPoint</Application>
  <PresentationFormat>Экран (4:3)</PresentationFormat>
  <Paragraphs>25</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Техническая</vt:lpstr>
      <vt:lpstr> відомі Актори України </vt:lpstr>
      <vt:lpstr>Лесь Курбас  Народився 25 лютого 1887 року в місті Самбір (тепер Львівської області) у родині акторів галицького театру Степана та Ванди Курбасів (за сценою Яновичі). Головна увага й енергія молодого митця були скеровані на організацію студії молодих акторів, з якої виріс згодом Молодий театр. Лесь Курбас був засновником спочатку політичного (1922–1926), а потім і філософського (1926–1933) театру в Україні. </vt:lpstr>
      <vt:lpstr> Гнат Петрович Юра — український театральний режисер, актор театру і кіно. Народний артист. Народився 8 січня 1888 року в селі Федвар (тепер село Підлісне Олександрівського району Кіровоградської області). З 1907 на професійній сцені в трупі С. Максимовича.Грав такі ролі:Терешко, Крамарюк («Суєта», «Житейське море» Івана Карпенка-Карого),Копистка («97» Миколи Куліша), Знімався у фільмах«Прометей» (1936),«Кармелюк» (1938),«Тарас Шевченко» (1951)«Мартин Боруля» (1953).«Сто тисяч» (1958) </vt:lpstr>
      <vt:lpstr>Марі́я Костянти́нівна Занькове́цька— українська актриса. 27 жовтня 1882 р. — у міському театрі Єлизаветграда (нині Кіровоград) під орудою М.Кропивницького розпочався творчий шлях видатної української актриси. Вона «пережила» жіноче безталання Харитини («Наймичка» І. К. Карпенка-Карого, 1887), Олени («Глитай, або ж Павук» М. П. Кропивницького, 1883), Ази («Циганка Аза» М. П. Старицького, 1892), Катрі і Цвіркунки («Не судилось», 1889, «Чорноморці», 1882 М. П. Старицького), Галі («Назар Стодоля», 1882 Т.Шевченка). Померла 4 жовтня 1934 року.</vt:lpstr>
      <vt:lpstr> Амвро́сій Максиміліа́нович Бу́чма — український актор і режисер. Народився 14 березня 1891 року у Львові в родині залізничника і пралі. Завдяки сестрі у 1905 році потрапив до Львівського театру товариства «Руська Бесіда», у 1922-26 та 1930-36 — провідний актор театру «Березіль»</vt:lpstr>
      <vt:lpstr>Ма́р'ян Михайлович Крушельницький — режисер, актор, народний артист СРСР(1944), професор, один із фундаторів українського театру. Народився 18 квітня 1897 року в селі Пилява Бучацького району в сім'ї небагатих галицьких селян Михайла Антоновича та Марії Йосипівни Крушельницьких. Навчався в Тернопільській українській гімназії, був учасником трупи «Тернопільські театральні вечори».</vt:lpstr>
      <vt:lpstr>Садовська-Барілотті Марія Карпівна — співачка-сопрано і драматична акторка, сестра І. Тобілевича, М. Садовського і П. Саксаганського. Народилася у с. Костувате Херсонської губернії. Найкращі партії і ролі:Наталка («Наталка Полтавка» І. Котляревського),Одарка («Запорожець за Дунаєм» С. ГулакаАртемовського),Панночка («Утоплена» М. Лисенка),Маруся («Дай серцю волю…» М. Кропивницького),Софія та Варка («Безталанна» І. Тобілевича)</vt:lpstr>
      <vt:lpstr>Серд́юк Олексáндр (Лесь) Іванович — український актор театру (героїчного й характерного плану) та кіно.Народився в селянській родині.Закінчив Державний музично-драматичний інститут ім. М. Лисенка (1919).Дебютував у Театрі ім. Т. Шевченка (Київ, 1919—1922).1922—1934 — у театрі «Березіль».З 1934 — у Харківському театрі ім. Шевченка </vt:lpstr>
      <vt:lpstr>Ната́лія Миха́йлівна Ужві́й — українська радянська акторка театру і кіно. Народилася у Любомлі на Волині. 1922 — 25 навчалася в Драматичній студії при Першому Держ. Драматичному Театрі УРСР ім. Т. Шевченка у Києві і виступала на його сцені. 1925 — 26 в Одеській «Держдрамі», 1926 — 34 в «Березолі», далі в Харківському Українському Драматичному Театрі ім. Т. Шевченка і з 1936 в Київському Державному Академічному Українському Драматичному Театрі ім. І. Франка. Найяскравіше талант Ужвій розвинувся у «Березолі». В її репертуарі близько 213 ролей у театрі і 20 у кінофільмах. Кращі з них: Фруманс («Золоте черево» Ф. Кроммелінка, 1926), Маґельон («Король бавиться» В. Гюґо, 1927), Джулія («Змова Фіеско…» Ф. Шіллера, 1928), Тьотя Мотя («Мина Мазайло», М. Куліша, 1929)</vt:lpstr>
      <vt:lpstr>Ю́рій Васи́льович Шу́мський (справжнє прізвище Шомін) — український актор різноманітного плану, Народний артист СРСР (1944). Народився 5 листопада 1887 року в місті Тирасполі. 1917 року організував у Херсоні самодіяльний український драматичний театр і студію; пізніше перейшов до Одеської «Держдрами» (1925—1934) і Київського театру ім. І. Франка (1934—1954). Знімався у кіно з 1925 року у фільмах:«Тарас Шевченко»,«Борислав сміється» (Бенедіо),«Беня Крик»(1927,грабіжник),«Напередодні» (Малина),«Буря» (1928, Силін),</vt:lpstr>
      <vt:lpstr>Рома́н Григо́рович Віктю́к — російський театральний актор і режисер, народний артист України. Роман Віктюк, постановник і виконавець ролей у величезній кількості вистав, переважно в театрах Москви, зокрема, і в театрі свого імені, є популярним і шанованим у Росії та в Україні. Відомий незмінною і непідробною епатажністю й оригінальністю, незаангажованістю в судженнях, в тому числі і з питань історії та сучасності, персоналій тощо.</vt:lpstr>
      <vt:lpstr>Богда́н Сильве́стрович Сту́пка — український актор театру і кіно, лауреат Шевченківської премії (1993, за головну роль у виставі «Тев'є-Тевель» за Шолом-Алейхемом).Народний артист УРСР (1980). Народний артист СРСР (1991). Герой України (2011). Народився актор 27 серпня 1941 року в селі Куликів. 2007 — виконав головну роль у фільмі Володимира Бортка «Тарас Бульба» </vt:lpstr>
      <vt:lpstr>Хостікоєв Анатолій Георгійович— український актор театру і кіно. Народний артист України (1990), лауреат Національної премії України імені Тараса Шевченка (1996). Анатолій Георгійович Хостікоєв народився 15 лютого 1953 року в місті Києві. За батьком наполовину осетин, мати - українка[2]. Громадянин України.Освіту здобув у Київському інституті театрального мистецтва імені Карпенка-Карого, який закінчив 1974 року за спеціальністю «актор театру і кіно».</vt:lpstr>
      <vt:lpstr>О́льга В'ячесла́вівна Сумська́ — українська актриса і телеведуча. Народна артистка України. Ольга Сумська народилась у м.Підгайці у відомій акторській сім'ї Сумських. Зніматися в кіно почала ще в інституті. Крім серіалу «Роксолана», який став візитівкою актриси, Ольга Сумська знялася в картинах «Голос трави», «Пастка», «Записки кирпатого Мефістофеля», «Кілька любовних історій», «Тигролови»</vt:lpstr>
      <vt:lpstr>Наталія В'ячеславівна Сумська  — українська акторка та телеведуча, лауреат Шевченківської премії (2008). Народилася в селі Катюжанка Київської області у спадковій родині акторів. В 1977 році закінчила Київський державний інститут театрального мистецтва ім. І. Карпенка-Карого. 1977 року Наталія Сумська — акторка Національного академічного театру ім. Івана Франка. 1978 — «Дві сім'ї»  1978 — «Наталка Полтавка» (Наталка)1989 — «Чекайте зв'язкового» (Марина Карпівна Поліщук)1980 — «Дивна відпустка» 1980 — «Від Бугу до Вісли» 1980 — «Чекаю й сподіваюсь»</vt:lpstr>
      <vt:lpstr>  Остап Ступка Народний артист України.Народився 1 січня 1970р. Остапа Ступку ви можете побачити у виставі «Московіада»(постановка Станіслава Мойсеєва по однойменному роману відомого, сучасного, неповторного Юрія Андруховича).</vt:lpstr>
      <vt:lpstr>Фе́дір Микола́йович Стригу́н — український режисер, народний артист України. Народний артист України, доцент, член-кореспондент АМУ. Член Комітету Національних премій України ім. Т.Шевченка .Зіграв понад 100 ролей: Дон Жуан («Камінний господар» Лесі Українки), Микола Садовський («Марія Заньковецька» Рябокляча), Річард ІІІ («Річард ІІІ» Шекспіра), Уріель а Коста («Уріель а Коста» Гуцкова), Іван («Суєта», «Житейське море» Карпенка-Карого); Едгар («Король Лір»)</vt:lpstr>
      <vt:lpstr>Шестопалов Валентин Микитович   Народний артист України, режисер. Розпочав театральну кар'єру в 11 років, навчався у студії при театрі ім.І.Франка.Формує творче обличчя театру: добирає для постановок найцікавіші п'єси світової та української драматургії, задумує сценічне вирішення, запрошує щонайкращих акторів з різних театрів Києва і працює з ними одночасно як актор-партнер і як режисер.</vt:lpstr>
      <vt:lpstr>Наталя Кудрявцева  Заслужена артистка України. Закінчила Київський державний інститут театрального мистецтва ім. І.К.Карпенка-Карого. Зараз, вже протягом тринадцяти років, викладає в цьому інституті (тепер університеті).З 1980 року працювала в Київському театрі Поезії (пізніше театр "Золоті ворота"), де зіграла понад десять ролей у виставах "Чтоб всей вселеной шла любовь" (за Лілю Брік та за Тетяну Яковлєву), "Кров та попіл" (Мати) та "Стіна" (Вона) В.Марцинкявічуса.   Актриса Київського національного академічного драматичного театру російської драми ім. Лесі Українки. Ролі: тьотя Савка (Б.Нушич "Пані міністерша"), Ґледіс (Р.Куні "№ 13"), Анфуса Тихонівна ("Вовки та вівці" О.Островського) та інші.</vt:lpstr>
      <vt:lpstr>   Станіслав Володимирович Боклан.  Заслужений артист України Народився 12 січня 1960р. Станіслав Боклан у 1984 році закінчив акторський факультет, Київського державного інституту театрального мистецтва ім. І.Карпенка-Карого, курс Бориса Ставицького.Після інституту працював у Донецькому обласному російському драматичному театрі</vt:lpstr>
      <vt:lpstr>Список використаних джерел:</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Nedilya</cp:lastModifiedBy>
  <cp:revision>22</cp:revision>
  <dcterms:modified xsi:type="dcterms:W3CDTF">2013-09-13T06:35:17Z</dcterms:modified>
</cp:coreProperties>
</file>