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1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EB9968-9192-40D9-BBF9-2C2E1C10A820}" type="datetimeFigureOut">
              <a:rPr lang="ru-RU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B00A80-436D-4C96-8CD9-6A67F7818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39E39E-C4A6-4F7F-A88C-F553326A67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Український одяг пройшов довгий шлях свого формування від прадавніх часів до сьогодення .Він є досить різноманітним у регіональному відношенні, але містить  у собі ознаки , що характеризують загальну історію розвитку української культури.</a:t>
            </a: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58871F-D529-4531-B5D7-77D8CB44EC7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2E7FC-ECBF-4BF2-992C-B1F04146A5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97932-08AA-4DB3-9366-0E59DB359B1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Черкащина   Кінець ХІХ- початок ХХ ст.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5AE6D-B36F-4DC7-8030-A0070ED47F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6387BE-1B4F-4E21-A7C1-82C016026430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2DF33BB-A32B-45AA-B2D9-E957786D6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5F04E6-8BCF-45B3-A592-016EBB4038EF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9D7CD1-B81D-4641-A502-2ADC2FA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35A6FBB8-6FD8-4F44-9A2D-7A6CC9D5E83D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D16FE34-70AC-4F65-B9FF-3E6DA92747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309002-E373-4A27-9EDE-439C665A7DB4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A6DE16-ED90-4C3C-9CA4-76CE43C43B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A893118-CE19-4095-AFE1-7EBCB182FDE2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B20E7093-2358-44F9-8187-59DA616D5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DC6D83-DC37-4BC4-AAEA-762FA63383FC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BBCCC2-59F4-42B2-AD81-3EF4C1D68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24FD8F-3466-45AC-99F2-9F6C747708A2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7DD72B-E036-4AAF-9B50-BB7CB4F884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225CA9-548F-4679-83E0-E135D0CB795E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211D25-DFF5-48EA-9EF7-A2065D15E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6498568-FEDD-4FDA-B5DE-3EA07C6966A5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69ED7B-6302-4114-B78F-E011A6C6E3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8C1802-DE7D-4D61-B834-7FD1603CDC8A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AE2C4-380C-4918-B8DB-050975DB3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A04E2E-CC17-4522-9FEF-410D10A29377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A4ED69-CB6C-4C44-94DD-4176ADF91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25F0F67-6DAE-4778-9574-4E341666C38A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81DC317-B8B0-4836-973B-63F9F303FB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ssolv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47864" y="908720"/>
            <a:ext cx="5381596" cy="28681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костюм</a:t>
            </a:r>
            <a:b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47A99-B1E8-4BC3-A75F-17F65D075016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03-eastern_transcarpathia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350" y="0"/>
            <a:ext cx="481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3214688" y="6072188"/>
            <a:ext cx="313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FFFF00"/>
                </a:solidFill>
                <a:latin typeface="Times New Roman" pitchFamily="18" charset="0"/>
              </a:rPr>
              <a:t>Східне Закарпаття  </a:t>
            </a:r>
          </a:p>
          <a:p>
            <a:r>
              <a:rPr lang="uk-UA">
                <a:solidFill>
                  <a:srgbClr val="FFFF00"/>
                </a:solidFill>
                <a:latin typeface="Times New Roman" pitchFamily="18" charset="0"/>
              </a:rPr>
              <a:t>Кінець ХІХ – початок  ХХ  ст.</a:t>
            </a:r>
            <a:endParaRPr lang="ru-RU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656E4-C980-4FBD-9460-20883DCCE70E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12-kharkov_region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0"/>
            <a:ext cx="481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214563" y="5857875"/>
            <a:ext cx="464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                           </a:t>
            </a:r>
            <a:r>
              <a:rPr lang="uk-UA">
                <a:solidFill>
                  <a:srgbClr val="FFFF00"/>
                </a:solidFill>
                <a:latin typeface="Times New Roman" pitchFamily="18" charset="0"/>
              </a:rPr>
              <a:t>Харківщина </a:t>
            </a:r>
            <a:r>
              <a:rPr lang="uk-UA">
                <a:latin typeface="Times New Roman" pitchFamily="18" charset="0"/>
              </a:rPr>
              <a:t>                                                                          </a:t>
            </a:r>
            <a:r>
              <a:rPr lang="uk-UA">
                <a:solidFill>
                  <a:srgbClr val="FFFF00"/>
                </a:solidFill>
                <a:latin typeface="Times New Roman" pitchFamily="18" charset="0"/>
              </a:rPr>
              <a:t>Кінець ХІХ – початок  ХХ століття </a:t>
            </a:r>
            <a:endParaRPr lang="ru-RU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9182E-C1A8-46F1-994B-0CB9B9343A43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1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0"/>
            <a:ext cx="436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71750" y="6072188"/>
            <a:ext cx="392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FFC000"/>
                </a:solidFill>
                <a:latin typeface="Times New Roman" pitchFamily="18" charset="0"/>
              </a:rPr>
              <a:t>                      Полтавщина</a:t>
            </a:r>
          </a:p>
          <a:p>
            <a:r>
              <a:rPr lang="uk-UA">
                <a:solidFill>
                  <a:srgbClr val="FFC000"/>
                </a:solidFill>
                <a:latin typeface="Times New Roman" pitchFamily="18" charset="0"/>
              </a:rPr>
              <a:t>Кінець ХІХ – початок ХХ століття </a:t>
            </a:r>
            <a:endParaRPr lang="ru-RU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97CC88-9DA3-4458-BEFF-57A6EB3B3178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images (1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5564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88" y="5786438"/>
            <a:ext cx="5143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           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Буковина 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3B19F-EC88-48D1-820E-CBE1CD1CB559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image002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235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500188" y="621506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chemeClr val="bg1"/>
                </a:solidFill>
                <a:latin typeface="Times New Roman" pitchFamily="18" charset="0"/>
              </a:rPr>
              <a:t>                     Черкащина    Кінець ХІХ- початок ХХ ст.</a:t>
            </a:r>
            <a:endParaRPr lang="ru-RU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9893A-7A3C-4F01-A0B5-0DDA6BC5A8DC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teatral_odyag_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0"/>
            <a:ext cx="419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500313" y="6357938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Українські народні костюми в сучасному вигляді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55AC0-CED3-4B50-95CB-3021B7AA544F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teatral_odyag_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0"/>
            <a:ext cx="419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B6C20-2923-4533-B5A7-D519E464EB57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teatral_odyag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0"/>
            <a:ext cx="419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DC501-785B-4811-B2CB-FEA13E01C4B2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images (2)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513" y="0"/>
            <a:ext cx="348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7BABF-AE6F-4E4F-AA24-042D93518B62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Image__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0"/>
            <a:ext cx="454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20599-FC92-4843-94D4-1B6D36EEC272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ukrajinskyj_kostium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0"/>
            <a:ext cx="5153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2D284-324E-4568-9B2D-1B5A67159910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138790_w640_h640_2_copy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0"/>
            <a:ext cx="466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88F16-0443-4955-8A58-26883580FBE4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 descr="15930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0"/>
            <a:ext cx="8424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9B6F2-5713-4BF1-99BA-B6AB1AC35EDE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a55c6--picture-file-path-250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675" y="0"/>
            <a:ext cx="494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51AC05-6CC8-4C7B-B3AE-D47B86830D43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1" descr="Carpatho-Rusyn_sub-groups_-_Transcarpath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3688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E538D-6E53-487D-8EE9-FC593B066FD9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4-nyz-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8638"/>
            <a:ext cx="91440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4FF6E-FA9A-4FEE-9136-09ADF92C09FB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1" descr="main_ukraine_image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4C499D-0EC6-4F7F-90F6-BD669EFD70B1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</a:t>
            </a:r>
            <a:r>
              <a:rPr lang="uk-UA" dirty="0" smtClean="0"/>
              <a:t>писок використаних джерел: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772816"/>
            <a:ext cx="7239000" cy="4846320"/>
          </a:xfrm>
        </p:spPr>
        <p:txBody>
          <a:bodyPr/>
          <a:lstStyle/>
          <a:p>
            <a:r>
              <a:rPr lang="uk-UA" dirty="0" err="1" smtClean="0"/>
              <a:t>Воропай</a:t>
            </a:r>
            <a:r>
              <a:rPr lang="uk-UA" dirty="0" smtClean="0"/>
              <a:t> О. Звичаї нашого народу. Київ. – Оберіг. – 1993 – </a:t>
            </a:r>
            <a:r>
              <a:rPr lang="uk-UA" dirty="0" smtClean="0"/>
              <a:t>579 с.</a:t>
            </a:r>
            <a:endParaRPr lang="ru-RU" dirty="0" smtClean="0"/>
          </a:p>
          <a:p>
            <a:r>
              <a:rPr lang="uk-UA" dirty="0" smtClean="0"/>
              <a:t>Скуратівський В. Покуть. К. Довіра. – 1992 – </a:t>
            </a:r>
            <a:r>
              <a:rPr lang="uk-UA" dirty="0" smtClean="0"/>
              <a:t>227 с.</a:t>
            </a:r>
            <a:endParaRPr lang="ru-RU" dirty="0" smtClean="0"/>
          </a:p>
          <a:p>
            <a:r>
              <a:rPr lang="uk-UA" u="sng" dirty="0" smtClean="0"/>
              <a:t>http://</a:t>
            </a:r>
            <a:r>
              <a:rPr lang="uk-UA" u="sng" dirty="0" smtClean="0"/>
              <a:t>www.epochtimes.com.ua/fashion/traditional-apparels.</a:t>
            </a:r>
            <a:endParaRPr lang="ru-RU" dirty="0" smtClean="0"/>
          </a:p>
          <a:p>
            <a:r>
              <a:rPr lang="uk-UA" u="sng" dirty="0" smtClean="0"/>
              <a:t>http://</a:t>
            </a:r>
            <a:r>
              <a:rPr lang="uk-UA" u="sng" dirty="0" smtClean="0"/>
              <a:t>uk.wikipedia.org/wiki/українське_народне_вбрання.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98568-FEDD-4FDA-B5DE-3EA07C6966A5}" type="datetime1">
              <a:rPr lang="ru-RU" smtClean="0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costume1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72916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788024" y="2420888"/>
            <a:ext cx="331236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 pitchFamily="18" charset="0"/>
              </a:rPr>
              <a:t>Український одяг пройшов довгий шлях свого формування від прадавніх часів до сьогодення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endParaRPr lang="uk-UA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</a:rPr>
              <a:t>Він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</a:rPr>
              <a:t>є досить різноманітним у регіональному відношенні, але містить  у собі ознаки , що характеризують загальну історію розвитку української культури.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ADFC8-D7D2-4E35-8E51-C1CEB918969D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foivn_large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0"/>
            <a:ext cx="539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D7AE1-4A0C-420C-8B9F-CD5CD785475D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02-western_transcarpathia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0"/>
            <a:ext cx="481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3286125" y="4214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143125" y="6072188"/>
            <a:ext cx="4357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                  Західне Закарпаття </a:t>
            </a:r>
          </a:p>
          <a:p>
            <a:r>
              <a:rPr lang="uk-UA">
                <a:latin typeface="Times New Roman" pitchFamily="18" charset="0"/>
              </a:rPr>
              <a:t>         Кінець ХІХ – початок ХХ  ст.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8668A-D7BB-49EB-8AD5-EFE9A7929EB3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3_ukr1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4605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38" y="6000750"/>
            <a:ext cx="4500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                         Донеччина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Кінець ХІХ – початок  ХХ століття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EF1B0-3192-4403-A482-F0B3DBBB97F3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3_ukr7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0"/>
            <a:ext cx="5251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000250" y="6000750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                                 </a:t>
            </a:r>
            <a:r>
              <a:rPr lang="uk-UA">
                <a:solidFill>
                  <a:srgbClr val="FF0000"/>
                </a:solidFill>
                <a:latin typeface="Times New Roman" pitchFamily="18" charset="0"/>
              </a:rPr>
              <a:t>Буковина</a:t>
            </a:r>
          </a:p>
          <a:p>
            <a:r>
              <a:rPr lang="uk-UA">
                <a:latin typeface="Times New Roman" pitchFamily="18" charset="0"/>
              </a:rPr>
              <a:t>                </a:t>
            </a:r>
            <a:r>
              <a:rPr lang="uk-UA">
                <a:solidFill>
                  <a:srgbClr val="FF0000"/>
                </a:solidFill>
                <a:latin typeface="Times New Roman" pitchFamily="18" charset="0"/>
              </a:rPr>
              <a:t>Кінець ХІХ – початок ХХ  </a:t>
            </a:r>
            <a:r>
              <a:rPr lang="uk-UA">
                <a:latin typeface="Times New Roman" pitchFamily="18" charset="0"/>
              </a:rPr>
              <a:t>ст   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B4DED-FD74-4F57-B568-42703D623912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3_ukr16_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8" y="0"/>
            <a:ext cx="425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500313" y="6429375"/>
            <a:ext cx="4214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Дніпропетровщина  . Кінець ХІХ- п .ХХ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ACDF2-8BEE-4718-A169-08F5E300282D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3_ukr18_1.jp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3" y="0"/>
            <a:ext cx="4878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143125" y="6143625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</a:rPr>
              <a:t>                                Київщина                                                                                                                                                                                                                          Кінець ХІХ – початок  ХХ ст.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BFB22-F3B3-40A3-81FD-A22A5E3B4AAF}" type="datetime1">
              <a:rPr lang="ru-RU"/>
              <a:pPr>
                <a:defRPr/>
              </a:pPr>
              <a:t>13.09.2013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241</Words>
  <Application>Microsoft Office PowerPoint</Application>
  <PresentationFormat>Экран (4:3)</PresentationFormat>
  <Paragraphs>58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Український костюм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Cписок використаних джерел: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костюм </dc:title>
  <dc:creator>Admin</dc:creator>
  <cp:lastModifiedBy>Nedilya</cp:lastModifiedBy>
  <cp:revision>14</cp:revision>
  <dcterms:created xsi:type="dcterms:W3CDTF">2010-10-20T19:00:46Z</dcterms:created>
  <dcterms:modified xsi:type="dcterms:W3CDTF">2013-09-13T06:54:11Z</dcterms:modified>
</cp:coreProperties>
</file>