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4" r:id="rId4"/>
    <p:sldId id="263" r:id="rId5"/>
    <p:sldId id="266" r:id="rId6"/>
    <p:sldId id="262" r:id="rId7"/>
    <p:sldId id="261" r:id="rId8"/>
    <p:sldId id="260" r:id="rId9"/>
    <p:sldId id="259" r:id="rId10"/>
    <p:sldId id="258" r:id="rId11"/>
    <p:sldId id="269" r:id="rId12"/>
    <p:sldId id="257" r:id="rId13"/>
    <p:sldId id="265" r:id="rId14"/>
    <p:sldId id="272" r:id="rId15"/>
    <p:sldId id="271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7" autoAdjust="0"/>
  </p:normalViewPr>
  <p:slideViewPr>
    <p:cSldViewPr>
      <p:cViewPr varScale="1">
        <p:scale>
          <a:sx n="98" d="100"/>
          <a:sy n="98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7DE8-DFA4-4089-92DE-B9AE80C1B469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450E-0A0D-448A-BB64-1D7B3D38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93F7-EE3E-4AF5-BEE1-4E6C41198009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68C4-55DC-4D8B-A73E-87B057909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9B79-97B9-4E59-BD16-037DFC367FC5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C659-4ADB-4B64-B6C0-7E12B6F6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1268-508D-4309-AA21-370D3253CAF3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2F1-7DDC-4686-8659-F5B75D97B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7123-7821-44D8-BCFE-A2B987C91BB0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95A1-D056-459F-A5BE-60566EE65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7AEA-A515-4E78-B2F0-2C1C1D65D141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8E7A-0C6F-4838-9E81-ED8FC677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2A13-5BB6-4047-B7F9-F555767ADD5E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0D7-DF0E-4CDA-9A9B-B40C0429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9C40-08A9-401F-A4E4-11BD0F422350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E7F-0F25-44C2-B94E-01119C21E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47F9-105D-49D7-BD3C-FDE9A9660267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7D54-90B3-47EB-996A-D3136E81B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D22D-9AB3-4D7C-9961-F9D0A9E60636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169-5549-45AE-9A93-9A8BA06A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39EC-168E-4431-8FEE-C5C6FB4175D8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C0E3-E7AC-470A-9596-10DEDFA3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997B7-5718-4059-8ED2-0071671EC2AC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4BA6D-B7C6-466A-A254-1120C261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3860800"/>
            <a:ext cx="7772400" cy="1736725"/>
          </a:xfrm>
        </p:spPr>
        <p:txBody>
          <a:bodyPr anchor="t"/>
          <a:lstStyle/>
          <a:p>
            <a:r>
              <a:rPr lang="uk-UA" sz="72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Японський театр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0724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Велика частина спектаклю проходить під музичний акомпанемент: він супроводжує всі дії на сцені за винятком прозової частини вистави - ​​котоби. Інструментальний ансамбль але Хаясі розташовується в один ряд на кордоні хон Бута і ато-дза і включає музикантів хаясіката, що грають на чотирьох музичних інструментах: флейті і трьох барабанах. Музика в театрі але не тече безперервно, а складається з окремих звуків, поділюваних великими паузами, причому ритм гри на інструментах може як збігатися з ритмом мови актора або хору, так і не збігатися.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00438"/>
            <a:ext cx="37147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286125"/>
            <a:ext cx="36718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857250" y="1714500"/>
            <a:ext cx="7143750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Жанр, Но сходить до ритуальних синтоїстським дійствам; спочатку актори, але виступали при буддійських і синтоїстських храмах, розігруючи сцени релігійного змісту. Маски театру, але пов'язані з традицією стародавніх ритуальних подань - гігаку; музичний супровід запозичено з ритуального синтоїстського танцю -- кагору, придворної музики - гагаку і буддійської церемоніальною музики. Найбільш ранньої з п'єс, але вважається «оКино» (</a:t>
            </a: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ст.), її навіть складно назвати «п'єсою», бо складається вона з трьох ритуальних танців, що представляють собою моління про світ, родючість і довгого життя.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Головним засобом виразності в театрі Но маска. За словами Н. Р. Анариной, «вона додає зовнішності актора загадкову привабливість, харизматичність, перетворює його постать як би в задрапіровану прекрасними одежами скульптуру». В масці виступають тільки провідний актор Сіте та супроводжуючий його цуре.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571750"/>
            <a:ext cx="1828800" cy="17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500563"/>
            <a:ext cx="1828800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71750"/>
            <a:ext cx="17827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429125"/>
            <a:ext cx="17256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2643188"/>
            <a:ext cx="164623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79295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Маска в театрі Но носиться тільки в поєднанні з перукою. Для її надягання існує особливий обряд: актор кланяється їй, дбайливо бере в руки, довго розглядає, зміцнює на обличчі і ще деякий час дивиться на себе в дзеркало. Маска кріпиться на обличчі за допомогою шнурів, просмикнутих в отвори з боків, і зав'язується на потилиці; щоб вона сиділа щільно, на лоб актора попередньо накладається загорнутий у папір шматочок бавовняної тканини.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500563"/>
            <a:ext cx="164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714625"/>
            <a:ext cx="12795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928938"/>
            <a:ext cx="1706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35004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643188"/>
            <a:ext cx="139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14875"/>
            <a:ext cx="15509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4295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                             </a:t>
            </a:r>
            <a:r>
              <a:rPr lang="ru-RU" sz="3200" u="sng">
                <a:solidFill>
                  <a:srgbClr val="0070C0"/>
                </a:solidFill>
                <a:latin typeface="Calibri" pitchFamily="34" charset="0"/>
              </a:rPr>
              <a:t>Театр Кабукі </a:t>
            </a:r>
            <a:endParaRPr lang="ru-RU" sz="2400" u="sng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Один з видів традиційного театру Японії. Становить синтез співу, музики, танцю і драми, виконавці використовують складний грим і костюми з потужним символічним навантаженням.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429000"/>
            <a:ext cx="38766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3571875" cy="517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           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Зародження</a:t>
            </a:r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Жанр кабукі утворився в 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XVII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столітті на основі народних пісень і танців. Початок жанру поклала Окуні, служниця святилища Ідзумо Тайся, котра у 1602 р. стала виконувати новий вид театралізованого танця у висохлому руслі ріки неподалік Кіото. Жінки використовували жіночі та чоловічі ролі в комічних п'єсках, сюжетами яких були випадки з повсякденного життя. Новий жанр швидко став популярним, Окуні навіть запрошували виступати перед Імператорським двором.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"/>
            <a:ext cx="28575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3581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                           </a:t>
            </a:r>
            <a:r>
              <a:rPr lang="ru-RU" sz="2800" u="sng">
                <a:solidFill>
                  <a:srgbClr val="0070C0"/>
                </a:solidFill>
                <a:latin typeface="Calibri" pitchFamily="34" charset="0"/>
              </a:rPr>
              <a:t>«Чоловічий» період</a:t>
            </a: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 1653 р. в трупах кабукі могли виступати тільки зрілі чоловіки, що спричинило розвиток витонченого, глибоко стилізованого виду кабукі — яро-кабукі. Практично до сьогодні всі ролі кабукі виконуються чоловіками. Актори, які спеціалізуються на виконанні жіночих ролей називаються онаґата або ояма . Серед акторів кабукі існують справжні театральні династії, які спеціалізуються на певних стилях гри.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500442" cy="211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411413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71563" y="642938"/>
            <a:ext cx="671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Кабукі у теперішній час</a:t>
            </a:r>
          </a:p>
          <a:p>
            <a:endParaRPr lang="ru-RU" sz="20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У сучасній Японії кабукі лишається доволі популярним жанром — він найпопулярніший вид театрального мистецтва серед усіх традиційних японських драматичних жанрів. Багато провідних акторів кабукі часто знімаються у кіно і на телебаченні 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429000"/>
            <a:ext cx="31654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643313"/>
            <a:ext cx="3238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2736850" cy="4911725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Народження японського театру пов'язують з появою пантоміми Гигаку («акторське мистецтво») і танців Бугаку («мистецтво танцю»), запозичених з континентальної культури в VII столітті.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035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95625" y="4137025"/>
            <a:ext cx="60483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Гигаку проіснувало до X століття, а потім було витіснене більш складними формами пантомімічне драми, зате подання Бугаку з часом виросли в окремий музично-танцювальний жанр, який не тільки зберігся, а й пережив новий розквіт і нині виповнюється для широкої аудиторії, в концертних залах.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787900" y="115888"/>
            <a:ext cx="4176713" cy="6335712"/>
          </a:xfrm>
        </p:spPr>
        <p:txBody>
          <a:bodyPr/>
          <a:lstStyle/>
          <a:p>
            <a:pPr indent="285750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Японських традиційних театрів завжди було багато. Це, перш за все, і Але - театр піднесені трагедії, і Кеген - невигадлива комедія, грубуватий фарс, і Кабукі, що виник в якості особливого сакрального дії, і Бунраку - чудовий театр ляльок. Одними з найбільш прославлених театрів за межами Японії, по праву вважаються Кабукі і Но.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1116013" y="2852738"/>
            <a:ext cx="25431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Кабукі в Токіо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39608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7"/>
          <p:cNvSpPr>
            <a:spLocks noChangeArrowheads="1" noChangeShapeType="1" noTextEdit="1"/>
          </p:cNvSpPr>
          <p:nvPr/>
        </p:nvSpPr>
        <p:spPr bwMode="auto">
          <a:xfrm>
            <a:off x="1692275" y="6165850"/>
            <a:ext cx="1209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Но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5888"/>
            <a:ext cx="5534025" cy="2305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Сучасний традиційний японський театр - це неповторний багатоколірний світ.</a:t>
            </a:r>
            <a:r>
              <a:rPr lang="uk-UA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uk-UA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476250"/>
            <a:ext cx="2952750" cy="5040313"/>
          </a:xfrm>
        </p:spPr>
        <p:txBody>
          <a:bodyPr/>
          <a:lstStyle/>
          <a:p>
            <a:pPr marL="1588" indent="285750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Але</a:t>
            </a: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зародився в XIV ст. і був надзвичайно популярним серед став самураїв і аристократії. Тобто, театр Але орієнтувався виключно на вищі стани і був не доступний для широких мас.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635375" y="4149725"/>
            <a:ext cx="48053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/>
              <a:t>Небагате оздоблення сцени (часто взагалі відсутня) і досить одноманітні рухи </a:t>
            </a:r>
            <a:endParaRPr lang="ru-RU" i="1"/>
          </a:p>
          <a:p>
            <a:pPr algn="ctr"/>
            <a:r>
              <a:rPr lang="uk-UA" i="1"/>
              <a:t>акторів ставлять перед собою мету пробудження уяви у глядача.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49275"/>
            <a:ext cx="4286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476250"/>
            <a:ext cx="3311525" cy="5905500"/>
          </a:xfrm>
        </p:spPr>
        <p:txBody>
          <a:bodyPr/>
          <a:lstStyle/>
          <a:p>
            <a:pPr marL="0" indent="715963">
              <a:lnSpc>
                <a:spcPct val="8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 правило, обов'язковий атрибут - маска і громіздке одіяння персонажа, фактично приховують міміку і рухи тіла актора. Театр АЛЕ - це царство жесту. Найчастіше, більшість жестів несе собою строго певний сенс.</a:t>
            </a:r>
          </a:p>
          <a:p>
            <a:pPr marL="0" indent="715963">
              <a:lnSpc>
                <a:spcPct val="80000"/>
              </a:lnSpc>
            </a:pPr>
            <a:endParaRPr lang="uk-UA" sz="2800" i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4762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549275"/>
            <a:ext cx="4597400" cy="5759450"/>
          </a:xfrm>
        </p:spPr>
        <p:txBody>
          <a:bodyPr/>
          <a:lstStyle/>
          <a:p>
            <a:pPr marL="1588" indent="361950">
              <a:buFont typeface="Arial" charset="0"/>
              <a:buNone/>
              <a:tabLst>
                <a:tab pos="0" algn="l"/>
              </a:tabLst>
            </a:pP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Традиції та історія </a:t>
            </a: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театру Кьоген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сягають корінням в дуже далеке минуле. Кьоген - це нехитра комедія, грубуватий фарс на грані фолу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Кьоген досить прозаїчний і простолюду. Як правило, невеликі п'єси тетра Кьоген виконують між актами вистав театру Але.</a:t>
            </a:r>
            <a: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7893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14913" y="404813"/>
            <a:ext cx="4129087" cy="5330825"/>
          </a:xfrm>
        </p:spPr>
        <p:txBody>
          <a:bodyPr/>
          <a:lstStyle/>
          <a:p>
            <a:pPr marL="0" indent="363538">
              <a:buFont typeface="Arial" charset="0"/>
              <a:buNone/>
            </a:pP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Кабукі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виник в надрах народу на початку епохи Токугава. І спочатку був виключно ритуальні танці, що виконувалися для розваги прихожан при сінтоіском храмі в Ідзумо.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53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50825" y="4365625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/>
              <a:t>Танець називається</a:t>
            </a:r>
          </a:p>
          <a:p>
            <a:pPr algn="ctr"/>
            <a:r>
              <a:rPr lang="uk-UA" sz="2000" i="1"/>
              <a:t> "кабукі-одорі"</a:t>
            </a:r>
          </a:p>
          <a:p>
            <a:pPr algn="ctr"/>
            <a:r>
              <a:rPr lang="uk-UA" sz="2000" i="1"/>
              <a:t>   (歌舞伎踊)</a:t>
            </a:r>
          </a:p>
          <a:p>
            <a:pPr algn="ctr"/>
            <a:r>
              <a:rPr lang="uk-UA" sz="2000" i="1"/>
              <a:t> і присвячений Ізумо-но Окуні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3600450" cy="3959225"/>
          </a:xfrm>
        </p:spPr>
        <p:txBody>
          <a:bodyPr/>
          <a:lstStyle/>
          <a:p>
            <a:pPr marL="0" indent="363538">
              <a:lnSpc>
                <a:spcPct val="80000"/>
              </a:lnSpc>
              <a:buFont typeface="Arial" charset="0"/>
              <a:buNone/>
            </a:pPr>
            <a:r>
              <a:rPr lang="uk-UA" sz="28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Бунраку</a:t>
            </a: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зобов'язаний своєю назвою імені організатора і постановника перших спектаклів Уемура Бунракукен (1737-1810). Бунраку - це найдавніший і великий японський театр ляльок. Він був відкритий в Осаці в 1872 р.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716463" y="4221163"/>
            <a:ext cx="4138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i="1"/>
              <a:t>Бунраку стали практикувати з'єднання лялькової вистави з народним пісенним оповіддю дзерурі, який виконувався під акомпанемент сямісена. У наші дні, всі уявлення йдуть під голос співака-сказателя – гіда.</a:t>
            </a:r>
            <a:r>
              <a:rPr lang="ru-RU" sz="2000" i="1"/>
              <a:t>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762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0241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260350"/>
            <a:ext cx="4238625" cy="5403850"/>
          </a:xfrm>
        </p:spPr>
        <p:txBody>
          <a:bodyPr/>
          <a:lstStyle/>
          <a:p>
            <a:pPr marL="1588" indent="361950">
              <a:lnSpc>
                <a:spcPct val="9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Японські театри, до останніх років не були популярні у світі, але за останнє десятиліття світова мода на все японське торкнулася і театрального життя. І сьогодні, виступи будь-якого традиційного театру Країни висхідного Сонця є подією в культурному житті будь-якого європейського міста.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692150"/>
            <a:ext cx="441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джерел: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uk-UA" sz="2400" dirty="0" err="1" smtClean="0"/>
              <a:t>Анаріна</a:t>
            </a:r>
            <a:r>
              <a:rPr lang="uk-UA" sz="2400" dirty="0" smtClean="0"/>
              <a:t> Н.Г. Японський театр </a:t>
            </a:r>
            <a:r>
              <a:rPr lang="uk-UA" sz="2400" dirty="0" err="1" smtClean="0"/>
              <a:t>Но</a:t>
            </a:r>
            <a:r>
              <a:rPr lang="uk-UA" sz="2400" dirty="0" smtClean="0"/>
              <a:t>. М. Наука. – 1984</a:t>
            </a:r>
            <a:endParaRPr lang="ru-RU" sz="2400" dirty="0" smtClean="0"/>
          </a:p>
          <a:p>
            <a:r>
              <a:rPr lang="uk-UA" sz="2400" dirty="0" err="1" smtClean="0"/>
              <a:t>Гундзі</a:t>
            </a:r>
            <a:r>
              <a:rPr lang="uk-UA" sz="2400" dirty="0" smtClean="0"/>
              <a:t> </a:t>
            </a:r>
            <a:r>
              <a:rPr lang="uk-UA" sz="2400" dirty="0" err="1" smtClean="0"/>
              <a:t>Масакацу</a:t>
            </a:r>
            <a:r>
              <a:rPr lang="uk-UA" sz="2400" dirty="0" smtClean="0"/>
              <a:t> Японський театр Кабукі. Москва. – Прогрес. – 1969. – </a:t>
            </a:r>
            <a:r>
              <a:rPr lang="uk-UA" sz="2400" dirty="0" smtClean="0"/>
              <a:t>231 с.</a:t>
            </a:r>
            <a:endParaRPr lang="ru-RU" sz="2400" dirty="0" smtClean="0"/>
          </a:p>
          <a:p>
            <a:r>
              <a:rPr lang="uk-UA" sz="2400" dirty="0" err="1" smtClean="0"/>
              <a:t>Леві-Строс</a:t>
            </a:r>
            <a:r>
              <a:rPr lang="uk-UA" sz="2400" dirty="0" smtClean="0"/>
              <a:t> Клод Путь масок. М:. Республіка – 2000 – 399с </a:t>
            </a:r>
            <a:endParaRPr lang="ru-RU" sz="2400" dirty="0" smtClean="0"/>
          </a:p>
          <a:p>
            <a:r>
              <a:rPr lang="uk-UA" sz="2400" dirty="0" err="1" smtClean="0"/>
              <a:t>Маркарьян</a:t>
            </a:r>
            <a:r>
              <a:rPr lang="uk-UA" sz="2400" dirty="0" smtClean="0"/>
              <a:t> С.Б. Свята в Японії. Москва. – Наука. – 1990 – </a:t>
            </a:r>
            <a:r>
              <a:rPr lang="uk-UA" sz="2400" dirty="0" smtClean="0"/>
              <a:t>248 с. </a:t>
            </a:r>
            <a:endParaRPr lang="ru-RU" sz="2400" dirty="0" smtClean="0"/>
          </a:p>
          <a:p>
            <a:r>
              <a:rPr lang="uk-UA" sz="2400" dirty="0" err="1" smtClean="0"/>
              <a:t>uk.wikipedia.org</a:t>
            </a:r>
            <a:r>
              <a:rPr lang="uk-UA" sz="2400" dirty="0" smtClean="0"/>
              <a:t>/</a:t>
            </a:r>
            <a:r>
              <a:rPr lang="uk-UA" sz="2400" dirty="0" err="1" smtClean="0"/>
              <a:t>wiki</a:t>
            </a:r>
            <a:r>
              <a:rPr lang="uk-UA" sz="2400" dirty="0" smtClean="0"/>
              <a:t>/</a:t>
            </a:r>
            <a:r>
              <a:rPr lang="uk-UA" sz="2400" b="1" dirty="0" smtClean="0"/>
              <a:t>Кабукі.</a:t>
            </a:r>
            <a:r>
              <a:rPr lang="uk-UA" sz="2400" dirty="0" smtClean="0"/>
              <a:t>  </a:t>
            </a:r>
            <a:endParaRPr lang="ru-RU" sz="2400" dirty="0" smtClean="0"/>
          </a:p>
          <a:p>
            <a:r>
              <a:rPr lang="uk-UA" sz="2400" dirty="0" smtClean="0"/>
              <a:t>http://</a:t>
            </a:r>
            <a:r>
              <a:rPr lang="uk-UA" sz="2400" dirty="0" smtClean="0"/>
              <a:t>www.artellite.ru/article-ua/1228.html.</a:t>
            </a:r>
            <a:endParaRPr lang="ru-RU" sz="2400" dirty="0" smtClean="0"/>
          </a:p>
          <a:p>
            <a:r>
              <a:rPr lang="uk-UA" sz="2400" u="sng" dirty="0" smtClean="0"/>
              <a:t>http://uk.wikipedia.org/wiki</a:t>
            </a:r>
            <a:r>
              <a:rPr lang="uk-UA" sz="2400" dirty="0" smtClean="0"/>
              <a:t>/.</a:t>
            </a:r>
            <a:endParaRPr lang="ru-RU" sz="2400" dirty="0" smtClean="0"/>
          </a:p>
          <a:p>
            <a:r>
              <a:rPr lang="uk-UA" sz="2400" u="sng" dirty="0" smtClean="0"/>
              <a:t>http://</a:t>
            </a:r>
            <a:r>
              <a:rPr lang="uk-UA" sz="2400" u="sng" dirty="0" smtClean="0"/>
              <a:t>worldtranslation.org/uk/news/297-theatres-of-the-far-east.html.</a:t>
            </a:r>
            <a:endParaRPr lang="ru-RU" sz="2400" dirty="0" smtClean="0"/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00063"/>
            <a:ext cx="8215313" cy="57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Японський театр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відрізняється великим жанровим різноманіттям. В Японії можна побачити спектаклі, створені ще в 8 столітті і ультрасучасні постановки. Токіо належить до найбільших світових театральних центрів. Тут діє японське відділення Міжнародного інституту театру при ЮНЕСКО, влаштовуються численні гастролі театральних колективів і окремих світових знаменитостей, проводяться міжнародні конкурси балету, конференції і симпозіуми з проблем театрального мистецтва, майстер-класи по пластиці традиційного театру, на які з'їжджаються актори і режисери з багатьох країн світу. В Токіо є Театральний музей з багатою колекцією і бібліотекою. За 20 сторіччя в Токіо зведено немало першокласних театральних будівель, серед яких слід вказати в першу чергу Національний театр (1966) і Новий національний театр (1997).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Види японського театру</a:t>
            </a:r>
            <a:endParaRPr lang="ru-RU" u="sng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347186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Японське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театральне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мистецтво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підрозділяється</a:t>
            </a:r>
            <a:r>
              <a:rPr lang="ru-RU" dirty="0" smtClean="0">
                <a:solidFill>
                  <a:srgbClr val="0070C0"/>
                </a:solidFill>
              </a:rPr>
              <a:t> на </a:t>
            </a:r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крупні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форми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традиційний</a:t>
            </a:r>
            <a:r>
              <a:rPr lang="ru-RU" dirty="0" smtClean="0">
                <a:solidFill>
                  <a:srgbClr val="0070C0"/>
                </a:solidFill>
              </a:rPr>
              <a:t> театр, театр </a:t>
            </a:r>
            <a:r>
              <a:rPr lang="ru-RU" dirty="0" err="1" smtClean="0">
                <a:solidFill>
                  <a:srgbClr val="0070C0"/>
                </a:solidFill>
              </a:rPr>
              <a:t>сучасної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драми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Сінгекі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err="1" smtClean="0">
                <a:solidFill>
                  <a:srgbClr val="0070C0"/>
                </a:solidFill>
              </a:rPr>
              <a:t>комерційний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сучасний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музичний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Найвидатнішими</a:t>
            </a:r>
            <a:r>
              <a:rPr lang="ru-RU" dirty="0" smtClean="0">
                <a:solidFill>
                  <a:srgbClr val="0070C0"/>
                </a:solidFill>
              </a:rPr>
              <a:t> формами </a:t>
            </a:r>
            <a:r>
              <a:rPr lang="ru-RU" dirty="0" err="1" smtClean="0">
                <a:solidFill>
                  <a:srgbClr val="0070C0"/>
                </a:solidFill>
              </a:rPr>
              <a:t>традиційного</a:t>
            </a:r>
            <a:r>
              <a:rPr lang="ru-RU" dirty="0" smtClean="0">
                <a:solidFill>
                  <a:srgbClr val="0070C0"/>
                </a:solidFill>
              </a:rPr>
              <a:t> театру </a:t>
            </a:r>
            <a:r>
              <a:rPr lang="ru-RU" dirty="0" err="1" smtClean="0">
                <a:solidFill>
                  <a:srgbClr val="0070C0"/>
                </a:solidFill>
              </a:rPr>
              <a:t>є</a:t>
            </a:r>
            <a:r>
              <a:rPr lang="ru-RU" dirty="0" smtClean="0">
                <a:solidFill>
                  <a:srgbClr val="0070C0"/>
                </a:solidFill>
              </a:rPr>
              <a:t> Но, </a:t>
            </a:r>
            <a:r>
              <a:rPr lang="ru-RU" dirty="0" err="1" smtClean="0">
                <a:solidFill>
                  <a:srgbClr val="0070C0"/>
                </a:solidFill>
              </a:rPr>
              <a:t>Кабукі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Бунраку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7715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Загальне для трьох цих форм полягає в тому, що вони мають розвинуту драматургію, включену в 20 столітті в класичну спадщину японської словесності. Традиційно всі три форми – чоловічий театр, де було заборонено грати жінкам, але в останні десятиріччя активізувалося прагнення японських жінок опановувати співом і пластикою театру Ногаку і в кінці 20 століття в цьому театрі виникла жіноча школа. Специфічною особливістю японського традиційного театру є також і те, що він функціонує як високопрофесійний репертуарний і одночасно включений в систему японських національних свят «мацурі», в яких беруть участь не тільки професіонали, але і самодіяльні сили любителів.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929063"/>
            <a:ext cx="3429000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Театр Но</a:t>
            </a:r>
            <a:endParaRPr lang="ru-RU" u="sng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3086100" cy="21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214818"/>
            <a:ext cx="3000396" cy="239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786050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71500" y="1500188"/>
            <a:ext cx="7643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Но- один з найстаріших японських драматичних театрів, що зародився в XIV столітті. Но близький до Кьоген і включає в себе риси популярних народних і аристократичних форм мистецтва. Стиль театру розвивався надзвичайно повільно і можна простежити його корені аж до китайського театру НУО.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Таким, яким Но дійшов до нашого часу, його зробили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Kan `ami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і його син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Zeami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епоху Муроматі, під крилом могутнього клану Асікага. За часів Мейдзі Але втратив підтримку уряду, але разом з Кьоген отримав офіційне визнання як одна з національних форм драми.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714429" cy="247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2182280" cy="145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496"/>
            <a:ext cx="2274887" cy="2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500063" y="285750"/>
            <a:ext cx="7929562" cy="637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Ролі театру Но  Всього виділяють чотири основні категорії акторів театру Но: 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shite, waki, kyogen, hayashi.shite (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центрі) - виконавець, головна дійова особа. У п'єсі Ноперсонаж з'являється, як правило, в двох іпостасях: спочатку як людина, а потім як дух.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У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є помічник -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tsure.waki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дублер виконавця головної ролі або ж його помічник.</a:t>
            </a: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wakizure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супутник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waki.</a:t>
            </a:r>
            <a:endParaRPr lang="uk-UA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kyogen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виконує інтерлюдії протягом п'єси, а також відіграє окремі номери між сценами п'єси.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hayashi,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або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hayashi-kata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музикант, який грає на одному з чотирьох традиційних для Але інструментів: флейті або барабанах.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jiutai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хор, що включає, як правило, від 6 до 8 осіб.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koken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свого роду суфлери-направляючі, як правило від 1 до 3 чоловік.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3786187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u="sng" dirty="0" err="1" smtClean="0">
                <a:solidFill>
                  <a:srgbClr val="0070C0"/>
                </a:solidFill>
              </a:rPr>
              <a:t>Джерелами</a:t>
            </a:r>
            <a:r>
              <a:rPr lang="ru-RU" sz="3500" u="sng" dirty="0" smtClean="0">
                <a:solidFill>
                  <a:srgbClr val="0070C0"/>
                </a:solidFill>
              </a:rPr>
              <a:t> для </a:t>
            </a:r>
            <a:r>
              <a:rPr lang="ru-RU" sz="3500" u="sng" dirty="0" err="1" smtClean="0">
                <a:solidFill>
                  <a:srgbClr val="0070C0"/>
                </a:solidFill>
              </a:rPr>
              <a:t>п'єс</a:t>
            </a:r>
            <a:r>
              <a:rPr lang="ru-RU" sz="3500" u="sng" dirty="0" smtClean="0">
                <a:solidFill>
                  <a:srgbClr val="0070C0"/>
                </a:solidFill>
              </a:rPr>
              <a:t> Но :</a:t>
            </a:r>
            <a:r>
              <a:rPr lang="ru-RU" sz="35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1. </a:t>
            </a:r>
            <a:r>
              <a:rPr lang="ru-RU" sz="2800" dirty="0" err="1" smtClean="0">
                <a:solidFill>
                  <a:srgbClr val="0070C0"/>
                </a:solidFill>
              </a:rPr>
              <a:t>середньовічна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історія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злетів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падінь</a:t>
            </a:r>
            <a:r>
              <a:rPr lang="ru-RU" sz="2800" dirty="0" smtClean="0">
                <a:solidFill>
                  <a:srgbClr val="0070C0"/>
                </a:solidFill>
              </a:rPr>
              <a:t> клану </a:t>
            </a:r>
            <a:r>
              <a:rPr lang="ru-RU" sz="2800" dirty="0" err="1" smtClean="0">
                <a:solidFill>
                  <a:srgbClr val="0070C0"/>
                </a:solidFill>
              </a:rPr>
              <a:t>Тайра</a:t>
            </a:r>
            <a:r>
              <a:rPr lang="ru-RU" sz="2800" dirty="0" smtClean="0">
                <a:solidFill>
                  <a:srgbClr val="0070C0"/>
                </a:solidFill>
              </a:rPr>
              <a:t> - «</a:t>
            </a:r>
            <a:r>
              <a:rPr lang="ru-RU" sz="2800" dirty="0" err="1" smtClean="0">
                <a:solidFill>
                  <a:srgbClr val="0070C0"/>
                </a:solidFill>
              </a:rPr>
              <a:t>Сказання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дім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Хейке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спочатку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виконувана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сліпими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ченцями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які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самі</a:t>
            </a:r>
            <a:r>
              <a:rPr lang="ru-RU" sz="2800" dirty="0" smtClean="0">
                <a:solidFill>
                  <a:srgbClr val="0070C0"/>
                </a:solidFill>
              </a:rPr>
              <a:t> ж і </a:t>
            </a:r>
            <a:r>
              <a:rPr lang="ru-RU" sz="2800" dirty="0" err="1" smtClean="0">
                <a:solidFill>
                  <a:srgbClr val="0070C0"/>
                </a:solidFill>
              </a:rPr>
              <a:t>акомпанували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собі</a:t>
            </a:r>
            <a:r>
              <a:rPr lang="ru-RU" sz="2800" dirty="0" smtClean="0">
                <a:solidFill>
                  <a:srgbClr val="0070C0"/>
                </a:solidFill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</a:rPr>
              <a:t>біве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2. «</a:t>
            </a:r>
            <a:r>
              <a:rPr lang="ru-RU" sz="2800" dirty="0" err="1" smtClean="0">
                <a:solidFill>
                  <a:srgbClr val="0070C0"/>
                </a:solidFill>
              </a:rPr>
              <a:t>Повість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Гендзі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що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зіграла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значну</a:t>
            </a:r>
            <a:r>
              <a:rPr lang="ru-RU" sz="2800" dirty="0" smtClean="0">
                <a:solidFill>
                  <a:srgbClr val="0070C0"/>
                </a:solidFill>
              </a:rPr>
              <a:t> роль у </a:t>
            </a:r>
            <a:r>
              <a:rPr lang="ru-RU" sz="2800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культури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3. </a:t>
            </a:r>
            <a:r>
              <a:rPr lang="ru-RU" sz="2800" dirty="0" err="1" smtClean="0">
                <a:solidFill>
                  <a:srgbClr val="0070C0"/>
                </a:solidFill>
              </a:rPr>
              <a:t>також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якості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джерел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використовувалися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китайські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оповіді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класика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періодів</a:t>
            </a:r>
            <a:r>
              <a:rPr lang="ru-RU" sz="2800" dirty="0" smtClean="0">
                <a:solidFill>
                  <a:srgbClr val="0070C0"/>
                </a:solidFill>
              </a:rPr>
              <a:t> Нара і </a:t>
            </a:r>
            <a:r>
              <a:rPr lang="ru-RU" sz="2800" dirty="0" err="1" smtClean="0">
                <a:solidFill>
                  <a:srgbClr val="0070C0"/>
                </a:solidFill>
              </a:rPr>
              <a:t>Хейан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0"/>
            <a:ext cx="26431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000500"/>
            <a:ext cx="28638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143375"/>
            <a:ext cx="29606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1418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Японський театр</vt:lpstr>
      <vt:lpstr>Слайд 2</vt:lpstr>
      <vt:lpstr>Слайд 3</vt:lpstr>
      <vt:lpstr>Види японського театру</vt:lpstr>
      <vt:lpstr>Слайд 5</vt:lpstr>
      <vt:lpstr>Театр Но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Список використаних джерел: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cp:lastModifiedBy>Nedilya</cp:lastModifiedBy>
  <cp:revision>18</cp:revision>
  <dcterms:modified xsi:type="dcterms:W3CDTF">2013-09-13T06:50:27Z</dcterms:modified>
</cp:coreProperties>
</file>