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theme/themeOverride1.xml" ContentType="application/vnd.openxmlformats-officedocument.themeOverr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729" autoAdjust="0"/>
  </p:normalViewPr>
  <p:slideViewPr>
    <p:cSldViewPr>
      <p:cViewPr varScale="1">
        <p:scale>
          <a:sx n="99" d="100"/>
          <a:sy n="99" d="100"/>
        </p:scale>
        <p:origin x="-240" y="-90"/>
      </p:cViewPr>
      <p:guideLst>
        <p:guide orient="horz" pos="2160"/>
        <p:guide pos="2880"/>
      </p:guideLst>
    </p:cSldViewPr>
  </p:slideViewPr>
  <p:outlineViewPr>
    <p:cViewPr>
      <p:scale>
        <a:sx n="33" d="100"/>
        <a:sy n="33" d="100"/>
      </p:scale>
      <p:origin x="0" y="4428"/>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Прямоугольник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Прямоугольник 11"/>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Прямоугольник 13"/>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Прямоугольник 18"/>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Прямая соединительная линия 10"/>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1" name="Прямая соединительная линия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2" name="Прямая соединительная линия 1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3" name="Прямая соединительная линия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4" name="Прямая соединительная линия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5" name="Прямая соединительная линия 21"/>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6" name="Прямоугольник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Овал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 name="Овал 22"/>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9" name="Овал 23"/>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 name="Овал 25"/>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 name="Овал 24"/>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Заголовок 7"/>
          <p:cNvSpPr>
            <a:spLocks noGrp="1"/>
          </p:cNvSpPr>
          <p:nvPr>
            <p:ph type="ctrTitle"/>
          </p:nvPr>
        </p:nvSpPr>
        <p:spPr>
          <a:xfrm>
            <a:off x="2286000" y="3124200"/>
            <a:ext cx="6172200" cy="1894362"/>
          </a:xfrm>
        </p:spPr>
        <p:txBody>
          <a:bodyPr/>
          <a:lstStyle>
            <a:lvl1pPr>
              <a:defRPr b="1"/>
            </a:lvl1pPr>
          </a:lstStyle>
          <a:p>
            <a:r>
              <a:rPr lang="ru-RU" smtClean="0"/>
              <a:t>Образец заголовка</a:t>
            </a:r>
            <a:endParaRPr lang="en-US"/>
          </a:p>
        </p:txBody>
      </p:sp>
      <p:sp>
        <p:nvSpPr>
          <p:cNvPr id="9" name="Подзаголовок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22" name="Дата 27"/>
          <p:cNvSpPr>
            <a:spLocks noGrp="1"/>
          </p:cNvSpPr>
          <p:nvPr>
            <p:ph type="dt" sz="half" idx="10"/>
          </p:nvPr>
        </p:nvSpPr>
        <p:spPr bwMode="auto">
          <a:xfrm rot="5400000">
            <a:off x="7764463" y="1174750"/>
            <a:ext cx="2286000" cy="381000"/>
          </a:xfrm>
        </p:spPr>
        <p:txBody>
          <a:bodyPr/>
          <a:lstStyle>
            <a:lvl1pPr>
              <a:defRPr/>
            </a:lvl1pPr>
          </a:lstStyle>
          <a:p>
            <a:pPr>
              <a:defRPr/>
            </a:pPr>
            <a:fld id="{8E207C6B-36F0-4436-933E-AE0570B34A8C}" type="datetimeFigureOut">
              <a:rPr lang="ru-RU"/>
              <a:pPr>
                <a:defRPr/>
              </a:pPr>
              <a:t>13.09.2013</a:t>
            </a:fld>
            <a:endParaRPr lang="ru-RU"/>
          </a:p>
        </p:txBody>
      </p:sp>
      <p:sp>
        <p:nvSpPr>
          <p:cNvPr id="23" name="Нижний колонтитул 16"/>
          <p:cNvSpPr>
            <a:spLocks noGrp="1"/>
          </p:cNvSpPr>
          <p:nvPr>
            <p:ph type="ftr" sz="quarter" idx="11"/>
          </p:nvPr>
        </p:nvSpPr>
        <p:spPr bwMode="auto">
          <a:xfrm rot="5400000">
            <a:off x="7077076" y="4181475"/>
            <a:ext cx="3657600" cy="384175"/>
          </a:xfrm>
        </p:spPr>
        <p:txBody>
          <a:bodyPr/>
          <a:lstStyle>
            <a:lvl1pPr>
              <a:defRPr/>
            </a:lvl1pPr>
          </a:lstStyle>
          <a:p>
            <a:pPr>
              <a:defRPr/>
            </a:pPr>
            <a:endParaRPr lang="ru-RU"/>
          </a:p>
        </p:txBody>
      </p:sp>
      <p:sp>
        <p:nvSpPr>
          <p:cNvPr id="24" name="Номер слайда 28"/>
          <p:cNvSpPr>
            <a:spLocks noGrp="1"/>
          </p:cNvSpPr>
          <p:nvPr>
            <p:ph type="sldNum" sz="quarter" idx="12"/>
          </p:nvPr>
        </p:nvSpPr>
        <p:spPr bwMode="auto">
          <a:xfrm>
            <a:off x="1325563" y="4929188"/>
            <a:ext cx="609600" cy="517525"/>
          </a:xfrm>
        </p:spPr>
        <p:txBody>
          <a:bodyPr/>
          <a:lstStyle>
            <a:lvl1pPr>
              <a:defRPr/>
            </a:lvl1pPr>
          </a:lstStyle>
          <a:p>
            <a:pPr>
              <a:defRPr/>
            </a:pPr>
            <a:fld id="{D37B78F0-CB9C-4B50-8668-3E5E94E0EAE4}" type="slidenum">
              <a:rPr lang="ru-RU"/>
              <a:pPr>
                <a:defRPr/>
              </a:pPr>
              <a:t>‹#›</a:t>
            </a:fld>
            <a:endParaRPr lang="ru-RU"/>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BA0337F8-8B92-43C0-B7B0-89B96FEC0418}" type="datetimeFigureOut">
              <a:rPr lang="ru-RU"/>
              <a:pPr>
                <a:defRPr/>
              </a:pPr>
              <a:t>13.09.2013</a:t>
            </a:fld>
            <a:endParaRPr lang="ru-RU"/>
          </a:p>
        </p:txBody>
      </p:sp>
      <p:sp>
        <p:nvSpPr>
          <p:cNvPr id="5" name="Нижний колонтитул 2"/>
          <p:cNvSpPr>
            <a:spLocks noGrp="1"/>
          </p:cNvSpPr>
          <p:nvPr>
            <p:ph type="ftr" sz="quarter" idx="11"/>
          </p:nvPr>
        </p:nvSpPr>
        <p:spPr/>
        <p:txBody>
          <a:bodyPr/>
          <a:lstStyle>
            <a:lvl1pPr>
              <a:defRPr/>
            </a:lvl1pPr>
          </a:lstStyle>
          <a:p>
            <a:pPr>
              <a:defRPr/>
            </a:pPr>
            <a:endParaRPr lang="ru-RU"/>
          </a:p>
        </p:txBody>
      </p:sp>
      <p:sp>
        <p:nvSpPr>
          <p:cNvPr id="6" name="Номер слайда 22"/>
          <p:cNvSpPr>
            <a:spLocks noGrp="1"/>
          </p:cNvSpPr>
          <p:nvPr>
            <p:ph type="sldNum" sz="quarter" idx="12"/>
          </p:nvPr>
        </p:nvSpPr>
        <p:spPr/>
        <p:txBody>
          <a:bodyPr/>
          <a:lstStyle>
            <a:lvl1pPr>
              <a:defRPr/>
            </a:lvl1pPr>
          </a:lstStyle>
          <a:p>
            <a:pPr>
              <a:defRPr/>
            </a:pPr>
            <a:fld id="{988CD2E2-A19C-46A7-9579-C6027080611F}" type="slidenum">
              <a:rPr lang="ru-RU"/>
              <a:pPr>
                <a:defRPr/>
              </a:pPr>
              <a:t>‹#›</a:t>
            </a:fld>
            <a:endParaRPr lang="ru-RU"/>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1676400" cy="5851525"/>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F0C7B3CB-DBFD-44B7-8659-7D4AB61C37F6}" type="datetimeFigureOut">
              <a:rPr lang="ru-RU"/>
              <a:pPr>
                <a:defRPr/>
              </a:pPr>
              <a:t>13.09.2013</a:t>
            </a:fld>
            <a:endParaRPr lang="ru-RU"/>
          </a:p>
        </p:txBody>
      </p:sp>
      <p:sp>
        <p:nvSpPr>
          <p:cNvPr id="5" name="Нижний колонтитул 2"/>
          <p:cNvSpPr>
            <a:spLocks noGrp="1"/>
          </p:cNvSpPr>
          <p:nvPr>
            <p:ph type="ftr" sz="quarter" idx="11"/>
          </p:nvPr>
        </p:nvSpPr>
        <p:spPr/>
        <p:txBody>
          <a:bodyPr/>
          <a:lstStyle>
            <a:lvl1pPr>
              <a:defRPr/>
            </a:lvl1pPr>
          </a:lstStyle>
          <a:p>
            <a:pPr>
              <a:defRPr/>
            </a:pPr>
            <a:endParaRPr lang="ru-RU"/>
          </a:p>
        </p:txBody>
      </p:sp>
      <p:sp>
        <p:nvSpPr>
          <p:cNvPr id="6" name="Номер слайда 22"/>
          <p:cNvSpPr>
            <a:spLocks noGrp="1"/>
          </p:cNvSpPr>
          <p:nvPr>
            <p:ph type="sldNum" sz="quarter" idx="12"/>
          </p:nvPr>
        </p:nvSpPr>
        <p:spPr/>
        <p:txBody>
          <a:bodyPr/>
          <a:lstStyle>
            <a:lvl1pPr>
              <a:defRPr/>
            </a:lvl1pPr>
          </a:lstStyle>
          <a:p>
            <a:pPr>
              <a:defRPr/>
            </a:pPr>
            <a:fld id="{04B7344C-F961-4657-9538-AAE86A8B7131}" type="slidenum">
              <a:rPr lang="ru-RU"/>
              <a:pPr>
                <a:defRPr/>
              </a:pPr>
              <a:t>‹#›</a:t>
            </a:fld>
            <a:endParaRPr lang="ru-RU"/>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8" name="Содержимое 7"/>
          <p:cNvSpPr>
            <a:spLocks noGrp="1"/>
          </p:cNvSpPr>
          <p:nvPr>
            <p:ph sz="quarter" idx="1"/>
          </p:nvPr>
        </p:nvSpPr>
        <p:spPr>
          <a:xfrm>
            <a:off x="457200" y="1600200"/>
            <a:ext cx="7467600" cy="487375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6"/>
          <p:cNvSpPr>
            <a:spLocks noGrp="1"/>
          </p:cNvSpPr>
          <p:nvPr>
            <p:ph type="dt" sz="half" idx="10"/>
          </p:nvPr>
        </p:nvSpPr>
        <p:spPr/>
        <p:txBody>
          <a:bodyPr rtlCol="0"/>
          <a:lstStyle>
            <a:lvl1pPr>
              <a:defRPr/>
            </a:lvl1pPr>
          </a:lstStyle>
          <a:p>
            <a:pPr>
              <a:defRPr/>
            </a:pPr>
            <a:fld id="{894AAA44-A4FB-4AC9-8404-150D1F7B7225}" type="datetimeFigureOut">
              <a:rPr lang="ru-RU"/>
              <a:pPr>
                <a:defRPr/>
              </a:pPr>
              <a:t>13.09.2013</a:t>
            </a:fld>
            <a:endParaRPr lang="ru-RU"/>
          </a:p>
        </p:txBody>
      </p:sp>
      <p:sp>
        <p:nvSpPr>
          <p:cNvPr id="5" name="Номер слайда 8"/>
          <p:cNvSpPr>
            <a:spLocks noGrp="1"/>
          </p:cNvSpPr>
          <p:nvPr>
            <p:ph type="sldNum" sz="quarter" idx="11"/>
          </p:nvPr>
        </p:nvSpPr>
        <p:spPr/>
        <p:txBody>
          <a:bodyPr rtlCol="0"/>
          <a:lstStyle>
            <a:lvl1pPr>
              <a:defRPr/>
            </a:lvl1pPr>
          </a:lstStyle>
          <a:p>
            <a:pPr>
              <a:defRPr/>
            </a:pPr>
            <a:fld id="{372AF65E-2233-4152-9D21-56D35F8E1C51}" type="slidenum">
              <a:rPr lang="ru-RU"/>
              <a:pPr>
                <a:defRPr/>
              </a:pPr>
              <a:t>‹#›</a:t>
            </a:fld>
            <a:endParaRPr lang="ru-RU"/>
          </a:p>
        </p:txBody>
      </p:sp>
      <p:sp>
        <p:nvSpPr>
          <p:cNvPr id="6" name="Нижний колонтитул 9"/>
          <p:cNvSpPr>
            <a:spLocks noGrp="1"/>
          </p:cNvSpPr>
          <p:nvPr>
            <p:ph type="ftr" sz="quarter" idx="12"/>
          </p:nvPr>
        </p:nvSpPr>
        <p:spPr/>
        <p:txBody>
          <a:bodyPr rtlCol="0"/>
          <a:lstStyle>
            <a:lvl1pPr>
              <a:defRPr/>
            </a:lvl1pPr>
          </a:lstStyle>
          <a:p>
            <a:pPr>
              <a:defRPr/>
            </a:pPr>
            <a:endParaRPr lang="ru-RU"/>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Прямоугольник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Прямоугольник 9"/>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Прямоугольник 10"/>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Прямоугольник 11"/>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Прямая соединительная линия 12"/>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9" name="Прямая соединительная линия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0" name="Прямая соединительная линия 14"/>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1" name="Прямая соединительная линия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2" name="Прямая соединительная линия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3" name="Прямоугольник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Овал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Овал 19"/>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Овал 20"/>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Овал 21"/>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 name="Овал 22"/>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9" name="Прямая соединительная линия 25"/>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2" name="Заголовок 1"/>
          <p:cNvSpPr>
            <a:spLocks noGrp="1"/>
          </p:cNvSpPr>
          <p:nvPr>
            <p:ph type="title"/>
          </p:nvPr>
        </p:nvSpPr>
        <p:spPr>
          <a:xfrm>
            <a:off x="2286000" y="2895600"/>
            <a:ext cx="6172200" cy="2053590"/>
          </a:xfrm>
        </p:spPr>
        <p:txBody>
          <a:bodyPr/>
          <a:lstStyle>
            <a:lvl1pPr algn="l">
              <a:buNone/>
              <a:defRPr sz="3000" b="1" cap="small" baseline="0"/>
            </a:lvl1pPr>
          </a:lstStyle>
          <a:p>
            <a:r>
              <a:rPr lang="ru-RU" smtClean="0"/>
              <a:t>Образец заголовка</a:t>
            </a:r>
            <a:endParaRPr lang="en-US"/>
          </a:p>
        </p:txBody>
      </p:sp>
      <p:sp>
        <p:nvSpPr>
          <p:cNvPr id="3" name="Текст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20" name="Дата 3"/>
          <p:cNvSpPr>
            <a:spLocks noGrp="1"/>
          </p:cNvSpPr>
          <p:nvPr>
            <p:ph type="dt" sz="half" idx="10"/>
          </p:nvPr>
        </p:nvSpPr>
        <p:spPr bwMode="auto">
          <a:xfrm rot="5400000">
            <a:off x="7762875" y="1169988"/>
            <a:ext cx="2286000" cy="381000"/>
          </a:xfrm>
        </p:spPr>
        <p:txBody>
          <a:bodyPr/>
          <a:lstStyle>
            <a:lvl1pPr>
              <a:defRPr/>
            </a:lvl1pPr>
          </a:lstStyle>
          <a:p>
            <a:pPr>
              <a:defRPr/>
            </a:pPr>
            <a:fld id="{3D98B359-3793-4478-89BD-0AC5DD66B6B2}" type="datetimeFigureOut">
              <a:rPr lang="ru-RU"/>
              <a:pPr>
                <a:defRPr/>
              </a:pPr>
              <a:t>13.09.2013</a:t>
            </a:fld>
            <a:endParaRPr lang="ru-RU"/>
          </a:p>
        </p:txBody>
      </p:sp>
      <p:sp>
        <p:nvSpPr>
          <p:cNvPr id="21" name="Нижний колонтитул 4"/>
          <p:cNvSpPr>
            <a:spLocks noGrp="1"/>
          </p:cNvSpPr>
          <p:nvPr>
            <p:ph type="ftr" sz="quarter" idx="11"/>
          </p:nvPr>
        </p:nvSpPr>
        <p:spPr bwMode="auto">
          <a:xfrm rot="5400000">
            <a:off x="7077076" y="4178300"/>
            <a:ext cx="3657600" cy="384175"/>
          </a:xfrm>
        </p:spPr>
        <p:txBody>
          <a:bodyPr/>
          <a:lstStyle>
            <a:lvl1pPr>
              <a:defRPr/>
            </a:lvl1pPr>
          </a:lstStyle>
          <a:p>
            <a:pPr>
              <a:defRPr/>
            </a:pPr>
            <a:endParaRPr lang="ru-RU"/>
          </a:p>
        </p:txBody>
      </p:sp>
      <p:sp>
        <p:nvSpPr>
          <p:cNvPr id="22" name="Номер слайда 5"/>
          <p:cNvSpPr>
            <a:spLocks noGrp="1"/>
          </p:cNvSpPr>
          <p:nvPr>
            <p:ph type="sldNum" sz="quarter" idx="12"/>
          </p:nvPr>
        </p:nvSpPr>
        <p:spPr bwMode="auto">
          <a:xfrm>
            <a:off x="1339850" y="4929188"/>
            <a:ext cx="609600" cy="517525"/>
          </a:xfrm>
        </p:spPr>
        <p:txBody>
          <a:bodyPr/>
          <a:lstStyle>
            <a:lvl1pPr>
              <a:defRPr/>
            </a:lvl1pPr>
          </a:lstStyle>
          <a:p>
            <a:pPr>
              <a:defRPr/>
            </a:pPr>
            <a:fld id="{BE75751F-833E-4594-BA72-90950D650FC6}"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9" name="Содержимое 8"/>
          <p:cNvSpPr>
            <a:spLocks noGrp="1"/>
          </p:cNvSpPr>
          <p:nvPr>
            <p:ph sz="quarter" idx="1"/>
          </p:nvPr>
        </p:nvSpPr>
        <p:spPr>
          <a:xfrm>
            <a:off x="457200" y="1600200"/>
            <a:ext cx="3657600" cy="4572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Содержимое 10"/>
          <p:cNvSpPr>
            <a:spLocks noGrp="1"/>
          </p:cNvSpPr>
          <p:nvPr>
            <p:ph sz="quarter" idx="2"/>
          </p:nvPr>
        </p:nvSpPr>
        <p:spPr>
          <a:xfrm>
            <a:off x="4270248" y="1600200"/>
            <a:ext cx="3657600" cy="4572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pPr>
              <a:defRPr/>
            </a:pPr>
            <a:fld id="{8563AE57-9E16-4570-895C-489C771BD7F9}" type="datetimeFigureOut">
              <a:rPr lang="ru-RU"/>
              <a:pPr>
                <a:defRPr/>
              </a:pPr>
              <a:t>13.09.2013</a:t>
            </a:fld>
            <a:endParaRPr lang="ru-RU"/>
          </a:p>
        </p:txBody>
      </p:sp>
      <p:sp>
        <p:nvSpPr>
          <p:cNvPr id="6" name="Нижний колонтитул 2"/>
          <p:cNvSpPr>
            <a:spLocks noGrp="1"/>
          </p:cNvSpPr>
          <p:nvPr>
            <p:ph type="ftr" sz="quarter" idx="11"/>
          </p:nvPr>
        </p:nvSpPr>
        <p:spPr/>
        <p:txBody>
          <a:bodyPr/>
          <a:lstStyle>
            <a:lvl1pPr>
              <a:defRPr/>
            </a:lvl1pPr>
          </a:lstStyle>
          <a:p>
            <a:pPr>
              <a:defRPr/>
            </a:pPr>
            <a:endParaRPr lang="ru-RU"/>
          </a:p>
        </p:txBody>
      </p:sp>
      <p:sp>
        <p:nvSpPr>
          <p:cNvPr id="7" name="Номер слайда 22"/>
          <p:cNvSpPr>
            <a:spLocks noGrp="1"/>
          </p:cNvSpPr>
          <p:nvPr>
            <p:ph type="sldNum" sz="quarter" idx="12"/>
          </p:nvPr>
        </p:nvSpPr>
        <p:spPr/>
        <p:txBody>
          <a:bodyPr/>
          <a:lstStyle>
            <a:lvl1pPr>
              <a:defRPr/>
            </a:lvl1pPr>
          </a:lstStyle>
          <a:p>
            <a:pPr>
              <a:defRPr/>
            </a:pPr>
            <a:fld id="{C4B508DD-A1B1-4BDE-AC0F-0EAFBCAF9146}" type="slidenum">
              <a:rPr lang="ru-RU"/>
              <a:pPr>
                <a:defRPr/>
              </a:pPr>
              <a:t>‹#›</a:t>
            </a:fld>
            <a:endParaRPr lang="ru-RU"/>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7543800" cy="1143000"/>
          </a:xfrm>
        </p:spPr>
        <p:txBody>
          <a:bodyPr/>
          <a:lstStyle>
            <a:lvl1pPr>
              <a:defRPr/>
            </a:lvl1pPr>
          </a:lstStyle>
          <a:p>
            <a:r>
              <a:rPr lang="ru-RU" smtClean="0"/>
              <a:t>Образец заголовка</a:t>
            </a:r>
            <a:endParaRPr lang="en-US"/>
          </a:p>
        </p:txBody>
      </p:sp>
      <p:sp>
        <p:nvSpPr>
          <p:cNvPr id="11" name="Содержимое 10"/>
          <p:cNvSpPr>
            <a:spLocks noGrp="1"/>
          </p:cNvSpPr>
          <p:nvPr>
            <p:ph sz="quarter" idx="2"/>
          </p:nvPr>
        </p:nvSpPr>
        <p:spPr>
          <a:xfrm>
            <a:off x="457200" y="2362200"/>
            <a:ext cx="3657600" cy="3886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Содержимое 12"/>
          <p:cNvSpPr>
            <a:spLocks noGrp="1"/>
          </p:cNvSpPr>
          <p:nvPr>
            <p:ph sz="quarter" idx="4"/>
          </p:nvPr>
        </p:nvSpPr>
        <p:spPr>
          <a:xfrm>
            <a:off x="4371975" y="2362200"/>
            <a:ext cx="3657600" cy="3886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2" name="Текст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ru-RU" smtClean="0"/>
              <a:t>Образец текста</a:t>
            </a:r>
          </a:p>
        </p:txBody>
      </p:sp>
      <p:sp>
        <p:nvSpPr>
          <p:cNvPr id="14" name="Текст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ru-RU" smtClean="0"/>
              <a:t>Образец текста</a:t>
            </a:r>
          </a:p>
        </p:txBody>
      </p:sp>
      <p:sp>
        <p:nvSpPr>
          <p:cNvPr id="7" name="Дата 13"/>
          <p:cNvSpPr>
            <a:spLocks noGrp="1"/>
          </p:cNvSpPr>
          <p:nvPr>
            <p:ph type="dt" sz="half" idx="10"/>
          </p:nvPr>
        </p:nvSpPr>
        <p:spPr/>
        <p:txBody>
          <a:bodyPr/>
          <a:lstStyle>
            <a:lvl1pPr>
              <a:defRPr/>
            </a:lvl1pPr>
          </a:lstStyle>
          <a:p>
            <a:pPr>
              <a:defRPr/>
            </a:pPr>
            <a:fld id="{64B3C6FE-F919-46EC-BA98-3BF9D646DA6C}" type="datetimeFigureOut">
              <a:rPr lang="ru-RU"/>
              <a:pPr>
                <a:defRPr/>
              </a:pPr>
              <a:t>13.09.2013</a:t>
            </a:fld>
            <a:endParaRPr lang="ru-RU"/>
          </a:p>
        </p:txBody>
      </p:sp>
      <p:sp>
        <p:nvSpPr>
          <p:cNvPr id="8" name="Нижний колонтитул 2"/>
          <p:cNvSpPr>
            <a:spLocks noGrp="1"/>
          </p:cNvSpPr>
          <p:nvPr>
            <p:ph type="ftr" sz="quarter" idx="11"/>
          </p:nvPr>
        </p:nvSpPr>
        <p:spPr/>
        <p:txBody>
          <a:bodyPr/>
          <a:lstStyle>
            <a:lvl1pPr>
              <a:defRPr/>
            </a:lvl1pPr>
          </a:lstStyle>
          <a:p>
            <a:pPr>
              <a:defRPr/>
            </a:pPr>
            <a:endParaRPr lang="ru-RU"/>
          </a:p>
        </p:txBody>
      </p:sp>
      <p:sp>
        <p:nvSpPr>
          <p:cNvPr id="9" name="Номер слайда 22"/>
          <p:cNvSpPr>
            <a:spLocks noGrp="1"/>
          </p:cNvSpPr>
          <p:nvPr>
            <p:ph type="sldNum" sz="quarter" idx="12"/>
          </p:nvPr>
        </p:nvSpPr>
        <p:spPr/>
        <p:txBody>
          <a:bodyPr/>
          <a:lstStyle>
            <a:lvl1pPr>
              <a:defRPr/>
            </a:lvl1pPr>
          </a:lstStyle>
          <a:p>
            <a:pPr>
              <a:defRPr/>
            </a:pPr>
            <a:fld id="{8EBBFF31-DC92-49BD-AC49-26720EA42D03}" type="slidenum">
              <a:rPr lang="ru-RU"/>
              <a:pPr>
                <a:defRPr/>
              </a:pPr>
              <a:t>‹#›</a:t>
            </a:fld>
            <a:endParaRPr lang="ru-RU"/>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Дата 5"/>
          <p:cNvSpPr>
            <a:spLocks noGrp="1"/>
          </p:cNvSpPr>
          <p:nvPr>
            <p:ph type="dt" sz="half" idx="10"/>
          </p:nvPr>
        </p:nvSpPr>
        <p:spPr/>
        <p:txBody>
          <a:bodyPr rtlCol="0"/>
          <a:lstStyle>
            <a:lvl1pPr>
              <a:defRPr/>
            </a:lvl1pPr>
          </a:lstStyle>
          <a:p>
            <a:pPr>
              <a:defRPr/>
            </a:pPr>
            <a:fld id="{28CB7E4A-A315-4ED5-AA48-7A0DC2475686}" type="datetimeFigureOut">
              <a:rPr lang="ru-RU"/>
              <a:pPr>
                <a:defRPr/>
              </a:pPr>
              <a:t>13.09.2013</a:t>
            </a:fld>
            <a:endParaRPr lang="ru-RU"/>
          </a:p>
        </p:txBody>
      </p:sp>
      <p:sp>
        <p:nvSpPr>
          <p:cNvPr id="4" name="Номер слайда 6"/>
          <p:cNvSpPr>
            <a:spLocks noGrp="1"/>
          </p:cNvSpPr>
          <p:nvPr>
            <p:ph type="sldNum" sz="quarter" idx="11"/>
          </p:nvPr>
        </p:nvSpPr>
        <p:spPr/>
        <p:txBody>
          <a:bodyPr rtlCol="0"/>
          <a:lstStyle>
            <a:lvl1pPr>
              <a:defRPr/>
            </a:lvl1pPr>
          </a:lstStyle>
          <a:p>
            <a:pPr>
              <a:defRPr/>
            </a:pPr>
            <a:fld id="{884D0794-73FC-4D6D-B3AA-613FAB91F232}" type="slidenum">
              <a:rPr lang="ru-RU"/>
              <a:pPr>
                <a:defRPr/>
              </a:pPr>
              <a:t>‹#›</a:t>
            </a:fld>
            <a:endParaRPr lang="ru-RU"/>
          </a:p>
        </p:txBody>
      </p:sp>
      <p:sp>
        <p:nvSpPr>
          <p:cNvPr id="5" name="Нижний колонтитул 7"/>
          <p:cNvSpPr>
            <a:spLocks noGrp="1"/>
          </p:cNvSpPr>
          <p:nvPr>
            <p:ph type="ftr" sz="quarter" idx="12"/>
          </p:nvPr>
        </p:nvSpPr>
        <p:spPr/>
        <p:txBody>
          <a:bodyPr rtlCol="0"/>
          <a:lstStyle>
            <a:lvl1pPr>
              <a:defRPr/>
            </a:lvl1pPr>
          </a:lstStyle>
          <a:p>
            <a:pPr>
              <a:defRPr/>
            </a:pPr>
            <a:endParaRPr lang="ru-RU"/>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3"/>
          <p:cNvSpPr>
            <a:spLocks noGrp="1"/>
          </p:cNvSpPr>
          <p:nvPr>
            <p:ph type="dt" sz="half" idx="10"/>
          </p:nvPr>
        </p:nvSpPr>
        <p:spPr/>
        <p:txBody>
          <a:bodyPr/>
          <a:lstStyle>
            <a:lvl1pPr>
              <a:defRPr/>
            </a:lvl1pPr>
          </a:lstStyle>
          <a:p>
            <a:pPr>
              <a:defRPr/>
            </a:pPr>
            <a:fld id="{BF8B608B-1D79-4FFC-B667-DAED7ACD3DF5}" type="datetimeFigureOut">
              <a:rPr lang="ru-RU"/>
              <a:pPr>
                <a:defRPr/>
              </a:pPr>
              <a:t>13.09.2013</a:t>
            </a:fld>
            <a:endParaRPr lang="ru-RU"/>
          </a:p>
        </p:txBody>
      </p:sp>
      <p:sp>
        <p:nvSpPr>
          <p:cNvPr id="3" name="Нижний колонтитул 2"/>
          <p:cNvSpPr>
            <a:spLocks noGrp="1"/>
          </p:cNvSpPr>
          <p:nvPr>
            <p:ph type="ftr" sz="quarter" idx="11"/>
          </p:nvPr>
        </p:nvSpPr>
        <p:spPr/>
        <p:txBody>
          <a:bodyPr/>
          <a:lstStyle>
            <a:lvl1pPr>
              <a:defRPr/>
            </a:lvl1pPr>
          </a:lstStyle>
          <a:p>
            <a:pPr>
              <a:defRPr/>
            </a:pPr>
            <a:endParaRPr lang="ru-RU"/>
          </a:p>
        </p:txBody>
      </p:sp>
      <p:sp>
        <p:nvSpPr>
          <p:cNvPr id="4" name="Номер слайда 22"/>
          <p:cNvSpPr>
            <a:spLocks noGrp="1"/>
          </p:cNvSpPr>
          <p:nvPr>
            <p:ph type="sldNum" sz="quarter" idx="12"/>
          </p:nvPr>
        </p:nvSpPr>
        <p:spPr/>
        <p:txBody>
          <a:bodyPr/>
          <a:lstStyle>
            <a:lvl1pPr>
              <a:defRPr/>
            </a:lvl1pPr>
          </a:lstStyle>
          <a:p>
            <a:pPr>
              <a:defRPr/>
            </a:pPr>
            <a:fld id="{4BF7BEB4-EBE8-474D-9465-4FCF50561760}" type="slidenum">
              <a:rPr lang="ru-RU"/>
              <a:pPr>
                <a:defRPr/>
              </a:pPr>
              <a:t>‹#›</a:t>
            </a:fld>
            <a:endParaRPr lang="ru-RU"/>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5" name="Прямая соединительная линия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6" name="Прямая соединительная линия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7" name="Прямая соединительная линия 8"/>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8" name="Прямая соединительная линия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9" name="Прямоугольник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Прямая соединительная линия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1" name="Овал 13"/>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Заголовок 1"/>
          <p:cNvSpPr>
            <a:spLocks noGrp="1"/>
          </p:cNvSpPr>
          <p:nvPr>
            <p:ph type="title"/>
          </p:nvPr>
        </p:nvSpPr>
        <p:spPr>
          <a:xfrm rot="5400000">
            <a:off x="3371850" y="3200400"/>
            <a:ext cx="6309360" cy="457200"/>
          </a:xfrm>
        </p:spPr>
        <p:txBody>
          <a:bodyPr/>
          <a:lstStyle>
            <a:lvl1pPr algn="l">
              <a:buNone/>
              <a:defRPr sz="2000" b="1" cap="small" baseline="0"/>
            </a:lvl1pPr>
          </a:lstStyle>
          <a:p>
            <a:r>
              <a:rPr lang="ru-RU" smtClean="0"/>
              <a:t>Образец заголовка</a:t>
            </a:r>
            <a:endParaRPr lang="en-US"/>
          </a:p>
        </p:txBody>
      </p:sp>
      <p:sp>
        <p:nvSpPr>
          <p:cNvPr id="3" name="Текст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18" name="Содержимое 17"/>
          <p:cNvSpPr>
            <a:spLocks noGrp="1"/>
          </p:cNvSpPr>
          <p:nvPr>
            <p:ph sz="quarter" idx="1"/>
          </p:nvPr>
        </p:nvSpPr>
        <p:spPr>
          <a:xfrm>
            <a:off x="304800" y="274320"/>
            <a:ext cx="5638800" cy="632764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2" name="Дата 20"/>
          <p:cNvSpPr>
            <a:spLocks noGrp="1"/>
          </p:cNvSpPr>
          <p:nvPr>
            <p:ph type="dt" sz="half" idx="10"/>
          </p:nvPr>
        </p:nvSpPr>
        <p:spPr/>
        <p:txBody>
          <a:bodyPr rtlCol="0"/>
          <a:lstStyle>
            <a:lvl1pPr>
              <a:defRPr/>
            </a:lvl1pPr>
          </a:lstStyle>
          <a:p>
            <a:pPr>
              <a:defRPr/>
            </a:pPr>
            <a:fld id="{F5F87DE7-3819-4F99-96BB-87A58DA1455D}" type="datetimeFigureOut">
              <a:rPr lang="ru-RU"/>
              <a:pPr>
                <a:defRPr/>
              </a:pPr>
              <a:t>13.09.2013</a:t>
            </a:fld>
            <a:endParaRPr lang="ru-RU"/>
          </a:p>
        </p:txBody>
      </p:sp>
      <p:sp>
        <p:nvSpPr>
          <p:cNvPr id="13" name="Номер слайда 21"/>
          <p:cNvSpPr>
            <a:spLocks noGrp="1"/>
          </p:cNvSpPr>
          <p:nvPr>
            <p:ph type="sldNum" sz="quarter" idx="11"/>
          </p:nvPr>
        </p:nvSpPr>
        <p:spPr/>
        <p:txBody>
          <a:bodyPr rtlCol="0"/>
          <a:lstStyle>
            <a:lvl1pPr>
              <a:defRPr/>
            </a:lvl1pPr>
          </a:lstStyle>
          <a:p>
            <a:pPr>
              <a:defRPr/>
            </a:pPr>
            <a:fld id="{5928B4EE-9EDF-4EF6-A2D5-9D91647EEC6B}" type="slidenum">
              <a:rPr lang="ru-RU"/>
              <a:pPr>
                <a:defRPr/>
              </a:pPr>
              <a:t>‹#›</a:t>
            </a:fld>
            <a:endParaRPr lang="ru-RU"/>
          </a:p>
        </p:txBody>
      </p:sp>
      <p:sp>
        <p:nvSpPr>
          <p:cNvPr id="14" name="Нижний колонтитул 22"/>
          <p:cNvSpPr>
            <a:spLocks noGrp="1"/>
          </p:cNvSpPr>
          <p:nvPr>
            <p:ph type="ftr" sz="quarter" idx="12"/>
          </p:nvPr>
        </p:nvSpPr>
        <p:spPr/>
        <p:txBody>
          <a:bodyPr rtlCol="0"/>
          <a:lstStyle>
            <a:lvl1pPr>
              <a:defRPr/>
            </a:lvl1pPr>
          </a:lstStyle>
          <a:p>
            <a:pPr>
              <a:defRPr/>
            </a:pPr>
            <a:endParaRPr lang="ru-RU"/>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5" name="Прямая соединительная линия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6" name="Овал 12"/>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Прямая соединительная линия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Прямоугольник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Прямая соединительная линия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0" name="Прямая соединительная линия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11" name="Прямая соединительная линия 19"/>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2" name="Заголовок 1"/>
          <p:cNvSpPr>
            <a:spLocks noGrp="1"/>
          </p:cNvSpPr>
          <p:nvPr>
            <p:ph type="title"/>
          </p:nvPr>
        </p:nvSpPr>
        <p:spPr>
          <a:xfrm rot="5400000">
            <a:off x="3350133" y="3200400"/>
            <a:ext cx="6309360" cy="457200"/>
          </a:xfrm>
        </p:spPr>
        <p:txBody>
          <a:bodyPr/>
          <a:lstStyle>
            <a:lvl1pPr algn="l">
              <a:buNone/>
              <a:defRPr sz="2000" b="1"/>
            </a:lvl1pPr>
          </a:lstStyle>
          <a:p>
            <a:r>
              <a:rPr lang="ru-RU" smtClean="0"/>
              <a:t>Образец заголовка</a:t>
            </a:r>
            <a:endParaRPr lang="en-US"/>
          </a:p>
        </p:txBody>
      </p:sp>
      <p:sp>
        <p:nvSpPr>
          <p:cNvPr id="3" name="Рисунок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ru-RU" noProof="0" smtClean="0"/>
              <a:t>Вставка рисунка</a:t>
            </a:r>
            <a:endParaRPr lang="en-US" noProof="0" dirty="0"/>
          </a:p>
        </p:txBody>
      </p:sp>
      <p:sp>
        <p:nvSpPr>
          <p:cNvPr id="4" name="Текст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ru-RU" smtClean="0"/>
              <a:t>Образец текста</a:t>
            </a:r>
          </a:p>
        </p:txBody>
      </p:sp>
      <p:sp>
        <p:nvSpPr>
          <p:cNvPr id="12" name="Дата 16"/>
          <p:cNvSpPr>
            <a:spLocks noGrp="1"/>
          </p:cNvSpPr>
          <p:nvPr>
            <p:ph type="dt" sz="half" idx="10"/>
          </p:nvPr>
        </p:nvSpPr>
        <p:spPr/>
        <p:txBody>
          <a:bodyPr rtlCol="0"/>
          <a:lstStyle>
            <a:lvl1pPr>
              <a:defRPr/>
            </a:lvl1pPr>
          </a:lstStyle>
          <a:p>
            <a:pPr>
              <a:defRPr/>
            </a:pPr>
            <a:fld id="{E57DD144-8A55-4650-A90E-206F9F8D9A5C}" type="datetimeFigureOut">
              <a:rPr lang="ru-RU"/>
              <a:pPr>
                <a:defRPr/>
              </a:pPr>
              <a:t>13.09.2013</a:t>
            </a:fld>
            <a:endParaRPr lang="ru-RU"/>
          </a:p>
        </p:txBody>
      </p:sp>
      <p:sp>
        <p:nvSpPr>
          <p:cNvPr id="13" name="Номер слайда 17"/>
          <p:cNvSpPr>
            <a:spLocks noGrp="1"/>
          </p:cNvSpPr>
          <p:nvPr>
            <p:ph type="sldNum" sz="quarter" idx="11"/>
          </p:nvPr>
        </p:nvSpPr>
        <p:spPr/>
        <p:txBody>
          <a:bodyPr rtlCol="0"/>
          <a:lstStyle>
            <a:lvl1pPr>
              <a:defRPr/>
            </a:lvl1pPr>
          </a:lstStyle>
          <a:p>
            <a:pPr>
              <a:defRPr/>
            </a:pPr>
            <a:fld id="{39ABBA6C-9B2D-4888-8DBB-F4C0AEF04577}" type="slidenum">
              <a:rPr lang="ru-RU"/>
              <a:pPr>
                <a:defRPr/>
              </a:pPr>
              <a:t>‹#›</a:t>
            </a:fld>
            <a:endParaRPr lang="ru-RU"/>
          </a:p>
        </p:txBody>
      </p:sp>
      <p:sp>
        <p:nvSpPr>
          <p:cNvPr id="14" name="Нижний колонтитул 20"/>
          <p:cNvSpPr>
            <a:spLocks noGrp="1"/>
          </p:cNvSpPr>
          <p:nvPr>
            <p:ph type="ftr" sz="quarter" idx="12"/>
          </p:nvPr>
        </p:nvSpPr>
        <p:spPr/>
        <p:txBody>
          <a:bodyPr rtlCol="0"/>
          <a:lstStyle>
            <a:lvl1pPr>
              <a:defRPr/>
            </a:lvl1pPr>
          </a:lstStyle>
          <a:p>
            <a:pPr>
              <a:defRPr/>
            </a:pPr>
            <a:endParaRPr lang="ru-RU"/>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1000">
              <a:srgbClr val="CCCCFF"/>
            </a:gs>
            <a:gs pos="17999">
              <a:srgbClr val="99CCFF"/>
            </a:gs>
            <a:gs pos="36000">
              <a:schemeClr val="accent2">
                <a:lumMod val="40000"/>
                <a:lumOff val="60000"/>
                <a:alpha val="99000"/>
              </a:schemeClr>
            </a:gs>
            <a:gs pos="36000">
              <a:srgbClr val="9966FF"/>
            </a:gs>
            <a:gs pos="36000">
              <a:srgbClr val="9966FF"/>
            </a:gs>
            <a:gs pos="36000">
              <a:srgbClr val="9966FF"/>
            </a:gs>
            <a:gs pos="36000">
              <a:srgbClr val="9966FF"/>
            </a:gs>
            <a:gs pos="61000">
              <a:srgbClr val="CC99FF"/>
            </a:gs>
            <a:gs pos="82001">
              <a:srgbClr val="99CCFF"/>
            </a:gs>
            <a:gs pos="100000">
              <a:srgbClr val="CCCCFF"/>
            </a:gs>
          </a:gsLst>
          <a:lin ang="16200000" scaled="1"/>
          <a:tileRect/>
        </a:gradFill>
        <a:effectLst/>
      </p:bgPr>
    </p:bg>
    <p:spTree>
      <p:nvGrpSpPr>
        <p:cNvPr id="1" name=""/>
        <p:cNvGrpSpPr/>
        <p:nvPr/>
      </p:nvGrpSpPr>
      <p:grpSpPr>
        <a:xfrm>
          <a:off x="0" y="0"/>
          <a:ext cx="0" cy="0"/>
          <a:chOff x="0" y="0"/>
          <a:chExt cx="0" cy="0"/>
        </a:xfrm>
      </p:grpSpPr>
      <p:sp>
        <p:nvSpPr>
          <p:cNvPr id="16" name="Прямая соединительная линия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22" name="Заголовок 21"/>
          <p:cNvSpPr>
            <a:spLocks noGrp="1"/>
          </p:cNvSpPr>
          <p:nvPr>
            <p:ph type="title"/>
          </p:nvPr>
        </p:nvSpPr>
        <p:spPr>
          <a:xfrm>
            <a:off x="457200" y="274638"/>
            <a:ext cx="7467600" cy="1143000"/>
          </a:xfrm>
          <a:prstGeom prst="rect">
            <a:avLst/>
          </a:prstGeom>
        </p:spPr>
        <p:txBody>
          <a:bodyPr vert="horz" anchor="b">
            <a:normAutofit/>
          </a:bodyPr>
          <a:lstStyle/>
          <a:p>
            <a:r>
              <a:rPr lang="ru-RU" smtClean="0"/>
              <a:t>Образец заголовка</a:t>
            </a:r>
            <a:endParaRPr lang="en-US"/>
          </a:p>
        </p:txBody>
      </p:sp>
      <p:sp>
        <p:nvSpPr>
          <p:cNvPr id="1028" name="Текст 12"/>
          <p:cNvSpPr>
            <a:spLocks noGrp="1"/>
          </p:cNvSpPr>
          <p:nvPr>
            <p:ph type="body" idx="1"/>
          </p:nvPr>
        </p:nvSpPr>
        <p:spPr bwMode="auto">
          <a:xfrm>
            <a:off x="457200" y="1600200"/>
            <a:ext cx="74676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4" name="Дата 13"/>
          <p:cNvSpPr>
            <a:spLocks noGrp="1"/>
          </p:cNvSpPr>
          <p:nvPr>
            <p:ph type="dt" sz="half" idx="2"/>
          </p:nvPr>
        </p:nvSpPr>
        <p:spPr>
          <a:xfrm rot="5400000">
            <a:off x="7589045" y="1081881"/>
            <a:ext cx="2011362" cy="384175"/>
          </a:xfrm>
          <a:prstGeom prst="rect">
            <a:avLst/>
          </a:prstGeom>
        </p:spPr>
        <p:txBody>
          <a:bodyPr vert="horz" anchor="ctr" anchorCtr="0"/>
          <a:lstStyle>
            <a:lvl1pPr algn="r" eaLnBrk="1" fontAlgn="auto" latinLnBrk="0" hangingPunct="1">
              <a:spcBef>
                <a:spcPts val="0"/>
              </a:spcBef>
              <a:spcAft>
                <a:spcPts val="0"/>
              </a:spcAft>
              <a:defRPr kumimoji="0" sz="1200" smtClean="0">
                <a:solidFill>
                  <a:schemeClr val="tx2"/>
                </a:solidFill>
                <a:latin typeface="+mn-lt"/>
                <a:cs typeface="+mn-cs"/>
              </a:defRPr>
            </a:lvl1pPr>
          </a:lstStyle>
          <a:p>
            <a:pPr>
              <a:defRPr/>
            </a:pPr>
            <a:fld id="{2181B618-DB50-4981-9F2A-DADE62C2F6B1}" type="datetimeFigureOut">
              <a:rPr lang="ru-RU"/>
              <a:pPr>
                <a:defRPr/>
              </a:pPr>
              <a:t>13.09.2013</a:t>
            </a:fld>
            <a:endParaRPr lang="ru-RU"/>
          </a:p>
        </p:txBody>
      </p:sp>
      <p:sp>
        <p:nvSpPr>
          <p:cNvPr id="3" name="Нижний колонтитул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cs typeface="+mn-cs"/>
              </a:defRPr>
            </a:lvl1pPr>
          </a:lstStyle>
          <a:p>
            <a:pPr>
              <a:defRPr/>
            </a:pPr>
            <a:endParaRPr lang="ru-RU"/>
          </a:p>
        </p:txBody>
      </p:sp>
      <p:sp>
        <p:nvSpPr>
          <p:cNvPr id="7" name="Прямая соединительная линия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9" name="Прямая соединительная линия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0" name="Прямоугольник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Прямая соединительная линия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2" name="Овал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3" name="Номер слайда 22"/>
          <p:cNvSpPr>
            <a:spLocks noGrp="1"/>
          </p:cNvSpPr>
          <p:nvPr>
            <p:ph type="sldNum" sz="quarter" idx="4"/>
          </p:nvPr>
        </p:nvSpPr>
        <p:spPr>
          <a:xfrm>
            <a:off x="8129588" y="5734050"/>
            <a:ext cx="609600" cy="520700"/>
          </a:xfrm>
          <a:prstGeom prst="rect">
            <a:avLst/>
          </a:prstGeom>
        </p:spPr>
        <p:txBody>
          <a:bodyPr vert="horz" anchor="ctr"/>
          <a:lstStyle>
            <a:lvl1pPr algn="ctr" eaLnBrk="1" fontAlgn="auto" latinLnBrk="0" hangingPunct="1">
              <a:spcBef>
                <a:spcPts val="0"/>
              </a:spcBef>
              <a:spcAft>
                <a:spcPts val="0"/>
              </a:spcAft>
              <a:defRPr kumimoji="0" sz="1400" b="1" smtClean="0">
                <a:solidFill>
                  <a:srgbClr val="FFFFFF"/>
                </a:solidFill>
                <a:latin typeface="+mn-lt"/>
                <a:cs typeface="+mn-cs"/>
              </a:defRPr>
            </a:lvl1pPr>
          </a:lstStyle>
          <a:p>
            <a:pPr>
              <a:defRPr/>
            </a:pPr>
            <a:fld id="{BEF7EE67-D2F1-49E3-8618-9B91A84E15AA}"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1" r:id="rId4"/>
    <p:sldLayoutId id="2147483752" r:id="rId5"/>
    <p:sldLayoutId id="2147483759" r:id="rId6"/>
    <p:sldLayoutId id="2147483753" r:id="rId7"/>
    <p:sldLayoutId id="2147483760" r:id="rId8"/>
    <p:sldLayoutId id="2147483761" r:id="rId9"/>
    <p:sldLayoutId id="2147483754" r:id="rId10"/>
    <p:sldLayoutId id="2147483755" r:id="rId11"/>
  </p:sldLayoutIdLst>
  <p:transition/>
  <p:txStyles>
    <p:titleStyle>
      <a:lvl1pPr algn="l" rtl="0" fontAlgn="base">
        <a:spcBef>
          <a:spcPct val="0"/>
        </a:spcBef>
        <a:spcAft>
          <a:spcPct val="0"/>
        </a:spcAft>
        <a:defRPr sz="3000" kern="1200" cap="small">
          <a:solidFill>
            <a:schemeClr val="tx2"/>
          </a:solidFill>
          <a:latin typeface="+mj-lt"/>
          <a:ea typeface="+mj-ea"/>
          <a:cs typeface="+mj-cs"/>
        </a:defRPr>
      </a:lvl1pPr>
      <a:lvl2pPr algn="l" rtl="0" fontAlgn="base">
        <a:spcBef>
          <a:spcPct val="0"/>
        </a:spcBef>
        <a:spcAft>
          <a:spcPct val="0"/>
        </a:spcAft>
        <a:defRPr sz="3000">
          <a:solidFill>
            <a:schemeClr val="tx2"/>
          </a:solidFill>
          <a:latin typeface="Century Schoolbook" pitchFamily="18" charset="0"/>
        </a:defRPr>
      </a:lvl2pPr>
      <a:lvl3pPr algn="l" rtl="0" fontAlgn="base">
        <a:spcBef>
          <a:spcPct val="0"/>
        </a:spcBef>
        <a:spcAft>
          <a:spcPct val="0"/>
        </a:spcAft>
        <a:defRPr sz="3000">
          <a:solidFill>
            <a:schemeClr val="tx2"/>
          </a:solidFill>
          <a:latin typeface="Century Schoolbook" pitchFamily="18" charset="0"/>
        </a:defRPr>
      </a:lvl3pPr>
      <a:lvl4pPr algn="l" rtl="0" fontAlgn="base">
        <a:spcBef>
          <a:spcPct val="0"/>
        </a:spcBef>
        <a:spcAft>
          <a:spcPct val="0"/>
        </a:spcAft>
        <a:defRPr sz="3000">
          <a:solidFill>
            <a:schemeClr val="tx2"/>
          </a:solidFill>
          <a:latin typeface="Century Schoolbook" pitchFamily="18" charset="0"/>
        </a:defRPr>
      </a:lvl4pPr>
      <a:lvl5pPr algn="l" rtl="0" fontAlgn="base">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fontAlgn="base">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fontAlgn="base">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fontAlgn="base">
        <a:spcBef>
          <a:spcPct val="20000"/>
        </a:spcBef>
        <a:spcAft>
          <a:spcPct val="0"/>
        </a:spcAft>
        <a:buClr>
          <a:srgbClr val="268EA8"/>
        </a:buClr>
        <a:buSzPct val="60000"/>
        <a:buFont typeface="Wingdings" pitchFamily="2" charset="2"/>
        <a:buChar char=""/>
        <a:defRPr kern="1200">
          <a:solidFill>
            <a:schemeClr val="tx1"/>
          </a:solidFill>
          <a:latin typeface="+mn-lt"/>
          <a:ea typeface="+mn-ea"/>
          <a:cs typeface="+mn-cs"/>
        </a:defRPr>
      </a:lvl3pPr>
      <a:lvl4pPr marL="1187450" indent="-182563" algn="l" rtl="0" fontAlgn="base">
        <a:spcBef>
          <a:spcPct val="20000"/>
        </a:spcBef>
        <a:spcAft>
          <a:spcPct val="0"/>
        </a:spcAft>
        <a:buClr>
          <a:srgbClr val="ADCEDC"/>
        </a:buClr>
        <a:buSzPct val="60000"/>
        <a:buFont typeface="Wingdings" pitchFamily="2" charset="2"/>
        <a:buChar char=""/>
        <a:defRPr kern="1200">
          <a:solidFill>
            <a:schemeClr val="tx1"/>
          </a:solidFill>
          <a:latin typeface="+mn-lt"/>
          <a:ea typeface="+mn-ea"/>
          <a:cs typeface="+mn-cs"/>
        </a:defRPr>
      </a:lvl4pPr>
      <a:lvl5pPr marL="1462088" indent="-182563" algn="l" rtl="0" fontAlgn="base">
        <a:spcBef>
          <a:spcPct val="20000"/>
        </a:spcBef>
        <a:spcAft>
          <a:spcPct val="0"/>
        </a:spcAft>
        <a:buClr>
          <a:srgbClr val="EAABAC"/>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2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2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2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Подзаголовок 2"/>
          <p:cNvSpPr>
            <a:spLocks noGrp="1"/>
          </p:cNvSpPr>
          <p:nvPr>
            <p:ph type="subTitle" idx="1"/>
          </p:nvPr>
        </p:nvSpPr>
        <p:spPr>
          <a:xfrm>
            <a:off x="-857250" y="4786313"/>
            <a:ext cx="4029075" cy="1443037"/>
          </a:xfrm>
        </p:spPr>
        <p:txBody>
          <a:bodyPr/>
          <a:lstStyle/>
          <a:p>
            <a:r>
              <a:rPr lang="uk-UA" smtClean="0"/>
              <a:t>                                        </a:t>
            </a:r>
          </a:p>
          <a:p>
            <a:r>
              <a:rPr lang="uk-UA" smtClean="0"/>
              <a:t>  </a:t>
            </a:r>
            <a:endParaRPr lang="ru-RU" smtClean="0"/>
          </a:p>
        </p:txBody>
      </p:sp>
      <p:sp>
        <p:nvSpPr>
          <p:cNvPr id="13316" name="Rectangle 4"/>
          <p:cNvSpPr>
            <a:spLocks noChangeArrowheads="1"/>
          </p:cNvSpPr>
          <p:nvPr/>
        </p:nvSpPr>
        <p:spPr bwMode="auto">
          <a:xfrm>
            <a:off x="1187450" y="1196975"/>
            <a:ext cx="7129463" cy="2530475"/>
          </a:xfrm>
          <a:prstGeom prst="rect">
            <a:avLst/>
          </a:prstGeom>
          <a:noFill/>
          <a:ln w="9525">
            <a:noFill/>
            <a:miter lim="800000"/>
            <a:headEnd/>
            <a:tailEnd/>
          </a:ln>
          <a:effectLst/>
        </p:spPr>
        <p:txBody>
          <a:bodyPr>
            <a:spAutoFit/>
          </a:bodyPr>
          <a:lstStyle/>
          <a:p>
            <a:pPr algn="ctr"/>
            <a:r>
              <a:rPr lang="uk-UA" sz="4000" b="1" dirty="0">
                <a:solidFill>
                  <a:srgbClr val="002060"/>
                </a:solidFill>
                <a:effectLst>
                  <a:outerShdw blurRad="38100" dist="38100" dir="2700000" algn="tl">
                    <a:srgbClr val="C0C0C0"/>
                  </a:outerShdw>
                </a:effectLst>
              </a:rPr>
              <a:t>ОБРАЗОТВОРЧЕ МИСТЕЦТВО ДАЛЕКОГО СХОДУ</a:t>
            </a:r>
            <a:r>
              <a:rPr lang="uk-UA" sz="4000" b="1" dirty="0">
                <a:solidFill>
                  <a:schemeClr val="tx2"/>
                </a:solidFill>
                <a:effectLst>
                  <a:outerShdw blurRad="38100" dist="38100" dir="2700000" algn="tl">
                    <a:srgbClr val="C0C0C0"/>
                  </a:outerShdw>
                </a:effectLst>
              </a:rPr>
              <a:t/>
            </a:r>
            <a:br>
              <a:rPr lang="uk-UA" sz="4000" b="1" dirty="0">
                <a:solidFill>
                  <a:schemeClr val="tx2"/>
                </a:solidFill>
                <a:effectLst>
                  <a:outerShdw blurRad="38100" dist="38100" dir="2700000" algn="tl">
                    <a:srgbClr val="C0C0C0"/>
                  </a:outerShdw>
                </a:effectLst>
              </a:rPr>
            </a:br>
            <a:endParaRPr lang="uk-UA" sz="4000" b="1" dirty="0">
              <a:solidFill>
                <a:schemeClr val="tx2"/>
              </a:solidFill>
              <a:effectLst>
                <a:outerShdw blurRad="38100" dist="38100" dir="2700000" algn="tl">
                  <a:srgbClr val="C0C0C0"/>
                </a:outerShdw>
              </a:effectLst>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fontAlgn="auto">
              <a:spcAft>
                <a:spcPts val="0"/>
              </a:spcAft>
              <a:defRPr/>
            </a:pPr>
            <a:r>
              <a:rPr lang="ru-RU" sz="3200" dirty="0" err="1" smtClean="0">
                <a:solidFill>
                  <a:schemeClr val="tx1"/>
                </a:solidFill>
              </a:rPr>
              <a:t>Архітектура</a:t>
            </a:r>
            <a:r>
              <a:rPr lang="ru-RU" sz="3200" dirty="0" smtClean="0">
                <a:solidFill>
                  <a:schemeClr val="tx1"/>
                </a:solidFill>
              </a:rPr>
              <a:t> Лаосу.</a:t>
            </a:r>
            <a:br>
              <a:rPr lang="ru-RU" sz="3200" dirty="0" smtClean="0">
                <a:solidFill>
                  <a:schemeClr val="tx1"/>
                </a:solidFill>
              </a:rPr>
            </a:br>
            <a:r>
              <a:rPr lang="ru-RU" sz="1800" dirty="0" smtClean="0">
                <a:solidFill>
                  <a:schemeClr val="tx1"/>
                </a:solidFill>
              </a:rPr>
              <a:t>Велика </a:t>
            </a:r>
            <a:r>
              <a:rPr lang="ru-RU" sz="1800" dirty="0" err="1" smtClean="0">
                <a:solidFill>
                  <a:schemeClr val="tx1"/>
                </a:solidFill>
              </a:rPr>
              <a:t>кам'яна</a:t>
            </a:r>
            <a:r>
              <a:rPr lang="ru-RU" sz="1800" dirty="0" smtClean="0">
                <a:solidFill>
                  <a:schemeClr val="tx1"/>
                </a:solidFill>
              </a:rPr>
              <a:t> </a:t>
            </a:r>
            <a:r>
              <a:rPr lang="ru-RU" sz="1800" dirty="0" err="1" smtClean="0">
                <a:solidFill>
                  <a:schemeClr val="tx1"/>
                </a:solidFill>
              </a:rPr>
              <a:t>архітектура</a:t>
            </a:r>
            <a:r>
              <a:rPr lang="ru-RU" sz="1800" dirty="0" smtClean="0">
                <a:solidFill>
                  <a:schemeClr val="tx1"/>
                </a:solidFill>
              </a:rPr>
              <a:t> в </a:t>
            </a:r>
            <a:r>
              <a:rPr lang="ru-RU" sz="1800" dirty="0" err="1" smtClean="0">
                <a:solidFill>
                  <a:schemeClr val="tx1"/>
                </a:solidFill>
              </a:rPr>
              <a:t>Лаосі</a:t>
            </a:r>
            <a:r>
              <a:rPr lang="ru-RU" sz="1800" dirty="0" smtClean="0">
                <a:solidFill>
                  <a:schemeClr val="tx1"/>
                </a:solidFill>
              </a:rPr>
              <a:t> практично не </a:t>
            </a:r>
            <a:r>
              <a:rPr lang="ru-RU" sz="1800" dirty="0" err="1" smtClean="0">
                <a:solidFill>
                  <a:schemeClr val="tx1"/>
                </a:solidFill>
              </a:rPr>
              <a:t>розвивалася</a:t>
            </a:r>
            <a:r>
              <a:rPr lang="ru-RU" sz="1800" dirty="0" smtClean="0">
                <a:solidFill>
                  <a:schemeClr val="tx1"/>
                </a:solidFill>
              </a:rPr>
              <a:t>, </a:t>
            </a:r>
            <a:r>
              <a:rPr lang="ru-RU" sz="1800" dirty="0" err="1" smtClean="0">
                <a:solidFill>
                  <a:schemeClr val="tx1"/>
                </a:solidFill>
              </a:rPr>
              <a:t>усі</a:t>
            </a:r>
            <a:r>
              <a:rPr lang="ru-RU" sz="1800" dirty="0" smtClean="0">
                <a:solidFill>
                  <a:schemeClr val="tx1"/>
                </a:solidFill>
              </a:rPr>
              <a:t> </a:t>
            </a:r>
            <a:r>
              <a:rPr lang="ru-RU" sz="1800" dirty="0" err="1" smtClean="0">
                <a:solidFill>
                  <a:schemeClr val="tx1"/>
                </a:solidFill>
              </a:rPr>
              <a:t>будинки</a:t>
            </a:r>
            <a:r>
              <a:rPr lang="ru-RU" sz="1800" dirty="0" smtClean="0">
                <a:solidFill>
                  <a:schemeClr val="tx1"/>
                </a:solidFill>
              </a:rPr>
              <a:t> </a:t>
            </a:r>
            <a:r>
              <a:rPr lang="ru-RU" sz="1800" dirty="0" err="1" smtClean="0">
                <a:solidFill>
                  <a:schemeClr val="tx1"/>
                </a:solidFill>
              </a:rPr>
              <a:t>будувалися</a:t>
            </a:r>
            <a:r>
              <a:rPr lang="ru-RU" sz="1800" dirty="0" smtClean="0">
                <a:solidFill>
                  <a:schemeClr val="tx1"/>
                </a:solidFill>
              </a:rPr>
              <a:t> в основному </a:t>
            </a:r>
            <a:r>
              <a:rPr lang="ru-RU" sz="1800" dirty="0" err="1" smtClean="0">
                <a:solidFill>
                  <a:schemeClr val="tx1"/>
                </a:solidFill>
              </a:rPr>
              <a:t>з</a:t>
            </a:r>
            <a:r>
              <a:rPr lang="ru-RU" sz="1800" dirty="0" smtClean="0">
                <a:solidFill>
                  <a:schemeClr val="tx1"/>
                </a:solidFill>
              </a:rPr>
              <a:t> дерева, за </a:t>
            </a:r>
            <a:r>
              <a:rPr lang="ru-RU" sz="1800" dirty="0" err="1" smtClean="0">
                <a:solidFill>
                  <a:schemeClr val="tx1"/>
                </a:solidFill>
              </a:rPr>
              <a:t>виключення</a:t>
            </a:r>
            <a:r>
              <a:rPr lang="ru-RU" sz="1800" dirty="0" smtClean="0">
                <a:solidFill>
                  <a:schemeClr val="tx1"/>
                </a:solidFill>
              </a:rPr>
              <a:t> </a:t>
            </a:r>
            <a:r>
              <a:rPr lang="ru-RU" sz="1800" dirty="0" err="1" smtClean="0">
                <a:solidFill>
                  <a:schemeClr val="tx1"/>
                </a:solidFill>
              </a:rPr>
              <a:t>нечисленних</a:t>
            </a:r>
            <a:r>
              <a:rPr lang="ru-RU" sz="1800" dirty="0" smtClean="0">
                <a:solidFill>
                  <a:schemeClr val="tx1"/>
                </a:solidFill>
              </a:rPr>
              <a:t> </a:t>
            </a:r>
            <a:r>
              <a:rPr lang="ru-RU" sz="1800" dirty="0" err="1" smtClean="0">
                <a:solidFill>
                  <a:schemeClr val="tx1"/>
                </a:solidFill>
              </a:rPr>
              <a:t>храмових</a:t>
            </a:r>
            <a:r>
              <a:rPr lang="ru-RU" sz="1800" dirty="0" smtClean="0">
                <a:solidFill>
                  <a:schemeClr val="tx1"/>
                </a:solidFill>
              </a:rPr>
              <a:t> </a:t>
            </a:r>
            <a:r>
              <a:rPr lang="ru-RU" sz="1800" dirty="0" err="1" smtClean="0">
                <a:solidFill>
                  <a:schemeClr val="tx1"/>
                </a:solidFill>
              </a:rPr>
              <a:t>будівель</a:t>
            </a:r>
            <a:r>
              <a:rPr lang="ru-RU" sz="1800" dirty="0" smtClean="0">
                <a:solidFill>
                  <a:schemeClr val="tx1"/>
                </a:solidFill>
              </a:rPr>
              <a:t>. </a:t>
            </a:r>
            <a:r>
              <a:rPr lang="ru-RU" sz="1800" dirty="0" err="1" smtClean="0">
                <a:solidFill>
                  <a:schemeClr val="tx1"/>
                </a:solidFill>
              </a:rPr>
              <a:t>Основним</a:t>
            </a:r>
            <a:r>
              <a:rPr lang="ru-RU" sz="1800" dirty="0" smtClean="0">
                <a:solidFill>
                  <a:schemeClr val="tx1"/>
                </a:solidFill>
              </a:rPr>
              <a:t> видом </a:t>
            </a:r>
            <a:r>
              <a:rPr lang="ru-RU" sz="1800" dirty="0" err="1" smtClean="0">
                <a:solidFill>
                  <a:schemeClr val="tx1"/>
                </a:solidFill>
              </a:rPr>
              <a:t>культових</a:t>
            </a:r>
            <a:r>
              <a:rPr lang="ru-RU" sz="1800" dirty="0" smtClean="0">
                <a:solidFill>
                  <a:schemeClr val="tx1"/>
                </a:solidFill>
              </a:rPr>
              <a:t> </a:t>
            </a:r>
            <a:r>
              <a:rPr lang="ru-RU" sz="1800" dirty="0" err="1" smtClean="0">
                <a:solidFill>
                  <a:schemeClr val="tx1"/>
                </a:solidFill>
              </a:rPr>
              <a:t>архітектурних</a:t>
            </a:r>
            <a:r>
              <a:rPr lang="ru-RU" sz="1800" dirty="0" smtClean="0">
                <a:solidFill>
                  <a:schemeClr val="tx1"/>
                </a:solidFill>
              </a:rPr>
              <a:t> </a:t>
            </a:r>
            <a:r>
              <a:rPr lang="ru-RU" sz="1800" dirty="0" err="1" smtClean="0">
                <a:solidFill>
                  <a:schemeClr val="tx1"/>
                </a:solidFill>
              </a:rPr>
              <a:t>споруджень</a:t>
            </a:r>
            <a:r>
              <a:rPr lang="ru-RU" sz="1800" dirty="0" smtClean="0">
                <a:solidFill>
                  <a:schemeClr val="tx1"/>
                </a:solidFill>
              </a:rPr>
              <a:t> у </a:t>
            </a:r>
            <a:r>
              <a:rPr lang="ru-RU" sz="1800" dirty="0" err="1" smtClean="0">
                <a:solidFill>
                  <a:schemeClr val="tx1"/>
                </a:solidFill>
              </a:rPr>
              <a:t>Лосі</a:t>
            </a:r>
            <a:r>
              <a:rPr lang="ru-RU" sz="1800" dirty="0" smtClean="0">
                <a:solidFill>
                  <a:schemeClr val="tx1"/>
                </a:solidFill>
              </a:rPr>
              <a:t> </a:t>
            </a:r>
            <a:r>
              <a:rPr lang="ru-RU" sz="1800" dirty="0" err="1" smtClean="0">
                <a:solidFill>
                  <a:schemeClr val="tx1"/>
                </a:solidFill>
              </a:rPr>
              <a:t>є</a:t>
            </a:r>
            <a:r>
              <a:rPr lang="ru-RU" sz="1800" dirty="0" smtClean="0">
                <a:solidFill>
                  <a:schemeClr val="tx1"/>
                </a:solidFill>
              </a:rPr>
              <a:t> </a:t>
            </a:r>
            <a:r>
              <a:rPr lang="ru-RU" sz="1800" dirty="0" err="1" smtClean="0">
                <a:solidFill>
                  <a:schemeClr val="tx1"/>
                </a:solidFill>
              </a:rPr>
              <a:t>монастирі</a:t>
            </a:r>
            <a:r>
              <a:rPr lang="ru-RU" sz="1800" dirty="0" smtClean="0">
                <a:solidFill>
                  <a:schemeClr val="tx1"/>
                </a:solidFill>
              </a:rPr>
              <a:t> </a:t>
            </a:r>
            <a:r>
              <a:rPr lang="ru-RU" sz="1800" dirty="0" err="1" smtClean="0">
                <a:solidFill>
                  <a:schemeClr val="tx1"/>
                </a:solidFill>
              </a:rPr>
              <a:t>або</a:t>
            </a:r>
            <a:r>
              <a:rPr lang="ru-RU" sz="1800" dirty="0" smtClean="0">
                <a:solidFill>
                  <a:schemeClr val="tx1"/>
                </a:solidFill>
              </a:rPr>
              <a:t> так </a:t>
            </a:r>
            <a:r>
              <a:rPr lang="ru-RU" sz="1800" dirty="0" err="1" smtClean="0">
                <a:solidFill>
                  <a:schemeClr val="tx1"/>
                </a:solidFill>
              </a:rPr>
              <a:t>звані</a:t>
            </a:r>
            <a:r>
              <a:rPr lang="ru-RU" sz="1800" dirty="0" smtClean="0">
                <a:solidFill>
                  <a:schemeClr val="tx1"/>
                </a:solidFill>
              </a:rPr>
              <a:t> </a:t>
            </a:r>
            <a:r>
              <a:rPr lang="ru-RU" sz="1800" dirty="0" err="1" smtClean="0">
                <a:solidFill>
                  <a:schemeClr val="tx1"/>
                </a:solidFill>
              </a:rPr>
              <a:t>вати</a:t>
            </a:r>
            <a:r>
              <a:rPr lang="ru-RU" sz="1800" dirty="0" smtClean="0">
                <a:solidFill>
                  <a:schemeClr val="tx1"/>
                </a:solidFill>
              </a:rPr>
              <a:t>.</a:t>
            </a:r>
            <a:endParaRPr lang="ru-RU" sz="1800" dirty="0">
              <a:solidFill>
                <a:schemeClr val="tx1"/>
              </a:solidFill>
            </a:endParaRPr>
          </a:p>
        </p:txBody>
      </p:sp>
      <p:pic>
        <p:nvPicPr>
          <p:cNvPr id="22530" name="Picture 2"/>
          <p:cNvPicPr>
            <a:picLocks noGrp="1" noChangeAspect="1" noChangeArrowheads="1"/>
          </p:cNvPicPr>
          <p:nvPr>
            <p:ph sz="quarter" idx="1"/>
          </p:nvPr>
        </p:nvPicPr>
        <p:blipFill>
          <a:blip r:embed="rId2" cstate="print"/>
          <a:srcRect/>
          <a:stretch>
            <a:fillRect/>
          </a:stretch>
        </p:blipFill>
        <p:spPr>
          <a:xfrm>
            <a:off x="571500" y="1643063"/>
            <a:ext cx="3325813" cy="2490787"/>
          </a:xfrm>
        </p:spPr>
      </p:pic>
      <p:pic>
        <p:nvPicPr>
          <p:cNvPr id="22531" name="Picture 3"/>
          <p:cNvPicPr>
            <a:picLocks noChangeAspect="1" noChangeArrowheads="1"/>
          </p:cNvPicPr>
          <p:nvPr/>
        </p:nvPicPr>
        <p:blipFill>
          <a:blip r:embed="rId3" cstate="print"/>
          <a:srcRect/>
          <a:stretch>
            <a:fillRect/>
          </a:stretch>
        </p:blipFill>
        <p:spPr bwMode="auto">
          <a:xfrm>
            <a:off x="4429125" y="1428750"/>
            <a:ext cx="3643313" cy="2428875"/>
          </a:xfrm>
          <a:prstGeom prst="rect">
            <a:avLst/>
          </a:prstGeom>
          <a:noFill/>
          <a:ln w="9525">
            <a:noFill/>
            <a:miter lim="800000"/>
            <a:headEnd/>
            <a:tailEnd/>
          </a:ln>
        </p:spPr>
      </p:pic>
      <p:pic>
        <p:nvPicPr>
          <p:cNvPr id="22532" name="Picture 4"/>
          <p:cNvPicPr>
            <a:picLocks noChangeAspect="1" noChangeArrowheads="1"/>
          </p:cNvPicPr>
          <p:nvPr/>
        </p:nvPicPr>
        <p:blipFill>
          <a:blip r:embed="rId4" cstate="print"/>
          <a:srcRect/>
          <a:stretch>
            <a:fillRect/>
          </a:stretch>
        </p:blipFill>
        <p:spPr bwMode="auto">
          <a:xfrm>
            <a:off x="4500563" y="4143375"/>
            <a:ext cx="3762375" cy="2503488"/>
          </a:xfrm>
          <a:prstGeom prst="rect">
            <a:avLst/>
          </a:prstGeom>
          <a:noFill/>
          <a:ln w="9525">
            <a:noFill/>
            <a:miter lim="800000"/>
            <a:headEnd/>
            <a:tailEnd/>
          </a:ln>
        </p:spPr>
      </p:pic>
      <p:pic>
        <p:nvPicPr>
          <p:cNvPr id="22533" name="Picture 5"/>
          <p:cNvPicPr>
            <a:picLocks noChangeAspect="1" noChangeArrowheads="1"/>
          </p:cNvPicPr>
          <p:nvPr/>
        </p:nvPicPr>
        <p:blipFill>
          <a:blip r:embed="rId5" cstate="print"/>
          <a:srcRect/>
          <a:stretch>
            <a:fillRect/>
          </a:stretch>
        </p:blipFill>
        <p:spPr bwMode="auto">
          <a:xfrm>
            <a:off x="714375" y="4500563"/>
            <a:ext cx="3300413" cy="2200275"/>
          </a:xfrm>
          <a:prstGeom prst="rect">
            <a:avLst/>
          </a:prstGeom>
          <a:noFill/>
          <a:ln w="9525">
            <a:noFill/>
            <a:miter lim="800000"/>
            <a:headEnd/>
            <a:tailEnd/>
          </a:ln>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625" y="428625"/>
            <a:ext cx="7467600" cy="1785938"/>
          </a:xfrm>
        </p:spPr>
        <p:txBody>
          <a:bodyPr>
            <a:normAutofit fontScale="90000"/>
          </a:bodyPr>
          <a:lstStyle/>
          <a:p>
            <a:pPr fontAlgn="auto">
              <a:spcAft>
                <a:spcPts val="0"/>
              </a:spcAft>
              <a:defRPr/>
            </a:pPr>
            <a:r>
              <a:rPr lang="ru-RU" sz="3200" dirty="0" smtClean="0">
                <a:solidFill>
                  <a:schemeClr val="tx1"/>
                </a:solidFill>
              </a:rPr>
              <a:t>Скульптура </a:t>
            </a:r>
            <a:r>
              <a:rPr lang="ru-RU" sz="3200" dirty="0" err="1" smtClean="0">
                <a:solidFill>
                  <a:schemeClr val="tx1"/>
                </a:solidFill>
              </a:rPr>
              <a:t>Таїланду</a:t>
            </a:r>
            <a:r>
              <a:rPr lang="ru-RU" sz="3200" dirty="0" smtClean="0">
                <a:solidFill>
                  <a:schemeClr val="tx1"/>
                </a:solidFill>
              </a:rPr>
              <a:t>.</a:t>
            </a:r>
            <a:br>
              <a:rPr lang="ru-RU" sz="3200" dirty="0" smtClean="0">
                <a:solidFill>
                  <a:schemeClr val="tx1"/>
                </a:solidFill>
              </a:rPr>
            </a:br>
            <a:r>
              <a:rPr lang="ru-RU" sz="1800" dirty="0" smtClean="0">
                <a:solidFill>
                  <a:schemeClr val="tx1"/>
                </a:solidFill>
              </a:rPr>
              <a:t>Для </a:t>
            </a:r>
            <a:r>
              <a:rPr lang="ru-RU" sz="1800" dirty="0" err="1" smtClean="0">
                <a:solidFill>
                  <a:schemeClr val="tx1"/>
                </a:solidFill>
              </a:rPr>
              <a:t>створення</a:t>
            </a:r>
            <a:r>
              <a:rPr lang="ru-RU" sz="1800" dirty="0" smtClean="0">
                <a:solidFill>
                  <a:schemeClr val="tx1"/>
                </a:solidFill>
              </a:rPr>
              <a:t> скульптур у </a:t>
            </a:r>
            <a:r>
              <a:rPr lang="ru-RU" sz="1800" dirty="0" err="1" smtClean="0">
                <a:solidFill>
                  <a:schemeClr val="tx1"/>
                </a:solidFill>
              </a:rPr>
              <a:t>Таїланді</a:t>
            </a:r>
            <a:r>
              <a:rPr lang="ru-RU" sz="1800" dirty="0" smtClean="0">
                <a:solidFill>
                  <a:schemeClr val="tx1"/>
                </a:solidFill>
              </a:rPr>
              <a:t> </a:t>
            </a:r>
            <a:r>
              <a:rPr lang="ru-RU" sz="1800" dirty="0" err="1" smtClean="0">
                <a:solidFill>
                  <a:schemeClr val="tx1"/>
                </a:solidFill>
              </a:rPr>
              <a:t>використовували</a:t>
            </a:r>
            <a:r>
              <a:rPr lang="ru-RU" sz="1800" dirty="0" smtClean="0">
                <a:solidFill>
                  <a:schemeClr val="tx1"/>
                </a:solidFill>
              </a:rPr>
              <a:t> </a:t>
            </a:r>
            <a:r>
              <a:rPr lang="ru-RU" sz="1800" dirty="0" err="1" smtClean="0">
                <a:solidFill>
                  <a:schemeClr val="tx1"/>
                </a:solidFill>
              </a:rPr>
              <a:t>гіпс</a:t>
            </a:r>
            <a:r>
              <a:rPr lang="ru-RU" sz="1800" dirty="0" smtClean="0">
                <a:solidFill>
                  <a:schemeClr val="tx1"/>
                </a:solidFill>
              </a:rPr>
              <a:t> </a:t>
            </a:r>
            <a:r>
              <a:rPr lang="ru-RU" sz="1800" dirty="0" err="1" smtClean="0">
                <a:solidFill>
                  <a:schemeClr val="tx1"/>
                </a:solidFill>
              </a:rPr>
              <a:t>і</a:t>
            </a:r>
            <a:r>
              <a:rPr lang="ru-RU" sz="1800" dirty="0" smtClean="0">
                <a:solidFill>
                  <a:schemeClr val="tx1"/>
                </a:solidFill>
              </a:rPr>
              <a:t> </a:t>
            </a:r>
            <a:r>
              <a:rPr lang="ru-RU" sz="1800" dirty="0" err="1" smtClean="0">
                <a:solidFill>
                  <a:schemeClr val="tx1"/>
                </a:solidFill>
              </a:rPr>
              <a:t>теракоту</a:t>
            </a:r>
            <a:r>
              <a:rPr lang="ru-RU" sz="1800" dirty="0" smtClean="0">
                <a:solidFill>
                  <a:schemeClr val="tx1"/>
                </a:solidFill>
              </a:rPr>
              <a:t>. </a:t>
            </a:r>
            <a:r>
              <a:rPr lang="ru-RU" sz="1800" dirty="0" err="1" smtClean="0">
                <a:solidFill>
                  <a:schemeClr val="tx1"/>
                </a:solidFill>
              </a:rPr>
              <a:t>Однотипні</a:t>
            </a:r>
            <a:r>
              <a:rPr lang="ru-RU" sz="1800" dirty="0" smtClean="0">
                <a:solidFill>
                  <a:schemeClr val="tx1"/>
                </a:solidFill>
              </a:rPr>
              <a:t> </a:t>
            </a:r>
            <a:r>
              <a:rPr lang="ru-RU" sz="1800" dirty="0" err="1" smtClean="0">
                <a:solidFill>
                  <a:schemeClr val="tx1"/>
                </a:solidFill>
              </a:rPr>
              <a:t>елементи</a:t>
            </a:r>
            <a:r>
              <a:rPr lang="ru-RU" sz="1800" dirty="0" smtClean="0">
                <a:solidFill>
                  <a:schemeClr val="tx1"/>
                </a:solidFill>
              </a:rPr>
              <a:t> </a:t>
            </a:r>
            <a:r>
              <a:rPr lang="ru-RU" sz="1800" dirty="0" err="1" smtClean="0">
                <a:solidFill>
                  <a:schemeClr val="tx1"/>
                </a:solidFill>
              </a:rPr>
              <a:t>створювали</a:t>
            </a:r>
            <a:r>
              <a:rPr lang="ru-RU" sz="1800" dirty="0" smtClean="0">
                <a:solidFill>
                  <a:schemeClr val="tx1"/>
                </a:solidFill>
              </a:rPr>
              <a:t> </a:t>
            </a:r>
            <a:r>
              <a:rPr lang="ru-RU" sz="1800" dirty="0" err="1" smtClean="0">
                <a:solidFill>
                  <a:schemeClr val="tx1"/>
                </a:solidFill>
              </a:rPr>
              <a:t>з</a:t>
            </a:r>
            <a:r>
              <a:rPr lang="ru-RU" sz="1800" dirty="0" smtClean="0">
                <a:solidFill>
                  <a:schemeClr val="tx1"/>
                </a:solidFill>
              </a:rPr>
              <a:t> </a:t>
            </a:r>
            <a:r>
              <a:rPr lang="ru-RU" sz="1800" dirty="0" err="1" smtClean="0">
                <a:solidFill>
                  <a:schemeClr val="tx1"/>
                </a:solidFill>
              </a:rPr>
              <a:t>використання</a:t>
            </a:r>
            <a:r>
              <a:rPr lang="ru-RU" sz="1800" dirty="0" smtClean="0">
                <a:solidFill>
                  <a:schemeClr val="tx1"/>
                </a:solidFill>
              </a:rPr>
              <a:t> </a:t>
            </a:r>
            <a:r>
              <a:rPr lang="ru-RU" sz="1800" dirty="0" err="1" smtClean="0">
                <a:solidFill>
                  <a:schemeClr val="tx1"/>
                </a:solidFill>
              </a:rPr>
              <a:t>спеціальних</a:t>
            </a:r>
            <a:r>
              <a:rPr lang="ru-RU" sz="1800" dirty="0" smtClean="0">
                <a:solidFill>
                  <a:schemeClr val="tx1"/>
                </a:solidFill>
              </a:rPr>
              <a:t> </a:t>
            </a:r>
            <a:r>
              <a:rPr lang="ru-RU" sz="1800" dirty="0" err="1" smtClean="0">
                <a:solidFill>
                  <a:schemeClr val="tx1"/>
                </a:solidFill>
              </a:rPr>
              <a:t>шаблонів</a:t>
            </a:r>
            <a:r>
              <a:rPr lang="ru-RU" sz="1800" dirty="0" smtClean="0">
                <a:solidFill>
                  <a:schemeClr val="tx1"/>
                </a:solidFill>
              </a:rPr>
              <a:t> </a:t>
            </a:r>
            <a:r>
              <a:rPr lang="ru-RU" sz="1800" dirty="0" err="1" smtClean="0">
                <a:solidFill>
                  <a:schemeClr val="tx1"/>
                </a:solidFill>
              </a:rPr>
              <a:t>і</a:t>
            </a:r>
            <a:r>
              <a:rPr lang="ru-RU" sz="1800" dirty="0" smtClean="0">
                <a:solidFill>
                  <a:schemeClr val="tx1"/>
                </a:solidFill>
              </a:rPr>
              <a:t> форм. У </a:t>
            </a:r>
            <a:r>
              <a:rPr lang="ru-RU" sz="1800" dirty="0" err="1" smtClean="0">
                <a:solidFill>
                  <a:schemeClr val="tx1"/>
                </a:solidFill>
              </a:rPr>
              <a:t>часи</a:t>
            </a:r>
            <a:r>
              <a:rPr lang="ru-RU" sz="1800" dirty="0" smtClean="0">
                <a:solidFill>
                  <a:schemeClr val="tx1"/>
                </a:solidFill>
              </a:rPr>
              <a:t> </a:t>
            </a:r>
            <a:r>
              <a:rPr lang="ru-RU" sz="1800" dirty="0" err="1" smtClean="0">
                <a:solidFill>
                  <a:schemeClr val="tx1"/>
                </a:solidFill>
              </a:rPr>
              <a:t>існування</a:t>
            </a:r>
            <a:r>
              <a:rPr lang="ru-RU" sz="1800" dirty="0" smtClean="0">
                <a:solidFill>
                  <a:schemeClr val="tx1"/>
                </a:solidFill>
              </a:rPr>
              <a:t> </a:t>
            </a:r>
            <a:r>
              <a:rPr lang="ru-RU" sz="1800" dirty="0" err="1" smtClean="0">
                <a:solidFill>
                  <a:schemeClr val="tx1"/>
                </a:solidFill>
              </a:rPr>
              <a:t>держави</a:t>
            </a:r>
            <a:r>
              <a:rPr lang="ru-RU" sz="1800" dirty="0" smtClean="0">
                <a:solidFill>
                  <a:schemeClr val="tx1"/>
                </a:solidFill>
              </a:rPr>
              <a:t> </a:t>
            </a:r>
            <a:r>
              <a:rPr lang="ru-RU" sz="1800" dirty="0" err="1" smtClean="0">
                <a:solidFill>
                  <a:schemeClr val="tx1"/>
                </a:solidFill>
              </a:rPr>
              <a:t>Дваравати</a:t>
            </a:r>
            <a:r>
              <a:rPr lang="ru-RU" sz="1800" dirty="0" smtClean="0">
                <a:solidFill>
                  <a:schemeClr val="tx1"/>
                </a:solidFill>
              </a:rPr>
              <a:t> народ почитав </a:t>
            </a:r>
            <a:r>
              <a:rPr lang="ru-RU" sz="1800" dirty="0" err="1" smtClean="0">
                <a:solidFill>
                  <a:schemeClr val="tx1"/>
                </a:solidFill>
              </a:rPr>
              <a:t>місцевих</a:t>
            </a:r>
            <a:r>
              <a:rPr lang="ru-RU" sz="1800" dirty="0" smtClean="0">
                <a:solidFill>
                  <a:schemeClr val="tx1"/>
                </a:solidFill>
              </a:rPr>
              <a:t> </a:t>
            </a:r>
            <a:r>
              <a:rPr lang="ru-RU" sz="1800" dirty="0" err="1" smtClean="0">
                <a:solidFill>
                  <a:schemeClr val="tx1"/>
                </a:solidFill>
              </a:rPr>
              <a:t>парфумів</a:t>
            </a:r>
            <a:r>
              <a:rPr lang="ru-RU" sz="1800" dirty="0" smtClean="0">
                <a:solidFill>
                  <a:schemeClr val="tx1"/>
                </a:solidFill>
              </a:rPr>
              <a:t>, тому </a:t>
            </a:r>
            <a:r>
              <a:rPr lang="ru-RU" sz="1800" dirty="0" err="1" smtClean="0">
                <a:solidFill>
                  <a:schemeClr val="tx1"/>
                </a:solidFill>
              </a:rPr>
              <a:t>скульптурні</a:t>
            </a:r>
            <a:r>
              <a:rPr lang="ru-RU" sz="1800" dirty="0" smtClean="0">
                <a:solidFill>
                  <a:schemeClr val="tx1"/>
                </a:solidFill>
              </a:rPr>
              <a:t> </a:t>
            </a:r>
            <a:r>
              <a:rPr lang="ru-RU" sz="1800" dirty="0" err="1" smtClean="0">
                <a:solidFill>
                  <a:schemeClr val="tx1"/>
                </a:solidFill>
              </a:rPr>
              <a:t>статуї</a:t>
            </a:r>
            <a:r>
              <a:rPr lang="ru-RU" sz="1800" dirty="0" smtClean="0">
                <a:solidFill>
                  <a:schemeClr val="tx1"/>
                </a:solidFill>
              </a:rPr>
              <a:t> </a:t>
            </a:r>
            <a:r>
              <a:rPr lang="ru-RU" sz="1800" dirty="0" err="1" smtClean="0">
                <a:solidFill>
                  <a:schemeClr val="tx1"/>
                </a:solidFill>
              </a:rPr>
              <a:t>зроблені</a:t>
            </a:r>
            <a:r>
              <a:rPr lang="ru-RU" sz="1800" dirty="0" smtClean="0">
                <a:solidFill>
                  <a:schemeClr val="tx1"/>
                </a:solidFill>
              </a:rPr>
              <a:t> у </a:t>
            </a:r>
            <a:r>
              <a:rPr lang="ru-RU" sz="1800" dirty="0" err="1" smtClean="0">
                <a:solidFill>
                  <a:schemeClr val="tx1"/>
                </a:solidFill>
              </a:rPr>
              <a:t>вигляді</a:t>
            </a:r>
            <a:r>
              <a:rPr lang="ru-RU" sz="1800" dirty="0" smtClean="0">
                <a:solidFill>
                  <a:schemeClr val="tx1"/>
                </a:solidFill>
              </a:rPr>
              <a:t> </a:t>
            </a:r>
            <a:r>
              <a:rPr lang="ru-RU" sz="1800" dirty="0" err="1" smtClean="0">
                <a:solidFill>
                  <a:schemeClr val="tx1"/>
                </a:solidFill>
              </a:rPr>
              <a:t>напівлюдей</a:t>
            </a:r>
            <a:r>
              <a:rPr lang="ru-RU" sz="1800" dirty="0" smtClean="0">
                <a:solidFill>
                  <a:schemeClr val="tx1"/>
                </a:solidFill>
              </a:rPr>
              <a:t> </a:t>
            </a:r>
            <a:r>
              <a:rPr lang="ru-RU" sz="1800" dirty="0" err="1" smtClean="0">
                <a:solidFill>
                  <a:schemeClr val="tx1"/>
                </a:solidFill>
              </a:rPr>
              <a:t>напівзмій</a:t>
            </a:r>
            <a:r>
              <a:rPr lang="ru-RU" sz="1800" dirty="0" smtClean="0">
                <a:solidFill>
                  <a:schemeClr val="tx1"/>
                </a:solidFill>
              </a:rPr>
              <a:t>, </a:t>
            </a:r>
            <a:r>
              <a:rPr lang="ru-RU" sz="1800" dirty="0" err="1" smtClean="0">
                <a:solidFill>
                  <a:schemeClr val="tx1"/>
                </a:solidFill>
              </a:rPr>
              <a:t>яких</a:t>
            </a:r>
            <a:r>
              <a:rPr lang="ru-RU" sz="1800" dirty="0" smtClean="0">
                <a:solidFill>
                  <a:schemeClr val="tx1"/>
                </a:solidFill>
              </a:rPr>
              <a:t> </a:t>
            </a:r>
            <a:r>
              <a:rPr lang="ru-RU" sz="1800" dirty="0" err="1" smtClean="0">
                <a:solidFill>
                  <a:schemeClr val="tx1"/>
                </a:solidFill>
              </a:rPr>
              <a:t>було</a:t>
            </a:r>
            <a:r>
              <a:rPr lang="ru-RU" sz="1800" dirty="0" smtClean="0">
                <a:solidFill>
                  <a:schemeClr val="tx1"/>
                </a:solidFill>
              </a:rPr>
              <a:t> </a:t>
            </a:r>
            <a:r>
              <a:rPr lang="ru-RU" sz="1800" dirty="0" err="1" smtClean="0">
                <a:solidFill>
                  <a:schemeClr val="tx1"/>
                </a:solidFill>
              </a:rPr>
              <a:t>прийнято</a:t>
            </a:r>
            <a:r>
              <a:rPr lang="ru-RU" sz="1800" dirty="0" smtClean="0">
                <a:solidFill>
                  <a:schemeClr val="tx1"/>
                </a:solidFill>
              </a:rPr>
              <a:t> </a:t>
            </a:r>
            <a:r>
              <a:rPr lang="ru-RU" sz="1800" dirty="0" err="1" smtClean="0">
                <a:solidFill>
                  <a:schemeClr val="tx1"/>
                </a:solidFill>
              </a:rPr>
              <a:t>називати</a:t>
            </a:r>
            <a:r>
              <a:rPr lang="ru-RU" sz="1800" dirty="0" smtClean="0">
                <a:solidFill>
                  <a:schemeClr val="tx1"/>
                </a:solidFill>
              </a:rPr>
              <a:t> </a:t>
            </a:r>
            <a:r>
              <a:rPr lang="ru-RU" sz="1800" dirty="0" err="1" smtClean="0">
                <a:solidFill>
                  <a:schemeClr val="tx1"/>
                </a:solidFill>
              </a:rPr>
              <a:t>нагами</a:t>
            </a:r>
            <a:r>
              <a:rPr lang="ru-RU" sz="1800" dirty="0" smtClean="0">
                <a:solidFill>
                  <a:schemeClr val="tx1"/>
                </a:solidFill>
              </a:rPr>
              <a:t>. </a:t>
            </a:r>
            <a:endParaRPr lang="ru-RU" sz="1800" dirty="0">
              <a:solidFill>
                <a:schemeClr val="tx1"/>
              </a:solidFill>
            </a:endParaRPr>
          </a:p>
        </p:txBody>
      </p:sp>
      <p:pic>
        <p:nvPicPr>
          <p:cNvPr id="23554" name="Picture 2"/>
          <p:cNvPicPr>
            <a:picLocks noChangeAspect="1" noChangeArrowheads="1"/>
          </p:cNvPicPr>
          <p:nvPr/>
        </p:nvPicPr>
        <p:blipFill>
          <a:blip r:embed="rId2" cstate="print"/>
          <a:srcRect/>
          <a:stretch>
            <a:fillRect/>
          </a:stretch>
        </p:blipFill>
        <p:spPr bwMode="auto">
          <a:xfrm>
            <a:off x="3071813" y="3714750"/>
            <a:ext cx="2012950" cy="2952750"/>
          </a:xfrm>
          <a:prstGeom prst="rect">
            <a:avLst/>
          </a:prstGeom>
          <a:noFill/>
          <a:ln w="9525">
            <a:noFill/>
            <a:miter lim="800000"/>
            <a:headEnd/>
            <a:tailEnd/>
          </a:ln>
        </p:spPr>
      </p:pic>
      <p:pic>
        <p:nvPicPr>
          <p:cNvPr id="23555" name="Picture 3"/>
          <p:cNvPicPr>
            <a:picLocks noChangeAspect="1" noChangeArrowheads="1"/>
          </p:cNvPicPr>
          <p:nvPr/>
        </p:nvPicPr>
        <p:blipFill>
          <a:blip r:embed="rId3" cstate="print"/>
          <a:srcRect/>
          <a:stretch>
            <a:fillRect/>
          </a:stretch>
        </p:blipFill>
        <p:spPr bwMode="auto">
          <a:xfrm>
            <a:off x="5500688" y="2643188"/>
            <a:ext cx="2295525" cy="3538537"/>
          </a:xfrm>
          <a:prstGeom prst="rect">
            <a:avLst/>
          </a:prstGeom>
          <a:noFill/>
          <a:ln w="9525">
            <a:noFill/>
            <a:miter lim="800000"/>
            <a:headEnd/>
            <a:tailEnd/>
          </a:ln>
        </p:spPr>
      </p:pic>
      <p:pic>
        <p:nvPicPr>
          <p:cNvPr id="23556" name="Picture 4"/>
          <p:cNvPicPr>
            <a:picLocks noChangeAspect="1" noChangeArrowheads="1"/>
          </p:cNvPicPr>
          <p:nvPr/>
        </p:nvPicPr>
        <p:blipFill>
          <a:blip r:embed="rId4" cstate="print"/>
          <a:srcRect/>
          <a:stretch>
            <a:fillRect/>
          </a:stretch>
        </p:blipFill>
        <p:spPr bwMode="auto">
          <a:xfrm>
            <a:off x="500063" y="2571750"/>
            <a:ext cx="2209800" cy="3413125"/>
          </a:xfrm>
          <a:prstGeom prst="rect">
            <a:avLst/>
          </a:prstGeom>
          <a:noFill/>
          <a:ln w="9525">
            <a:noFill/>
            <a:miter lim="800000"/>
            <a:headEnd/>
            <a:tailEnd/>
          </a:ln>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625" y="285750"/>
            <a:ext cx="7467600" cy="1797050"/>
          </a:xfrm>
        </p:spPr>
        <p:txBody>
          <a:bodyPr>
            <a:normAutofit fontScale="90000"/>
          </a:bodyPr>
          <a:lstStyle/>
          <a:p>
            <a:pPr fontAlgn="auto">
              <a:spcAft>
                <a:spcPts val="0"/>
              </a:spcAft>
              <a:defRPr/>
            </a:pPr>
            <a:r>
              <a:rPr lang="ru-RU" sz="3200" dirty="0" err="1" smtClean="0">
                <a:solidFill>
                  <a:schemeClr val="tx1"/>
                </a:solidFill>
              </a:rPr>
              <a:t>Архітектура</a:t>
            </a:r>
            <a:r>
              <a:rPr lang="ru-RU" sz="3200" dirty="0" smtClean="0">
                <a:solidFill>
                  <a:schemeClr val="tx1"/>
                </a:solidFill>
              </a:rPr>
              <a:t> </a:t>
            </a:r>
            <a:r>
              <a:rPr lang="ru-RU" sz="3200" dirty="0" err="1" smtClean="0">
                <a:solidFill>
                  <a:schemeClr val="tx1"/>
                </a:solidFill>
              </a:rPr>
              <a:t>Таїланду</a:t>
            </a:r>
            <a:r>
              <a:rPr lang="ru-RU" sz="3200" dirty="0" smtClean="0">
                <a:solidFill>
                  <a:schemeClr val="tx1"/>
                </a:solidFill>
              </a:rPr>
              <a:t>.</a:t>
            </a:r>
            <a:br>
              <a:rPr lang="ru-RU" sz="3200" dirty="0" smtClean="0">
                <a:solidFill>
                  <a:schemeClr val="tx1"/>
                </a:solidFill>
              </a:rPr>
            </a:br>
            <a:r>
              <a:rPr lang="ru-RU" sz="1800" dirty="0" smtClean="0">
                <a:solidFill>
                  <a:schemeClr val="tx1"/>
                </a:solidFill>
              </a:rPr>
              <a:t> </a:t>
            </a:r>
            <a:r>
              <a:rPr lang="ru-RU" sz="1800" dirty="0" err="1" smtClean="0">
                <a:solidFill>
                  <a:schemeClr val="tx1"/>
                </a:solidFill>
              </a:rPr>
              <a:t>Прадавня</a:t>
            </a:r>
            <a:r>
              <a:rPr lang="ru-RU" sz="1800" dirty="0" smtClean="0">
                <a:solidFill>
                  <a:schemeClr val="tx1"/>
                </a:solidFill>
              </a:rPr>
              <a:t> </a:t>
            </a:r>
            <a:r>
              <a:rPr lang="ru-RU" sz="1800" dirty="0" err="1" smtClean="0">
                <a:solidFill>
                  <a:schemeClr val="tx1"/>
                </a:solidFill>
              </a:rPr>
              <a:t>архітектура</a:t>
            </a:r>
            <a:r>
              <a:rPr lang="ru-RU" sz="1800" dirty="0" smtClean="0">
                <a:solidFill>
                  <a:schemeClr val="tx1"/>
                </a:solidFill>
              </a:rPr>
              <a:t> </a:t>
            </a:r>
            <a:r>
              <a:rPr lang="ru-RU" sz="1800" dirty="0" err="1" smtClean="0">
                <a:solidFill>
                  <a:schemeClr val="tx1"/>
                </a:solidFill>
              </a:rPr>
              <a:t>Таїланду</a:t>
            </a:r>
            <a:r>
              <a:rPr lang="ru-RU" sz="1800" dirty="0" smtClean="0">
                <a:solidFill>
                  <a:schemeClr val="tx1"/>
                </a:solidFill>
              </a:rPr>
              <a:t> </a:t>
            </a:r>
            <a:r>
              <a:rPr lang="ru-RU" sz="1800" dirty="0" err="1" smtClean="0">
                <a:solidFill>
                  <a:schemeClr val="tx1"/>
                </a:solidFill>
              </a:rPr>
              <a:t>значно</a:t>
            </a:r>
            <a:r>
              <a:rPr lang="ru-RU" sz="1800" dirty="0" smtClean="0">
                <a:solidFill>
                  <a:schemeClr val="tx1"/>
                </a:solidFill>
              </a:rPr>
              <a:t> </a:t>
            </a:r>
            <a:r>
              <a:rPr lang="ru-RU" sz="1800" dirty="0" err="1" smtClean="0">
                <a:solidFill>
                  <a:schemeClr val="tx1"/>
                </a:solidFill>
              </a:rPr>
              <a:t>постраждала</a:t>
            </a:r>
            <a:r>
              <a:rPr lang="ru-RU" sz="1800" dirty="0" smtClean="0">
                <a:solidFill>
                  <a:schemeClr val="tx1"/>
                </a:solidFill>
              </a:rPr>
              <a:t> в </a:t>
            </a:r>
            <a:r>
              <a:rPr lang="ru-RU" sz="1800" dirty="0" err="1" smtClean="0">
                <a:solidFill>
                  <a:schemeClr val="tx1"/>
                </a:solidFill>
              </a:rPr>
              <a:t>часи</a:t>
            </a:r>
            <a:r>
              <a:rPr lang="ru-RU" sz="1800" dirty="0" smtClean="0">
                <a:solidFill>
                  <a:schemeClr val="tx1"/>
                </a:solidFill>
              </a:rPr>
              <a:t> </a:t>
            </a:r>
            <a:r>
              <a:rPr lang="ru-RU" sz="1800" dirty="0" err="1" smtClean="0">
                <a:solidFill>
                  <a:schemeClr val="tx1"/>
                </a:solidFill>
              </a:rPr>
              <a:t>бірманських</a:t>
            </a:r>
            <a:r>
              <a:rPr lang="ru-RU" sz="1800" dirty="0" smtClean="0">
                <a:solidFill>
                  <a:schemeClr val="tx1"/>
                </a:solidFill>
              </a:rPr>
              <a:t> </a:t>
            </a:r>
            <a:r>
              <a:rPr lang="ru-RU" sz="1800" dirty="0" err="1" smtClean="0">
                <a:solidFill>
                  <a:schemeClr val="tx1"/>
                </a:solidFill>
              </a:rPr>
              <a:t>воєн</a:t>
            </a:r>
            <a:r>
              <a:rPr lang="ru-RU" sz="1800" dirty="0" smtClean="0">
                <a:solidFill>
                  <a:schemeClr val="tx1"/>
                </a:solidFill>
              </a:rPr>
              <a:t>. </a:t>
            </a:r>
            <a:r>
              <a:rPr lang="ru-RU" sz="1800" dirty="0" err="1" smtClean="0">
                <a:solidFill>
                  <a:schemeClr val="tx1"/>
                </a:solidFill>
              </a:rPr>
              <a:t>Перші</a:t>
            </a:r>
            <a:r>
              <a:rPr lang="ru-RU" sz="1800" dirty="0" smtClean="0">
                <a:solidFill>
                  <a:schemeClr val="tx1"/>
                </a:solidFill>
              </a:rPr>
              <a:t> </a:t>
            </a:r>
            <a:r>
              <a:rPr lang="ru-RU" sz="1800" dirty="0" err="1" smtClean="0">
                <a:solidFill>
                  <a:schemeClr val="tx1"/>
                </a:solidFill>
              </a:rPr>
              <a:t>спорудження</a:t>
            </a:r>
            <a:r>
              <a:rPr lang="ru-RU" sz="1800" dirty="0" smtClean="0">
                <a:solidFill>
                  <a:schemeClr val="tx1"/>
                </a:solidFill>
              </a:rPr>
              <a:t>, </a:t>
            </a:r>
            <a:r>
              <a:rPr lang="ru-RU" sz="1800" dirty="0" err="1" smtClean="0">
                <a:solidFill>
                  <a:schemeClr val="tx1"/>
                </a:solidFill>
              </a:rPr>
              <a:t>що</a:t>
            </a:r>
            <a:r>
              <a:rPr lang="ru-RU" sz="1800" dirty="0" smtClean="0">
                <a:solidFill>
                  <a:schemeClr val="tx1"/>
                </a:solidFill>
              </a:rPr>
              <a:t> </a:t>
            </a:r>
            <a:r>
              <a:rPr lang="ru-RU" sz="1800" dirty="0" err="1" smtClean="0">
                <a:solidFill>
                  <a:schemeClr val="tx1"/>
                </a:solidFill>
              </a:rPr>
              <a:t>збереглися</a:t>
            </a:r>
            <a:r>
              <a:rPr lang="ru-RU" sz="1800" dirty="0" smtClean="0">
                <a:solidFill>
                  <a:schemeClr val="tx1"/>
                </a:solidFill>
              </a:rPr>
              <a:t> на </a:t>
            </a:r>
            <a:r>
              <a:rPr lang="ru-RU" sz="1800" dirty="0" err="1" smtClean="0">
                <a:solidFill>
                  <a:schemeClr val="tx1"/>
                </a:solidFill>
              </a:rPr>
              <a:t>цій</a:t>
            </a:r>
            <a:r>
              <a:rPr lang="ru-RU" sz="1800" dirty="0" smtClean="0">
                <a:solidFill>
                  <a:schemeClr val="tx1"/>
                </a:solidFill>
              </a:rPr>
              <a:t> </a:t>
            </a:r>
            <a:r>
              <a:rPr lang="ru-RU" sz="1800" dirty="0" err="1" smtClean="0">
                <a:solidFill>
                  <a:schemeClr val="tx1"/>
                </a:solidFill>
              </a:rPr>
              <a:t>землі</a:t>
            </a:r>
            <a:r>
              <a:rPr lang="ru-RU" sz="1800" dirty="0" smtClean="0">
                <a:solidFill>
                  <a:schemeClr val="tx1"/>
                </a:solidFill>
              </a:rPr>
              <a:t>, </a:t>
            </a:r>
            <a:r>
              <a:rPr lang="ru-RU" sz="1800" dirty="0" err="1" smtClean="0">
                <a:solidFill>
                  <a:schemeClr val="tx1"/>
                </a:solidFill>
              </a:rPr>
              <a:t>були</a:t>
            </a:r>
            <a:r>
              <a:rPr lang="ru-RU" sz="1800" dirty="0" smtClean="0">
                <a:solidFill>
                  <a:schemeClr val="tx1"/>
                </a:solidFill>
              </a:rPr>
              <a:t> </a:t>
            </a:r>
            <a:r>
              <a:rPr lang="ru-RU" sz="1800" dirty="0" err="1" smtClean="0">
                <a:solidFill>
                  <a:schemeClr val="tx1"/>
                </a:solidFill>
              </a:rPr>
              <a:t>високі</a:t>
            </a:r>
            <a:r>
              <a:rPr lang="ru-RU" sz="1800" dirty="0" smtClean="0">
                <a:solidFill>
                  <a:schemeClr val="tx1"/>
                </a:solidFill>
              </a:rPr>
              <a:t> </a:t>
            </a:r>
            <a:r>
              <a:rPr lang="ru-RU" sz="1800" dirty="0" err="1" smtClean="0">
                <a:solidFill>
                  <a:schemeClr val="tx1"/>
                </a:solidFill>
              </a:rPr>
              <a:t>вежі</a:t>
            </a:r>
            <a:r>
              <a:rPr lang="ru-RU" sz="1800" dirty="0" smtClean="0">
                <a:solidFill>
                  <a:schemeClr val="tx1"/>
                </a:solidFill>
              </a:rPr>
              <a:t> ступи, </a:t>
            </a:r>
            <a:r>
              <a:rPr lang="ru-RU" sz="1800" dirty="0" err="1" smtClean="0">
                <a:solidFill>
                  <a:schemeClr val="tx1"/>
                </a:solidFill>
              </a:rPr>
              <a:t>що</a:t>
            </a:r>
            <a:r>
              <a:rPr lang="ru-RU" sz="1800" dirty="0" smtClean="0">
                <a:solidFill>
                  <a:schemeClr val="tx1"/>
                </a:solidFill>
              </a:rPr>
              <a:t> </a:t>
            </a:r>
            <a:r>
              <a:rPr lang="ru-RU" sz="1800" dirty="0" err="1" smtClean="0">
                <a:solidFill>
                  <a:schemeClr val="tx1"/>
                </a:solidFill>
              </a:rPr>
              <a:t>нагадують</a:t>
            </a:r>
            <a:r>
              <a:rPr lang="ru-RU" sz="1800" dirty="0" smtClean="0">
                <a:solidFill>
                  <a:schemeClr val="tx1"/>
                </a:solidFill>
              </a:rPr>
              <a:t> за формою </a:t>
            </a:r>
            <a:r>
              <a:rPr lang="ru-RU" sz="1800" dirty="0" err="1" smtClean="0">
                <a:solidFill>
                  <a:schemeClr val="tx1"/>
                </a:solidFill>
              </a:rPr>
              <a:t>дзвін</a:t>
            </a:r>
            <a:r>
              <a:rPr lang="ru-RU" sz="1800" dirty="0" smtClean="0">
                <a:solidFill>
                  <a:schemeClr val="tx1"/>
                </a:solidFill>
              </a:rPr>
              <a:t>, </a:t>
            </a:r>
            <a:r>
              <a:rPr lang="ru-RU" sz="1800" dirty="0" err="1" smtClean="0">
                <a:solidFill>
                  <a:schemeClr val="tx1"/>
                </a:solidFill>
              </a:rPr>
              <a:t>які</a:t>
            </a:r>
            <a:r>
              <a:rPr lang="ru-RU" sz="1800" dirty="0" smtClean="0">
                <a:solidFill>
                  <a:schemeClr val="tx1"/>
                </a:solidFill>
              </a:rPr>
              <a:t> </a:t>
            </a:r>
            <a:r>
              <a:rPr lang="ru-RU" sz="1800" dirty="0" err="1" smtClean="0">
                <a:solidFill>
                  <a:schemeClr val="tx1"/>
                </a:solidFill>
              </a:rPr>
              <a:t>й</a:t>
            </a:r>
            <a:r>
              <a:rPr lang="ru-RU" sz="1800" dirty="0" smtClean="0">
                <a:solidFill>
                  <a:schemeClr val="tx1"/>
                </a:solidFill>
              </a:rPr>
              <a:t> стали прототипом </a:t>
            </a:r>
            <a:r>
              <a:rPr lang="ru-RU" sz="1800" dirty="0" err="1" smtClean="0">
                <a:solidFill>
                  <a:schemeClr val="tx1"/>
                </a:solidFill>
              </a:rPr>
              <a:t>традиційних</a:t>
            </a:r>
            <a:r>
              <a:rPr lang="ru-RU" sz="1800" dirty="0" smtClean="0">
                <a:solidFill>
                  <a:schemeClr val="tx1"/>
                </a:solidFill>
              </a:rPr>
              <a:t> для </a:t>
            </a:r>
            <a:r>
              <a:rPr lang="ru-RU" sz="1800" dirty="0" err="1" smtClean="0">
                <a:solidFill>
                  <a:schemeClr val="tx1"/>
                </a:solidFill>
              </a:rPr>
              <a:t>Таїланду</a:t>
            </a:r>
            <a:r>
              <a:rPr lang="ru-RU" sz="1800" dirty="0" smtClean="0">
                <a:solidFill>
                  <a:schemeClr val="tx1"/>
                </a:solidFill>
              </a:rPr>
              <a:t> веж </a:t>
            </a:r>
            <a:r>
              <a:rPr lang="ru-RU" sz="1800" dirty="0" err="1" smtClean="0">
                <a:solidFill>
                  <a:schemeClr val="tx1"/>
                </a:solidFill>
              </a:rPr>
              <a:t>пра-чеди</a:t>
            </a:r>
            <a:r>
              <a:rPr lang="ru-RU" sz="1800" dirty="0" smtClean="0">
                <a:solidFill>
                  <a:schemeClr val="tx1"/>
                </a:solidFill>
              </a:rPr>
              <a:t>. </a:t>
            </a:r>
            <a:r>
              <a:rPr lang="ru-RU" sz="1800" dirty="0" err="1" smtClean="0">
                <a:solidFill>
                  <a:schemeClr val="tx1"/>
                </a:solidFill>
              </a:rPr>
              <a:t>Їх</a:t>
            </a:r>
            <a:r>
              <a:rPr lang="ru-RU" sz="1800" dirty="0" smtClean="0">
                <a:solidFill>
                  <a:schemeClr val="tx1"/>
                </a:solidFill>
              </a:rPr>
              <a:t> </a:t>
            </a:r>
            <a:r>
              <a:rPr lang="ru-RU" sz="1800" dirty="0" err="1" smtClean="0">
                <a:solidFill>
                  <a:schemeClr val="tx1"/>
                </a:solidFill>
              </a:rPr>
              <a:t>установлювали</a:t>
            </a:r>
            <a:r>
              <a:rPr lang="ru-RU" sz="1800" dirty="0" smtClean="0">
                <a:solidFill>
                  <a:schemeClr val="tx1"/>
                </a:solidFill>
              </a:rPr>
              <a:t> на </a:t>
            </a:r>
            <a:r>
              <a:rPr lang="ru-RU" sz="1800" dirty="0" err="1" smtClean="0">
                <a:solidFill>
                  <a:schemeClr val="tx1"/>
                </a:solidFill>
              </a:rPr>
              <a:t>високу</a:t>
            </a:r>
            <a:r>
              <a:rPr lang="ru-RU" sz="1800" dirty="0" smtClean="0">
                <a:solidFill>
                  <a:schemeClr val="tx1"/>
                </a:solidFill>
              </a:rPr>
              <a:t> </a:t>
            </a:r>
            <a:r>
              <a:rPr lang="ru-RU" sz="1800" dirty="0" err="1" smtClean="0">
                <a:solidFill>
                  <a:schemeClr val="tx1"/>
                </a:solidFill>
              </a:rPr>
              <a:t>багатоступінчасту</a:t>
            </a:r>
            <a:r>
              <a:rPr lang="ru-RU" sz="1800" dirty="0" smtClean="0">
                <a:solidFill>
                  <a:schemeClr val="tx1"/>
                </a:solidFill>
              </a:rPr>
              <a:t> </a:t>
            </a:r>
            <a:r>
              <a:rPr lang="ru-RU" sz="1800" dirty="0" err="1" smtClean="0">
                <a:solidFill>
                  <a:schemeClr val="tx1"/>
                </a:solidFill>
              </a:rPr>
              <a:t>підставу</a:t>
            </a:r>
            <a:r>
              <a:rPr lang="ru-RU" sz="1800" dirty="0" smtClean="0">
                <a:solidFill>
                  <a:schemeClr val="tx1"/>
                </a:solidFill>
              </a:rPr>
              <a:t> </a:t>
            </a:r>
            <a:r>
              <a:rPr lang="ru-RU" sz="1800" dirty="0" err="1" smtClean="0">
                <a:solidFill>
                  <a:schemeClr val="tx1"/>
                </a:solidFill>
              </a:rPr>
              <a:t>круглої</a:t>
            </a:r>
            <a:r>
              <a:rPr lang="ru-RU" sz="1800" dirty="0" smtClean="0">
                <a:solidFill>
                  <a:schemeClr val="tx1"/>
                </a:solidFill>
              </a:rPr>
              <a:t> </a:t>
            </a:r>
            <a:r>
              <a:rPr lang="ru-RU" sz="1800" dirty="0" err="1" smtClean="0">
                <a:solidFill>
                  <a:schemeClr val="tx1"/>
                </a:solidFill>
              </a:rPr>
              <a:t>або</a:t>
            </a:r>
            <a:r>
              <a:rPr lang="ru-RU" sz="1800" dirty="0" smtClean="0">
                <a:solidFill>
                  <a:schemeClr val="tx1"/>
                </a:solidFill>
              </a:rPr>
              <a:t> </a:t>
            </a:r>
            <a:r>
              <a:rPr lang="ru-RU" sz="1800" dirty="0" err="1" smtClean="0">
                <a:solidFill>
                  <a:schemeClr val="tx1"/>
                </a:solidFill>
              </a:rPr>
              <a:t>квадратної</a:t>
            </a:r>
            <a:r>
              <a:rPr lang="ru-RU" sz="1800" dirty="0" smtClean="0">
                <a:solidFill>
                  <a:schemeClr val="tx1"/>
                </a:solidFill>
              </a:rPr>
              <a:t> </a:t>
            </a:r>
            <a:r>
              <a:rPr lang="ru-RU" sz="1800" dirty="0" err="1" smtClean="0">
                <a:solidFill>
                  <a:schemeClr val="tx1"/>
                </a:solidFill>
              </a:rPr>
              <a:t>форми</a:t>
            </a:r>
            <a:r>
              <a:rPr lang="ru-RU" sz="1800" dirty="0" smtClean="0">
                <a:solidFill>
                  <a:schemeClr val="tx1"/>
                </a:solidFill>
              </a:rPr>
              <a:t>, </a:t>
            </a:r>
            <a:r>
              <a:rPr lang="ru-RU" sz="1800" dirty="0" err="1" smtClean="0">
                <a:solidFill>
                  <a:schemeClr val="tx1"/>
                </a:solidFill>
              </a:rPr>
              <a:t>основний</a:t>
            </a:r>
            <a:r>
              <a:rPr lang="ru-RU" sz="1800" dirty="0" smtClean="0">
                <a:solidFill>
                  <a:schemeClr val="tx1"/>
                </a:solidFill>
              </a:rPr>
              <a:t> </a:t>
            </a:r>
            <a:r>
              <a:rPr lang="ru-RU" sz="1800" dirty="0" err="1" smtClean="0">
                <a:solidFill>
                  <a:schemeClr val="tx1"/>
                </a:solidFill>
              </a:rPr>
              <a:t>масив</a:t>
            </a:r>
            <a:r>
              <a:rPr lang="ru-RU" sz="1800" dirty="0" smtClean="0">
                <a:solidFill>
                  <a:schemeClr val="tx1"/>
                </a:solidFill>
              </a:rPr>
              <a:t> </a:t>
            </a:r>
            <a:r>
              <a:rPr lang="ru-RU" sz="1800" dirty="0" err="1" smtClean="0">
                <a:solidFill>
                  <a:schemeClr val="tx1"/>
                </a:solidFill>
              </a:rPr>
              <a:t>звичайно</a:t>
            </a:r>
            <a:r>
              <a:rPr lang="ru-RU" sz="1800" dirty="0" smtClean="0">
                <a:solidFill>
                  <a:schemeClr val="tx1"/>
                </a:solidFill>
              </a:rPr>
              <a:t> </a:t>
            </a:r>
            <a:r>
              <a:rPr lang="ru-RU" sz="1800" dirty="0" err="1" smtClean="0">
                <a:solidFill>
                  <a:schemeClr val="tx1"/>
                </a:solidFill>
              </a:rPr>
              <a:t>був</a:t>
            </a:r>
            <a:r>
              <a:rPr lang="ru-RU" sz="1800" dirty="0" smtClean="0">
                <a:solidFill>
                  <a:schemeClr val="tx1"/>
                </a:solidFill>
              </a:rPr>
              <a:t> невеликого </a:t>
            </a:r>
            <a:r>
              <a:rPr lang="ru-RU" sz="1800" dirty="0" err="1" smtClean="0">
                <a:solidFill>
                  <a:schemeClr val="tx1"/>
                </a:solidFill>
              </a:rPr>
              <a:t>розміру</a:t>
            </a:r>
            <a:r>
              <a:rPr lang="ru-RU" sz="1800" dirty="0" smtClean="0">
                <a:solidFill>
                  <a:schemeClr val="tx1"/>
                </a:solidFill>
              </a:rPr>
              <a:t>, </a:t>
            </a:r>
            <a:r>
              <a:rPr lang="ru-RU" sz="1800" dirty="0" err="1" smtClean="0">
                <a:solidFill>
                  <a:schemeClr val="tx1"/>
                </a:solidFill>
              </a:rPr>
              <a:t>що</a:t>
            </a:r>
            <a:r>
              <a:rPr lang="ru-RU" sz="1800" dirty="0" smtClean="0">
                <a:solidFill>
                  <a:schemeClr val="tx1"/>
                </a:solidFill>
              </a:rPr>
              <a:t> переходить у </a:t>
            </a:r>
            <a:r>
              <a:rPr lang="ru-RU" sz="1800" dirty="0" err="1" smtClean="0">
                <a:solidFill>
                  <a:schemeClr val="tx1"/>
                </a:solidFill>
              </a:rPr>
              <a:t>пилкоподібну</a:t>
            </a:r>
            <a:r>
              <a:rPr lang="ru-RU" sz="1800" dirty="0" smtClean="0">
                <a:solidFill>
                  <a:schemeClr val="tx1"/>
                </a:solidFill>
              </a:rPr>
              <a:t> вершину.</a:t>
            </a:r>
            <a:endParaRPr lang="ru-RU" sz="1800" dirty="0">
              <a:solidFill>
                <a:schemeClr val="tx1"/>
              </a:solidFill>
            </a:endParaRPr>
          </a:p>
        </p:txBody>
      </p:sp>
      <p:pic>
        <p:nvPicPr>
          <p:cNvPr id="24578" name="Picture 2"/>
          <p:cNvPicPr>
            <a:picLocks noGrp="1" noChangeAspect="1" noChangeArrowheads="1"/>
          </p:cNvPicPr>
          <p:nvPr>
            <p:ph sz="quarter" idx="1"/>
          </p:nvPr>
        </p:nvPicPr>
        <p:blipFill>
          <a:blip r:embed="rId2" cstate="print"/>
          <a:srcRect/>
          <a:stretch>
            <a:fillRect/>
          </a:stretch>
        </p:blipFill>
        <p:spPr>
          <a:xfrm>
            <a:off x="500063" y="2143125"/>
            <a:ext cx="1595437" cy="2344738"/>
          </a:xfrm>
        </p:spPr>
      </p:pic>
      <p:pic>
        <p:nvPicPr>
          <p:cNvPr id="24579" name="Picture 3"/>
          <p:cNvPicPr>
            <a:picLocks noChangeAspect="1" noChangeArrowheads="1"/>
          </p:cNvPicPr>
          <p:nvPr/>
        </p:nvPicPr>
        <p:blipFill>
          <a:blip r:embed="rId3" cstate="print"/>
          <a:srcRect/>
          <a:stretch>
            <a:fillRect/>
          </a:stretch>
        </p:blipFill>
        <p:spPr bwMode="auto">
          <a:xfrm>
            <a:off x="355600" y="4572000"/>
            <a:ext cx="3049588" cy="2028825"/>
          </a:xfrm>
          <a:prstGeom prst="rect">
            <a:avLst/>
          </a:prstGeom>
          <a:noFill/>
          <a:ln w="9525">
            <a:noFill/>
            <a:miter lim="800000"/>
            <a:headEnd/>
            <a:tailEnd/>
          </a:ln>
        </p:spPr>
      </p:pic>
      <p:pic>
        <p:nvPicPr>
          <p:cNvPr id="24580" name="Picture 4"/>
          <p:cNvPicPr>
            <a:picLocks noChangeAspect="1" noChangeArrowheads="1"/>
          </p:cNvPicPr>
          <p:nvPr/>
        </p:nvPicPr>
        <p:blipFill>
          <a:blip r:embed="rId4" cstate="print"/>
          <a:srcRect/>
          <a:stretch>
            <a:fillRect/>
          </a:stretch>
        </p:blipFill>
        <p:spPr bwMode="auto">
          <a:xfrm>
            <a:off x="2500313" y="2214563"/>
            <a:ext cx="1728787" cy="2220912"/>
          </a:xfrm>
          <a:prstGeom prst="rect">
            <a:avLst/>
          </a:prstGeom>
          <a:noFill/>
          <a:ln w="9525">
            <a:noFill/>
            <a:miter lim="800000"/>
            <a:headEnd/>
            <a:tailEnd/>
          </a:ln>
        </p:spPr>
      </p:pic>
      <p:pic>
        <p:nvPicPr>
          <p:cNvPr id="24581" name="Picture 5"/>
          <p:cNvPicPr>
            <a:picLocks noChangeAspect="1" noChangeArrowheads="1"/>
          </p:cNvPicPr>
          <p:nvPr/>
        </p:nvPicPr>
        <p:blipFill>
          <a:blip r:embed="rId5" cstate="print"/>
          <a:srcRect/>
          <a:stretch>
            <a:fillRect/>
          </a:stretch>
        </p:blipFill>
        <p:spPr bwMode="auto">
          <a:xfrm>
            <a:off x="3857625" y="4440238"/>
            <a:ext cx="3033713" cy="2417762"/>
          </a:xfrm>
          <a:prstGeom prst="rect">
            <a:avLst/>
          </a:prstGeom>
          <a:noFill/>
          <a:ln w="9525">
            <a:noFill/>
            <a:miter lim="800000"/>
            <a:headEnd/>
            <a:tailEnd/>
          </a:ln>
        </p:spPr>
      </p:pic>
      <p:pic>
        <p:nvPicPr>
          <p:cNvPr id="24582" name="Picture 6"/>
          <p:cNvPicPr>
            <a:picLocks noChangeAspect="1" noChangeArrowheads="1"/>
          </p:cNvPicPr>
          <p:nvPr/>
        </p:nvPicPr>
        <p:blipFill>
          <a:blip r:embed="rId6" cstate="print"/>
          <a:srcRect/>
          <a:stretch>
            <a:fillRect/>
          </a:stretch>
        </p:blipFill>
        <p:spPr bwMode="auto">
          <a:xfrm>
            <a:off x="5072063" y="2071688"/>
            <a:ext cx="3038475" cy="2276475"/>
          </a:xfrm>
          <a:prstGeom prst="rect">
            <a:avLst/>
          </a:prstGeom>
          <a:noFill/>
          <a:ln w="9525">
            <a:noFill/>
            <a:miter lim="800000"/>
            <a:headEnd/>
            <a:tailEnd/>
          </a:ln>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625" y="428625"/>
            <a:ext cx="7467600" cy="1511300"/>
          </a:xfrm>
        </p:spPr>
        <p:txBody>
          <a:bodyPr>
            <a:normAutofit fontScale="90000"/>
          </a:bodyPr>
          <a:lstStyle/>
          <a:p>
            <a:pPr fontAlgn="auto">
              <a:spcAft>
                <a:spcPts val="0"/>
              </a:spcAft>
              <a:defRPr/>
            </a:pPr>
            <a:r>
              <a:rPr lang="ru-RU" sz="3200" dirty="0" err="1" smtClean="0">
                <a:solidFill>
                  <a:schemeClr val="tx1"/>
                </a:solidFill>
              </a:rPr>
              <a:t>Архітектура</a:t>
            </a:r>
            <a:r>
              <a:rPr lang="ru-RU" sz="3200" dirty="0" smtClean="0">
                <a:solidFill>
                  <a:schemeClr val="tx1"/>
                </a:solidFill>
              </a:rPr>
              <a:t> </a:t>
            </a:r>
            <a:r>
              <a:rPr lang="ru-RU" sz="3200" dirty="0" err="1" smtClean="0">
                <a:solidFill>
                  <a:schemeClr val="tx1"/>
                </a:solidFill>
              </a:rPr>
              <a:t>Індонезії</a:t>
            </a:r>
            <a:r>
              <a:rPr lang="ru-RU" sz="3200" dirty="0" smtClean="0">
                <a:solidFill>
                  <a:schemeClr val="tx1"/>
                </a:solidFill>
              </a:rPr>
              <a:t>.</a:t>
            </a:r>
            <a:br>
              <a:rPr lang="ru-RU" sz="3200" dirty="0" smtClean="0">
                <a:solidFill>
                  <a:schemeClr val="tx1"/>
                </a:solidFill>
              </a:rPr>
            </a:br>
            <a:r>
              <a:rPr lang="ru-RU" sz="1800" dirty="0" err="1" smtClean="0">
                <a:solidFill>
                  <a:schemeClr val="tx1"/>
                </a:solidFill>
              </a:rPr>
              <a:t>Архітектура</a:t>
            </a:r>
            <a:r>
              <a:rPr lang="ru-RU" sz="1800" dirty="0" smtClean="0">
                <a:solidFill>
                  <a:schemeClr val="tx1"/>
                </a:solidFill>
              </a:rPr>
              <a:t> </a:t>
            </a:r>
            <a:r>
              <a:rPr lang="ru-RU" sz="1800" dirty="0" err="1" smtClean="0">
                <a:solidFill>
                  <a:schemeClr val="tx1"/>
                </a:solidFill>
              </a:rPr>
              <a:t>прадавньої</a:t>
            </a:r>
            <a:r>
              <a:rPr lang="ru-RU" sz="1800" dirty="0" smtClean="0">
                <a:solidFill>
                  <a:schemeClr val="tx1"/>
                </a:solidFill>
              </a:rPr>
              <a:t> </a:t>
            </a:r>
            <a:r>
              <a:rPr lang="ru-RU" sz="1800" dirty="0" err="1" smtClean="0">
                <a:solidFill>
                  <a:schemeClr val="tx1"/>
                </a:solidFill>
              </a:rPr>
              <a:t>Індонезії</a:t>
            </a:r>
            <a:r>
              <a:rPr lang="ru-RU" sz="1800" dirty="0" smtClean="0">
                <a:solidFill>
                  <a:schemeClr val="tx1"/>
                </a:solidFill>
              </a:rPr>
              <a:t> представлена </a:t>
            </a:r>
            <a:r>
              <a:rPr lang="ru-RU" sz="1800" dirty="0" err="1" smtClean="0">
                <a:solidFill>
                  <a:schemeClr val="tx1"/>
                </a:solidFill>
              </a:rPr>
              <a:t>збереженими</a:t>
            </a:r>
            <a:r>
              <a:rPr lang="ru-RU" sz="1800" dirty="0" smtClean="0">
                <a:solidFill>
                  <a:schemeClr val="tx1"/>
                </a:solidFill>
              </a:rPr>
              <a:t> до наших </a:t>
            </a:r>
            <a:r>
              <a:rPr lang="ru-RU" sz="1800" dirty="0" err="1" smtClean="0">
                <a:solidFill>
                  <a:schemeClr val="tx1"/>
                </a:solidFill>
              </a:rPr>
              <a:t>днів</a:t>
            </a:r>
            <a:r>
              <a:rPr lang="ru-RU" sz="1800" dirty="0" smtClean="0">
                <a:solidFill>
                  <a:schemeClr val="tx1"/>
                </a:solidFill>
              </a:rPr>
              <a:t> </a:t>
            </a:r>
            <a:r>
              <a:rPr lang="ru-RU" sz="1800" dirty="0" err="1" smtClean="0">
                <a:solidFill>
                  <a:schemeClr val="tx1"/>
                </a:solidFill>
              </a:rPr>
              <a:t>самобутніми</a:t>
            </a:r>
            <a:r>
              <a:rPr lang="ru-RU" sz="1800" dirty="0" smtClean="0">
                <a:solidFill>
                  <a:schemeClr val="tx1"/>
                </a:solidFill>
              </a:rPr>
              <a:t> </a:t>
            </a:r>
            <a:r>
              <a:rPr lang="ru-RU" sz="1800" dirty="0" err="1" smtClean="0">
                <a:solidFill>
                  <a:schemeClr val="tx1"/>
                </a:solidFill>
              </a:rPr>
              <a:t>храмовими</a:t>
            </a:r>
            <a:r>
              <a:rPr lang="ru-RU" sz="1800" dirty="0" smtClean="0">
                <a:solidFill>
                  <a:schemeClr val="tx1"/>
                </a:solidFill>
              </a:rPr>
              <a:t> </a:t>
            </a:r>
            <a:r>
              <a:rPr lang="ru-RU" sz="1800" dirty="0" err="1" smtClean="0">
                <a:solidFill>
                  <a:schemeClr val="tx1"/>
                </a:solidFill>
              </a:rPr>
              <a:t>будівлями</a:t>
            </a:r>
            <a:r>
              <a:rPr lang="ru-RU" sz="1800" dirty="0" smtClean="0">
                <a:solidFill>
                  <a:schemeClr val="tx1"/>
                </a:solidFill>
              </a:rPr>
              <a:t>, </a:t>
            </a:r>
            <a:r>
              <a:rPr lang="ru-RU" sz="1800" dirty="0" err="1" smtClean="0">
                <a:solidFill>
                  <a:schemeClr val="tx1"/>
                </a:solidFill>
              </a:rPr>
              <a:t>які</a:t>
            </a:r>
            <a:r>
              <a:rPr lang="ru-RU" sz="1800" dirty="0" smtClean="0">
                <a:solidFill>
                  <a:schemeClr val="tx1"/>
                </a:solidFill>
              </a:rPr>
              <a:t> </a:t>
            </a:r>
            <a:r>
              <a:rPr lang="ru-RU" sz="1800" dirty="0" err="1" smtClean="0">
                <a:solidFill>
                  <a:schemeClr val="tx1"/>
                </a:solidFill>
              </a:rPr>
              <a:t>називають</a:t>
            </a:r>
            <a:r>
              <a:rPr lang="ru-RU" sz="1800" dirty="0" smtClean="0">
                <a:solidFill>
                  <a:schemeClr val="tx1"/>
                </a:solidFill>
              </a:rPr>
              <a:t> </a:t>
            </a:r>
            <a:r>
              <a:rPr lang="ru-RU" sz="1800" dirty="0" err="1" smtClean="0">
                <a:solidFill>
                  <a:schemeClr val="tx1"/>
                </a:solidFill>
              </a:rPr>
              <a:t>чанди</a:t>
            </a:r>
            <a:r>
              <a:rPr lang="ru-RU" sz="1800" dirty="0" smtClean="0">
                <a:solidFill>
                  <a:schemeClr val="tx1"/>
                </a:solidFill>
              </a:rPr>
              <a:t>, по </a:t>
            </a:r>
            <a:r>
              <a:rPr lang="ru-RU" sz="1800" dirty="0" err="1" smtClean="0">
                <a:solidFill>
                  <a:schemeClr val="tx1"/>
                </a:solidFill>
              </a:rPr>
              <a:t>більшій</a:t>
            </a:r>
            <a:r>
              <a:rPr lang="ru-RU" sz="1800" dirty="0" smtClean="0">
                <a:solidFill>
                  <a:schemeClr val="tx1"/>
                </a:solidFill>
              </a:rPr>
              <a:t> </a:t>
            </a:r>
            <a:r>
              <a:rPr lang="ru-RU" sz="1800" dirty="0" err="1" smtClean="0">
                <a:solidFill>
                  <a:schemeClr val="tx1"/>
                </a:solidFill>
              </a:rPr>
              <a:t>частині</a:t>
            </a:r>
            <a:r>
              <a:rPr lang="ru-RU" sz="1800" dirty="0" smtClean="0">
                <a:solidFill>
                  <a:schemeClr val="tx1"/>
                </a:solidFill>
              </a:rPr>
              <a:t> </a:t>
            </a:r>
            <a:r>
              <a:rPr lang="ru-RU" sz="1800" dirty="0" err="1" smtClean="0">
                <a:solidFill>
                  <a:schemeClr val="tx1"/>
                </a:solidFill>
              </a:rPr>
              <a:t>розташованими</a:t>
            </a:r>
            <a:r>
              <a:rPr lang="ru-RU" sz="1800" dirty="0" smtClean="0">
                <a:solidFill>
                  <a:schemeClr val="tx1"/>
                </a:solidFill>
              </a:rPr>
              <a:t> в </a:t>
            </a:r>
            <a:r>
              <a:rPr lang="ru-RU" sz="1800" dirty="0" err="1" smtClean="0">
                <a:solidFill>
                  <a:schemeClr val="tx1"/>
                </a:solidFill>
              </a:rPr>
              <a:t>центральній</a:t>
            </a:r>
            <a:r>
              <a:rPr lang="ru-RU" sz="1800" dirty="0" smtClean="0">
                <a:solidFill>
                  <a:schemeClr val="tx1"/>
                </a:solidFill>
              </a:rPr>
              <a:t> </a:t>
            </a:r>
            <a:r>
              <a:rPr lang="ru-RU" sz="1800" dirty="0" err="1" smtClean="0">
                <a:solidFill>
                  <a:schemeClr val="tx1"/>
                </a:solidFill>
              </a:rPr>
              <a:t>частині</a:t>
            </a:r>
            <a:r>
              <a:rPr lang="ru-RU" sz="1800" dirty="0" smtClean="0">
                <a:solidFill>
                  <a:schemeClr val="tx1"/>
                </a:solidFill>
              </a:rPr>
              <a:t> острова Ява. Храм </a:t>
            </a:r>
            <a:r>
              <a:rPr lang="ru-RU" sz="1800" dirty="0" err="1" smtClean="0">
                <a:solidFill>
                  <a:schemeClr val="tx1"/>
                </a:solidFill>
              </a:rPr>
              <a:t>являє</a:t>
            </a:r>
            <a:r>
              <a:rPr lang="ru-RU" sz="1800" dirty="0" smtClean="0">
                <a:solidFill>
                  <a:schemeClr val="tx1"/>
                </a:solidFill>
              </a:rPr>
              <a:t> собою </a:t>
            </a:r>
            <a:r>
              <a:rPr lang="ru-RU" sz="1800" dirty="0" err="1" smtClean="0">
                <a:solidFill>
                  <a:schemeClr val="tx1"/>
                </a:solidFill>
              </a:rPr>
              <a:t>квадратне</a:t>
            </a:r>
            <a:r>
              <a:rPr lang="ru-RU" sz="1800" dirty="0" smtClean="0">
                <a:solidFill>
                  <a:schemeClr val="tx1"/>
                </a:solidFill>
              </a:rPr>
              <a:t> </a:t>
            </a:r>
            <a:r>
              <a:rPr lang="ru-RU" sz="1800" dirty="0" err="1" smtClean="0">
                <a:solidFill>
                  <a:schemeClr val="tx1"/>
                </a:solidFill>
              </a:rPr>
              <a:t>приміщення</a:t>
            </a:r>
            <a:r>
              <a:rPr lang="ru-RU" sz="1800" dirty="0" smtClean="0">
                <a:solidFill>
                  <a:schemeClr val="tx1"/>
                </a:solidFill>
              </a:rPr>
              <a:t> </a:t>
            </a:r>
            <a:r>
              <a:rPr lang="ru-RU" sz="1800" dirty="0" err="1" smtClean="0">
                <a:solidFill>
                  <a:schemeClr val="tx1"/>
                </a:solidFill>
              </a:rPr>
              <a:t>встановлене</a:t>
            </a:r>
            <a:r>
              <a:rPr lang="ru-RU" sz="1800" dirty="0" smtClean="0">
                <a:solidFill>
                  <a:schemeClr val="tx1"/>
                </a:solidFill>
              </a:rPr>
              <a:t> на </a:t>
            </a:r>
            <a:r>
              <a:rPr lang="ru-RU" sz="1800" dirty="0" err="1" smtClean="0">
                <a:solidFill>
                  <a:schemeClr val="tx1"/>
                </a:solidFill>
              </a:rPr>
              <a:t>східчастій</a:t>
            </a:r>
            <a:r>
              <a:rPr lang="ru-RU" sz="1800" dirty="0" smtClean="0">
                <a:solidFill>
                  <a:schemeClr val="tx1"/>
                </a:solidFill>
              </a:rPr>
              <a:t> </a:t>
            </a:r>
            <a:r>
              <a:rPr lang="ru-RU" sz="1800" dirty="0" err="1" smtClean="0">
                <a:solidFill>
                  <a:schemeClr val="tx1"/>
                </a:solidFill>
              </a:rPr>
              <a:t>підставі</a:t>
            </a:r>
            <a:r>
              <a:rPr lang="ru-RU" sz="1800" dirty="0" smtClean="0">
                <a:solidFill>
                  <a:schemeClr val="tx1"/>
                </a:solidFill>
              </a:rPr>
              <a:t>, </a:t>
            </a:r>
            <a:r>
              <a:rPr lang="ru-RU" sz="1800" dirty="0" err="1" smtClean="0">
                <a:solidFill>
                  <a:schemeClr val="tx1"/>
                </a:solidFill>
              </a:rPr>
              <a:t>що</a:t>
            </a:r>
            <a:r>
              <a:rPr lang="ru-RU" sz="1800" dirty="0" smtClean="0">
                <a:solidFill>
                  <a:schemeClr val="tx1"/>
                </a:solidFill>
              </a:rPr>
              <a:t> </a:t>
            </a:r>
            <a:r>
              <a:rPr lang="ru-RU" sz="1800" dirty="0" err="1" smtClean="0">
                <a:solidFill>
                  <a:schemeClr val="tx1"/>
                </a:solidFill>
              </a:rPr>
              <a:t>й</a:t>
            </a:r>
            <a:r>
              <a:rPr lang="ru-RU" sz="1800" dirty="0" smtClean="0">
                <a:solidFill>
                  <a:schemeClr val="tx1"/>
                </a:solidFill>
              </a:rPr>
              <a:t> </a:t>
            </a:r>
            <a:r>
              <a:rPr lang="ru-RU" sz="1800" dirty="0" err="1" smtClean="0">
                <a:solidFill>
                  <a:schemeClr val="tx1"/>
                </a:solidFill>
              </a:rPr>
              <a:t>вінчається</a:t>
            </a:r>
            <a:r>
              <a:rPr lang="ru-RU" sz="1800" dirty="0" smtClean="0">
                <a:solidFill>
                  <a:schemeClr val="tx1"/>
                </a:solidFill>
              </a:rPr>
              <a:t> </a:t>
            </a:r>
            <a:r>
              <a:rPr lang="ru-RU" sz="1800" dirty="0" err="1" smtClean="0">
                <a:solidFill>
                  <a:schemeClr val="tx1"/>
                </a:solidFill>
              </a:rPr>
              <a:t>пірамідальним</a:t>
            </a:r>
            <a:r>
              <a:rPr lang="ru-RU" sz="1800" dirty="0" smtClean="0">
                <a:solidFill>
                  <a:schemeClr val="tx1"/>
                </a:solidFill>
              </a:rPr>
              <a:t> верхом.</a:t>
            </a:r>
            <a:endParaRPr lang="ru-RU" sz="1800" dirty="0">
              <a:solidFill>
                <a:schemeClr val="tx1"/>
              </a:solidFill>
            </a:endParaRPr>
          </a:p>
        </p:txBody>
      </p:sp>
      <p:pic>
        <p:nvPicPr>
          <p:cNvPr id="25602" name="Picture 3"/>
          <p:cNvPicPr>
            <a:picLocks noChangeAspect="1" noChangeArrowheads="1"/>
          </p:cNvPicPr>
          <p:nvPr/>
        </p:nvPicPr>
        <p:blipFill>
          <a:blip r:embed="rId2" cstate="print"/>
          <a:srcRect/>
          <a:stretch>
            <a:fillRect/>
          </a:stretch>
        </p:blipFill>
        <p:spPr bwMode="auto">
          <a:xfrm>
            <a:off x="428625" y="2071688"/>
            <a:ext cx="2765425" cy="2071687"/>
          </a:xfrm>
          <a:prstGeom prst="rect">
            <a:avLst/>
          </a:prstGeom>
          <a:noFill/>
          <a:ln w="9525">
            <a:noFill/>
            <a:miter lim="800000"/>
            <a:headEnd/>
            <a:tailEnd/>
          </a:ln>
        </p:spPr>
      </p:pic>
      <p:pic>
        <p:nvPicPr>
          <p:cNvPr id="25603" name="Picture 2"/>
          <p:cNvPicPr>
            <a:picLocks noChangeAspect="1" noChangeArrowheads="1"/>
          </p:cNvPicPr>
          <p:nvPr/>
        </p:nvPicPr>
        <p:blipFill>
          <a:blip r:embed="rId3" cstate="print"/>
          <a:srcRect/>
          <a:stretch>
            <a:fillRect/>
          </a:stretch>
        </p:blipFill>
        <p:spPr bwMode="auto">
          <a:xfrm>
            <a:off x="6072188" y="1857375"/>
            <a:ext cx="2824162" cy="2500313"/>
          </a:xfrm>
          <a:prstGeom prst="rect">
            <a:avLst/>
          </a:prstGeom>
          <a:noFill/>
          <a:ln w="9525">
            <a:noFill/>
            <a:miter lim="800000"/>
            <a:headEnd/>
            <a:tailEnd/>
          </a:ln>
        </p:spPr>
      </p:pic>
      <p:pic>
        <p:nvPicPr>
          <p:cNvPr id="25604" name="Picture 4"/>
          <p:cNvPicPr>
            <a:picLocks noChangeAspect="1" noChangeArrowheads="1"/>
          </p:cNvPicPr>
          <p:nvPr/>
        </p:nvPicPr>
        <p:blipFill>
          <a:blip r:embed="rId4" cstate="print"/>
          <a:srcRect/>
          <a:stretch>
            <a:fillRect/>
          </a:stretch>
        </p:blipFill>
        <p:spPr bwMode="auto">
          <a:xfrm>
            <a:off x="238125" y="4500563"/>
            <a:ext cx="2943225" cy="2205037"/>
          </a:xfrm>
          <a:prstGeom prst="rect">
            <a:avLst/>
          </a:prstGeom>
          <a:noFill/>
          <a:ln w="9525">
            <a:noFill/>
            <a:miter lim="800000"/>
            <a:headEnd/>
            <a:tailEnd/>
          </a:ln>
        </p:spPr>
      </p:pic>
      <p:pic>
        <p:nvPicPr>
          <p:cNvPr id="25605" name="Picture 6"/>
          <p:cNvPicPr>
            <a:picLocks noChangeAspect="1" noChangeArrowheads="1"/>
          </p:cNvPicPr>
          <p:nvPr/>
        </p:nvPicPr>
        <p:blipFill>
          <a:blip r:embed="rId5" cstate="print"/>
          <a:srcRect/>
          <a:stretch>
            <a:fillRect/>
          </a:stretch>
        </p:blipFill>
        <p:spPr bwMode="auto">
          <a:xfrm>
            <a:off x="3714750" y="4786313"/>
            <a:ext cx="4986338" cy="1958975"/>
          </a:xfrm>
          <a:prstGeom prst="rect">
            <a:avLst/>
          </a:prstGeom>
          <a:noFill/>
          <a:ln w="9525">
            <a:noFill/>
            <a:miter lim="800000"/>
            <a:headEnd/>
            <a:tailEnd/>
          </a:ln>
        </p:spPr>
      </p:pic>
      <p:pic>
        <p:nvPicPr>
          <p:cNvPr id="25606" name="Picture 5"/>
          <p:cNvPicPr>
            <a:picLocks noChangeAspect="1" noChangeArrowheads="1"/>
          </p:cNvPicPr>
          <p:nvPr/>
        </p:nvPicPr>
        <p:blipFill>
          <a:blip r:embed="rId6" cstate="print"/>
          <a:srcRect/>
          <a:stretch>
            <a:fillRect/>
          </a:stretch>
        </p:blipFill>
        <p:spPr bwMode="auto">
          <a:xfrm>
            <a:off x="3000375" y="2428875"/>
            <a:ext cx="3090863" cy="2357438"/>
          </a:xfrm>
          <a:prstGeom prst="rect">
            <a:avLst/>
          </a:prstGeom>
          <a:noFill/>
          <a:ln w="9525">
            <a:noFill/>
            <a:miter lim="800000"/>
            <a:headEnd/>
            <a:tailEnd/>
          </a:ln>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63" y="500063"/>
            <a:ext cx="7467600" cy="1143000"/>
          </a:xfrm>
        </p:spPr>
        <p:txBody>
          <a:bodyPr>
            <a:normAutofit fontScale="90000"/>
          </a:bodyPr>
          <a:lstStyle/>
          <a:p>
            <a:pPr fontAlgn="auto">
              <a:spcAft>
                <a:spcPts val="0"/>
              </a:spcAft>
              <a:defRPr/>
            </a:pPr>
            <a:r>
              <a:rPr lang="ru-RU" sz="3200" dirty="0" smtClean="0">
                <a:solidFill>
                  <a:schemeClr val="tx1"/>
                </a:solidFill>
              </a:rPr>
              <a:t>Скульптура </a:t>
            </a:r>
            <a:r>
              <a:rPr lang="ru-RU" sz="3200" dirty="0" err="1" smtClean="0">
                <a:solidFill>
                  <a:schemeClr val="tx1"/>
                </a:solidFill>
              </a:rPr>
              <a:t>Індії</a:t>
            </a:r>
            <a:r>
              <a:rPr lang="ru-RU" sz="3200" dirty="0" smtClean="0">
                <a:solidFill>
                  <a:schemeClr val="tx1"/>
                </a:solidFill>
              </a:rPr>
              <a:t>.</a:t>
            </a:r>
            <a:br>
              <a:rPr lang="ru-RU" sz="3200" dirty="0" smtClean="0">
                <a:solidFill>
                  <a:schemeClr val="tx1"/>
                </a:solidFill>
              </a:rPr>
            </a:br>
            <a:r>
              <a:rPr lang="ru-RU" sz="1800" dirty="0" err="1" smtClean="0">
                <a:solidFill>
                  <a:schemeClr val="tx1"/>
                </a:solidFill>
              </a:rPr>
              <a:t>Крім</a:t>
            </a:r>
            <a:r>
              <a:rPr lang="ru-RU" sz="1800" dirty="0" smtClean="0">
                <a:solidFill>
                  <a:schemeClr val="tx1"/>
                </a:solidFill>
              </a:rPr>
              <a:t> </a:t>
            </a:r>
            <a:r>
              <a:rPr lang="ru-RU" sz="1800" dirty="0" err="1" smtClean="0">
                <a:solidFill>
                  <a:schemeClr val="tx1"/>
                </a:solidFill>
              </a:rPr>
              <a:t>храмів</a:t>
            </a:r>
            <a:r>
              <a:rPr lang="ru-RU" sz="1800" dirty="0" smtClean="0">
                <a:solidFill>
                  <a:schemeClr val="tx1"/>
                </a:solidFill>
              </a:rPr>
              <a:t> до наших </a:t>
            </a:r>
            <a:r>
              <a:rPr lang="ru-RU" sz="1800" dirty="0" err="1" smtClean="0">
                <a:solidFill>
                  <a:schemeClr val="tx1"/>
                </a:solidFill>
              </a:rPr>
              <a:t>днів</a:t>
            </a:r>
            <a:r>
              <a:rPr lang="ru-RU" sz="1800" dirty="0" smtClean="0">
                <a:solidFill>
                  <a:schemeClr val="tx1"/>
                </a:solidFill>
              </a:rPr>
              <a:t> </a:t>
            </a:r>
            <a:r>
              <a:rPr lang="ru-RU" sz="1800" dirty="0" err="1" smtClean="0">
                <a:solidFill>
                  <a:schemeClr val="tx1"/>
                </a:solidFill>
              </a:rPr>
              <a:t>дійшла</a:t>
            </a:r>
            <a:r>
              <a:rPr lang="ru-RU" sz="1800" dirty="0" smtClean="0">
                <a:solidFill>
                  <a:schemeClr val="tx1"/>
                </a:solidFill>
              </a:rPr>
              <a:t> велика </a:t>
            </a:r>
            <a:r>
              <a:rPr lang="ru-RU" sz="1800" dirty="0" err="1" smtClean="0">
                <a:solidFill>
                  <a:schemeClr val="tx1"/>
                </a:solidFill>
              </a:rPr>
              <a:t>кількість</a:t>
            </a:r>
            <a:r>
              <a:rPr lang="ru-RU" sz="1800" dirty="0" smtClean="0">
                <a:solidFill>
                  <a:schemeClr val="tx1"/>
                </a:solidFill>
              </a:rPr>
              <a:t> </a:t>
            </a:r>
            <a:r>
              <a:rPr lang="ru-RU" sz="1800" dirty="0" err="1" smtClean="0">
                <a:solidFill>
                  <a:schemeClr val="tx1"/>
                </a:solidFill>
              </a:rPr>
              <a:t>статуеток</a:t>
            </a:r>
            <a:r>
              <a:rPr lang="ru-RU" sz="1800" dirty="0" smtClean="0">
                <a:solidFill>
                  <a:schemeClr val="tx1"/>
                </a:solidFill>
              </a:rPr>
              <a:t>, </a:t>
            </a:r>
            <a:r>
              <a:rPr lang="ru-RU" sz="1800" dirty="0" err="1" smtClean="0">
                <a:solidFill>
                  <a:schemeClr val="tx1"/>
                </a:solidFill>
              </a:rPr>
              <a:t>що</a:t>
            </a:r>
            <a:r>
              <a:rPr lang="ru-RU" sz="1800" dirty="0" smtClean="0">
                <a:solidFill>
                  <a:schemeClr val="tx1"/>
                </a:solidFill>
              </a:rPr>
              <a:t> </a:t>
            </a:r>
            <a:r>
              <a:rPr lang="ru-RU" sz="1800" dirty="0" err="1" smtClean="0">
                <a:solidFill>
                  <a:schemeClr val="tx1"/>
                </a:solidFill>
              </a:rPr>
              <a:t>представляють</a:t>
            </a:r>
            <a:r>
              <a:rPr lang="ru-RU" sz="1800" dirty="0" smtClean="0">
                <a:solidFill>
                  <a:schemeClr val="tx1"/>
                </a:solidFill>
              </a:rPr>
              <a:t> собою богів. </a:t>
            </a:r>
            <a:r>
              <a:rPr lang="ru-RU" sz="1800" dirty="0" err="1" smtClean="0">
                <a:solidFill>
                  <a:schemeClr val="tx1"/>
                </a:solidFill>
              </a:rPr>
              <a:t>Головні</a:t>
            </a:r>
            <a:r>
              <a:rPr lang="ru-RU" sz="1800" dirty="0" smtClean="0">
                <a:solidFill>
                  <a:schemeClr val="tx1"/>
                </a:solidFill>
              </a:rPr>
              <a:t> </a:t>
            </a:r>
            <a:r>
              <a:rPr lang="ru-RU" sz="1800" dirty="0" err="1" smtClean="0">
                <a:solidFill>
                  <a:schemeClr val="tx1"/>
                </a:solidFill>
              </a:rPr>
              <a:t>індуїстські</a:t>
            </a:r>
            <a:r>
              <a:rPr lang="ru-RU" sz="1800" dirty="0" smtClean="0">
                <a:solidFill>
                  <a:schemeClr val="tx1"/>
                </a:solidFill>
              </a:rPr>
              <a:t> боги - </a:t>
            </a:r>
            <a:r>
              <a:rPr lang="ru-RU" sz="1800" dirty="0" err="1" smtClean="0">
                <a:solidFill>
                  <a:schemeClr val="tx1"/>
                </a:solidFill>
              </a:rPr>
              <a:t>це</a:t>
            </a:r>
            <a:r>
              <a:rPr lang="ru-RU" sz="1800" dirty="0" smtClean="0">
                <a:solidFill>
                  <a:schemeClr val="tx1"/>
                </a:solidFill>
              </a:rPr>
              <a:t> Брахма , Вишну, Шива, </a:t>
            </a:r>
            <a:r>
              <a:rPr lang="ru-RU" sz="1800" dirty="0" err="1" smtClean="0">
                <a:solidFill>
                  <a:schemeClr val="tx1"/>
                </a:solidFill>
              </a:rPr>
              <a:t>Шакти</a:t>
            </a:r>
            <a:r>
              <a:rPr lang="ru-RU" sz="1800" dirty="0" smtClean="0">
                <a:solidFill>
                  <a:schemeClr val="tx1"/>
                </a:solidFill>
              </a:rPr>
              <a:t>.</a:t>
            </a:r>
            <a:endParaRPr lang="ru-RU" sz="1800" dirty="0">
              <a:solidFill>
                <a:schemeClr val="tx1"/>
              </a:solidFill>
            </a:endParaRPr>
          </a:p>
        </p:txBody>
      </p:sp>
      <p:pic>
        <p:nvPicPr>
          <p:cNvPr id="26626" name="Picture 4"/>
          <p:cNvPicPr>
            <a:picLocks noChangeAspect="1" noChangeArrowheads="1"/>
          </p:cNvPicPr>
          <p:nvPr/>
        </p:nvPicPr>
        <p:blipFill>
          <a:blip r:embed="rId2" cstate="print"/>
          <a:srcRect/>
          <a:stretch>
            <a:fillRect/>
          </a:stretch>
        </p:blipFill>
        <p:spPr bwMode="auto">
          <a:xfrm>
            <a:off x="428625" y="2428875"/>
            <a:ext cx="1571625" cy="2090738"/>
          </a:xfrm>
          <a:prstGeom prst="rect">
            <a:avLst/>
          </a:prstGeom>
          <a:noFill/>
          <a:ln w="9525">
            <a:noFill/>
            <a:miter lim="800000"/>
            <a:headEnd/>
            <a:tailEnd/>
          </a:ln>
        </p:spPr>
      </p:pic>
      <p:pic>
        <p:nvPicPr>
          <p:cNvPr id="26627" name="Picture 5"/>
          <p:cNvPicPr>
            <a:picLocks noChangeAspect="1" noChangeArrowheads="1"/>
          </p:cNvPicPr>
          <p:nvPr/>
        </p:nvPicPr>
        <p:blipFill>
          <a:blip r:embed="rId3" cstate="print"/>
          <a:srcRect/>
          <a:stretch>
            <a:fillRect/>
          </a:stretch>
        </p:blipFill>
        <p:spPr bwMode="auto">
          <a:xfrm>
            <a:off x="500063" y="4643438"/>
            <a:ext cx="2457450" cy="2055812"/>
          </a:xfrm>
          <a:prstGeom prst="rect">
            <a:avLst/>
          </a:prstGeom>
          <a:noFill/>
          <a:ln w="9525">
            <a:noFill/>
            <a:miter lim="800000"/>
            <a:headEnd/>
            <a:tailEnd/>
          </a:ln>
        </p:spPr>
      </p:pic>
      <p:pic>
        <p:nvPicPr>
          <p:cNvPr id="26628" name="Picture 7"/>
          <p:cNvPicPr>
            <a:picLocks noChangeAspect="1" noChangeArrowheads="1"/>
          </p:cNvPicPr>
          <p:nvPr/>
        </p:nvPicPr>
        <p:blipFill>
          <a:blip r:embed="rId4" cstate="print"/>
          <a:srcRect/>
          <a:stretch>
            <a:fillRect/>
          </a:stretch>
        </p:blipFill>
        <p:spPr bwMode="auto">
          <a:xfrm>
            <a:off x="2143125" y="2428875"/>
            <a:ext cx="3178175" cy="2133600"/>
          </a:xfrm>
          <a:prstGeom prst="rect">
            <a:avLst/>
          </a:prstGeom>
          <a:noFill/>
          <a:ln w="9525">
            <a:noFill/>
            <a:miter lim="800000"/>
            <a:headEnd/>
            <a:tailEnd/>
          </a:ln>
        </p:spPr>
      </p:pic>
      <p:pic>
        <p:nvPicPr>
          <p:cNvPr id="26629" name="Picture 3"/>
          <p:cNvPicPr>
            <a:picLocks noChangeAspect="1" noChangeArrowheads="1"/>
          </p:cNvPicPr>
          <p:nvPr/>
        </p:nvPicPr>
        <p:blipFill>
          <a:blip r:embed="rId5" cstate="print"/>
          <a:srcRect/>
          <a:stretch>
            <a:fillRect/>
          </a:stretch>
        </p:blipFill>
        <p:spPr bwMode="auto">
          <a:xfrm>
            <a:off x="5429250" y="2176463"/>
            <a:ext cx="2909888" cy="2300287"/>
          </a:xfrm>
          <a:prstGeom prst="rect">
            <a:avLst/>
          </a:prstGeom>
          <a:noFill/>
          <a:ln w="9525">
            <a:noFill/>
            <a:miter lim="800000"/>
            <a:headEnd/>
            <a:tailEnd/>
          </a:ln>
        </p:spPr>
      </p:pic>
      <p:pic>
        <p:nvPicPr>
          <p:cNvPr id="26630" name="Picture 6"/>
          <p:cNvPicPr>
            <a:picLocks noChangeAspect="1" noChangeArrowheads="1"/>
          </p:cNvPicPr>
          <p:nvPr/>
        </p:nvPicPr>
        <p:blipFill>
          <a:blip r:embed="rId6" cstate="print"/>
          <a:srcRect/>
          <a:stretch>
            <a:fillRect/>
          </a:stretch>
        </p:blipFill>
        <p:spPr bwMode="auto">
          <a:xfrm>
            <a:off x="3357563" y="4643438"/>
            <a:ext cx="3084512" cy="2047875"/>
          </a:xfrm>
          <a:prstGeom prst="rect">
            <a:avLst/>
          </a:prstGeom>
          <a:noFill/>
          <a:ln w="9525">
            <a:noFill/>
            <a:miter lim="800000"/>
            <a:headEnd/>
            <a:tailEnd/>
          </a:ln>
        </p:spPr>
      </p:pic>
      <p:pic>
        <p:nvPicPr>
          <p:cNvPr id="26631" name="Picture 2"/>
          <p:cNvPicPr>
            <a:picLocks noChangeAspect="1" noChangeArrowheads="1"/>
          </p:cNvPicPr>
          <p:nvPr/>
        </p:nvPicPr>
        <p:blipFill>
          <a:blip r:embed="rId7" cstate="print"/>
          <a:srcRect/>
          <a:stretch>
            <a:fillRect/>
          </a:stretch>
        </p:blipFill>
        <p:spPr bwMode="auto">
          <a:xfrm>
            <a:off x="6715125" y="4572000"/>
            <a:ext cx="1635125" cy="2176463"/>
          </a:xfrm>
          <a:prstGeom prst="rect">
            <a:avLst/>
          </a:prstGeom>
          <a:noFill/>
          <a:ln w="9525">
            <a:noFill/>
            <a:miter lim="800000"/>
            <a:headEnd/>
            <a:tailEnd/>
          </a:ln>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625" y="1357313"/>
            <a:ext cx="7467600" cy="1143000"/>
          </a:xfrm>
        </p:spPr>
        <p:txBody>
          <a:bodyPr>
            <a:normAutofit fontScale="90000"/>
          </a:bodyPr>
          <a:lstStyle/>
          <a:p>
            <a:pPr fontAlgn="auto">
              <a:spcAft>
                <a:spcPts val="0"/>
              </a:spcAft>
              <a:defRPr/>
            </a:pPr>
            <a:r>
              <a:rPr lang="ru-RU" sz="3200" dirty="0" err="1" smtClean="0">
                <a:solidFill>
                  <a:schemeClr val="tx1"/>
                </a:solidFill>
              </a:rPr>
              <a:t>Архітектура</a:t>
            </a:r>
            <a:r>
              <a:rPr lang="ru-RU" sz="3200" dirty="0" smtClean="0">
                <a:solidFill>
                  <a:schemeClr val="tx1"/>
                </a:solidFill>
              </a:rPr>
              <a:t> </a:t>
            </a:r>
            <a:r>
              <a:rPr lang="ru-RU" sz="3200" dirty="0" err="1" smtClean="0">
                <a:solidFill>
                  <a:schemeClr val="tx1"/>
                </a:solidFill>
              </a:rPr>
              <a:t>Індії</a:t>
            </a:r>
            <a:r>
              <a:rPr lang="ru-RU" sz="3200" dirty="0" smtClean="0">
                <a:solidFill>
                  <a:schemeClr val="tx1"/>
                </a:solidFill>
              </a:rPr>
              <a:t>.</a:t>
            </a:r>
            <a:br>
              <a:rPr lang="ru-RU" sz="3200" dirty="0" smtClean="0">
                <a:solidFill>
                  <a:schemeClr val="tx1"/>
                </a:solidFill>
              </a:rPr>
            </a:br>
            <a:r>
              <a:rPr lang="ru-RU" sz="3200" dirty="0" smtClean="0">
                <a:solidFill>
                  <a:schemeClr val="tx1"/>
                </a:solidFill>
              </a:rPr>
              <a:t> </a:t>
            </a:r>
            <a:r>
              <a:rPr lang="ru-RU" sz="1800" dirty="0" smtClean="0">
                <a:solidFill>
                  <a:schemeClr val="tx1"/>
                </a:solidFill>
              </a:rPr>
              <a:t>Основною </a:t>
            </a:r>
            <a:r>
              <a:rPr lang="ru-RU" sz="1800" dirty="0" err="1" smtClean="0">
                <a:solidFill>
                  <a:schemeClr val="tx1"/>
                </a:solidFill>
              </a:rPr>
              <a:t>релігією</a:t>
            </a:r>
            <a:r>
              <a:rPr lang="ru-RU" sz="1800" dirty="0" smtClean="0">
                <a:solidFill>
                  <a:schemeClr val="tx1"/>
                </a:solidFill>
              </a:rPr>
              <a:t> </a:t>
            </a:r>
            <a:r>
              <a:rPr lang="ru-RU" sz="1800" dirty="0" err="1" smtClean="0">
                <a:solidFill>
                  <a:schemeClr val="tx1"/>
                </a:solidFill>
              </a:rPr>
              <a:t>Індії</a:t>
            </a:r>
            <a:r>
              <a:rPr lang="ru-RU" sz="1800" dirty="0" smtClean="0">
                <a:solidFill>
                  <a:schemeClr val="tx1"/>
                </a:solidFill>
              </a:rPr>
              <a:t> </a:t>
            </a:r>
            <a:r>
              <a:rPr lang="ru-RU" sz="1800" dirty="0" err="1" smtClean="0">
                <a:solidFill>
                  <a:schemeClr val="tx1"/>
                </a:solidFill>
              </a:rPr>
              <a:t>є</a:t>
            </a:r>
            <a:r>
              <a:rPr lang="ru-RU" sz="1800" dirty="0" smtClean="0">
                <a:solidFill>
                  <a:schemeClr val="tx1"/>
                </a:solidFill>
              </a:rPr>
              <a:t> </a:t>
            </a:r>
            <a:r>
              <a:rPr lang="ru-RU" sz="1800" dirty="0" err="1" smtClean="0">
                <a:solidFill>
                  <a:schemeClr val="tx1"/>
                </a:solidFill>
              </a:rPr>
              <a:t>індуїзм</a:t>
            </a:r>
            <a:r>
              <a:rPr lang="ru-RU" sz="1800" dirty="0" smtClean="0">
                <a:solidFill>
                  <a:schemeClr val="tx1"/>
                </a:solidFill>
              </a:rPr>
              <a:t>, </a:t>
            </a:r>
            <a:r>
              <a:rPr lang="ru-RU" sz="1800" dirty="0" err="1" smtClean="0">
                <a:solidFill>
                  <a:schemeClr val="tx1"/>
                </a:solidFill>
              </a:rPr>
              <a:t>це</a:t>
            </a:r>
            <a:r>
              <a:rPr lang="ru-RU" sz="1800" dirty="0" smtClean="0">
                <a:solidFill>
                  <a:schemeClr val="tx1"/>
                </a:solidFill>
              </a:rPr>
              <a:t> </a:t>
            </a:r>
            <a:r>
              <a:rPr lang="ru-RU" sz="1800" dirty="0" err="1" smtClean="0">
                <a:solidFill>
                  <a:schemeClr val="tx1"/>
                </a:solidFill>
              </a:rPr>
              <a:t>багатогранне</a:t>
            </a:r>
            <a:r>
              <a:rPr lang="ru-RU" sz="1800" dirty="0" smtClean="0">
                <a:solidFill>
                  <a:schemeClr val="tx1"/>
                </a:solidFill>
              </a:rPr>
              <a:t> </a:t>
            </a:r>
            <a:r>
              <a:rPr lang="ru-RU" sz="1800" dirty="0" err="1" smtClean="0">
                <a:solidFill>
                  <a:schemeClr val="tx1"/>
                </a:solidFill>
              </a:rPr>
              <a:t>релігійне</a:t>
            </a:r>
            <a:r>
              <a:rPr lang="ru-RU" sz="1800" dirty="0" smtClean="0">
                <a:solidFill>
                  <a:schemeClr val="tx1"/>
                </a:solidFill>
              </a:rPr>
              <a:t> </a:t>
            </a:r>
            <a:r>
              <a:rPr lang="ru-RU" sz="1800" dirty="0" err="1" smtClean="0">
                <a:solidFill>
                  <a:schemeClr val="tx1"/>
                </a:solidFill>
              </a:rPr>
              <a:t>навчання</a:t>
            </a:r>
            <a:r>
              <a:rPr lang="ru-RU" sz="1800" dirty="0" smtClean="0">
                <a:solidFill>
                  <a:schemeClr val="tx1"/>
                </a:solidFill>
              </a:rPr>
              <a:t>, </a:t>
            </a:r>
            <a:r>
              <a:rPr lang="ru-RU" sz="1800" dirty="0" err="1" smtClean="0">
                <a:solidFill>
                  <a:schemeClr val="tx1"/>
                </a:solidFill>
              </a:rPr>
              <a:t>що</a:t>
            </a:r>
            <a:r>
              <a:rPr lang="ru-RU" sz="1800" dirty="0" smtClean="0">
                <a:solidFill>
                  <a:schemeClr val="tx1"/>
                </a:solidFill>
              </a:rPr>
              <a:t> </a:t>
            </a:r>
            <a:r>
              <a:rPr lang="ru-RU" sz="1800" dirty="0" err="1" smtClean="0">
                <a:solidFill>
                  <a:schemeClr val="tx1"/>
                </a:solidFill>
              </a:rPr>
              <a:t>має</a:t>
            </a:r>
            <a:r>
              <a:rPr lang="ru-RU" sz="1800" dirty="0" smtClean="0">
                <a:solidFill>
                  <a:schemeClr val="tx1"/>
                </a:solidFill>
              </a:rPr>
              <a:t> </a:t>
            </a:r>
            <a:r>
              <a:rPr lang="ru-RU" sz="1800" dirty="0" err="1" smtClean="0">
                <a:solidFill>
                  <a:schemeClr val="tx1"/>
                </a:solidFill>
              </a:rPr>
              <a:t>різноманітний</a:t>
            </a:r>
            <a:r>
              <a:rPr lang="ru-RU" sz="1800" dirty="0" smtClean="0">
                <a:solidFill>
                  <a:schemeClr val="tx1"/>
                </a:solidFill>
              </a:rPr>
              <a:t> пантеон богів. </a:t>
            </a:r>
            <a:r>
              <a:rPr lang="ru-RU" sz="1800" dirty="0" err="1" smtClean="0">
                <a:solidFill>
                  <a:schemeClr val="tx1"/>
                </a:solidFill>
              </a:rPr>
              <a:t>Індуїстські</a:t>
            </a:r>
            <a:r>
              <a:rPr lang="ru-RU" sz="1800" dirty="0" smtClean="0">
                <a:solidFill>
                  <a:schemeClr val="tx1"/>
                </a:solidFill>
              </a:rPr>
              <a:t> </a:t>
            </a:r>
            <a:r>
              <a:rPr lang="ru-RU" sz="1800" dirty="0" err="1" smtClean="0">
                <a:solidFill>
                  <a:schemeClr val="tx1"/>
                </a:solidFill>
              </a:rPr>
              <a:t>храми</a:t>
            </a:r>
            <a:r>
              <a:rPr lang="ru-RU" sz="1800" dirty="0" smtClean="0">
                <a:solidFill>
                  <a:schemeClr val="tx1"/>
                </a:solidFill>
              </a:rPr>
              <a:t>, </a:t>
            </a:r>
            <a:r>
              <a:rPr lang="ru-RU" sz="1800" dirty="0" err="1" smtClean="0">
                <a:solidFill>
                  <a:schemeClr val="tx1"/>
                </a:solidFill>
              </a:rPr>
              <a:t>або</a:t>
            </a:r>
            <a:r>
              <a:rPr lang="ru-RU" sz="1800" dirty="0" smtClean="0">
                <a:solidFill>
                  <a:schemeClr val="tx1"/>
                </a:solidFill>
              </a:rPr>
              <a:t> як </a:t>
            </a:r>
            <a:r>
              <a:rPr lang="ru-RU" sz="1800" dirty="0" err="1" smtClean="0">
                <a:solidFill>
                  <a:schemeClr val="tx1"/>
                </a:solidFill>
              </a:rPr>
              <a:t>їхнім</a:t>
            </a:r>
            <a:r>
              <a:rPr lang="ru-RU" sz="1800" dirty="0" smtClean="0">
                <a:solidFill>
                  <a:schemeClr val="tx1"/>
                </a:solidFill>
              </a:rPr>
              <a:t> </a:t>
            </a:r>
            <a:r>
              <a:rPr lang="ru-RU" sz="1800" dirty="0" err="1" smtClean="0">
                <a:solidFill>
                  <a:schemeClr val="tx1"/>
                </a:solidFill>
              </a:rPr>
              <a:t>ще</a:t>
            </a:r>
            <a:r>
              <a:rPr lang="ru-RU" sz="1800" dirty="0" smtClean="0">
                <a:solidFill>
                  <a:schemeClr val="tx1"/>
                </a:solidFill>
              </a:rPr>
              <a:t> </a:t>
            </a:r>
            <a:r>
              <a:rPr lang="ru-RU" sz="1800" dirty="0" err="1" smtClean="0">
                <a:solidFill>
                  <a:schemeClr val="tx1"/>
                </a:solidFill>
              </a:rPr>
              <a:t>називають</a:t>
            </a:r>
            <a:r>
              <a:rPr lang="ru-RU" sz="1800" dirty="0" smtClean="0">
                <a:solidFill>
                  <a:schemeClr val="tx1"/>
                </a:solidFill>
              </a:rPr>
              <a:t> </a:t>
            </a:r>
            <a:r>
              <a:rPr lang="ru-RU" sz="1800" dirty="0" err="1" smtClean="0">
                <a:solidFill>
                  <a:schemeClr val="tx1"/>
                </a:solidFill>
              </a:rPr>
              <a:t>мандиры</a:t>
            </a:r>
            <a:r>
              <a:rPr lang="ru-RU" sz="1800" dirty="0" smtClean="0">
                <a:solidFill>
                  <a:schemeClr val="tx1"/>
                </a:solidFill>
              </a:rPr>
              <a:t>, </a:t>
            </a:r>
            <a:r>
              <a:rPr lang="ru-RU" sz="1800" dirty="0" err="1" smtClean="0">
                <a:solidFill>
                  <a:schemeClr val="tx1"/>
                </a:solidFill>
              </a:rPr>
              <a:t>являють</a:t>
            </a:r>
            <a:r>
              <a:rPr lang="ru-RU" sz="1800" dirty="0" smtClean="0">
                <a:solidFill>
                  <a:schemeClr val="tx1"/>
                </a:solidFill>
              </a:rPr>
              <a:t> собою </a:t>
            </a:r>
            <a:r>
              <a:rPr lang="ru-RU" sz="1800" dirty="0" err="1" smtClean="0">
                <a:solidFill>
                  <a:schemeClr val="tx1"/>
                </a:solidFill>
              </a:rPr>
              <a:t>дивне</a:t>
            </a:r>
            <a:r>
              <a:rPr lang="ru-RU" sz="1800" dirty="0" smtClean="0">
                <a:solidFill>
                  <a:schemeClr val="tx1"/>
                </a:solidFill>
              </a:rPr>
              <a:t> </a:t>
            </a:r>
            <a:r>
              <a:rPr lang="ru-RU" sz="1800" dirty="0" err="1" smtClean="0">
                <a:solidFill>
                  <a:schemeClr val="tx1"/>
                </a:solidFill>
              </a:rPr>
              <a:t>видовище</a:t>
            </a:r>
            <a:r>
              <a:rPr lang="ru-RU" sz="1800" dirty="0" smtClean="0">
                <a:solidFill>
                  <a:schemeClr val="tx1"/>
                </a:solidFill>
              </a:rPr>
              <a:t>, </a:t>
            </a:r>
            <a:r>
              <a:rPr lang="ru-RU" sz="1800" dirty="0" err="1" smtClean="0">
                <a:solidFill>
                  <a:schemeClr val="tx1"/>
                </a:solidFill>
              </a:rPr>
              <a:t>це</a:t>
            </a:r>
            <a:r>
              <a:rPr lang="ru-RU" sz="1800" dirty="0" smtClean="0">
                <a:solidFill>
                  <a:schemeClr val="tx1"/>
                </a:solidFill>
              </a:rPr>
              <a:t> </a:t>
            </a:r>
            <a:r>
              <a:rPr lang="ru-RU" sz="1800" dirty="0" err="1" smtClean="0">
                <a:solidFill>
                  <a:schemeClr val="tx1"/>
                </a:solidFill>
              </a:rPr>
              <a:t>кам'яні</a:t>
            </a:r>
            <a:r>
              <a:rPr lang="ru-RU" sz="1800" dirty="0" smtClean="0">
                <a:solidFill>
                  <a:schemeClr val="tx1"/>
                </a:solidFill>
              </a:rPr>
              <a:t> столпообразные </a:t>
            </a:r>
            <a:r>
              <a:rPr lang="ru-RU" sz="1800" dirty="0" err="1" smtClean="0">
                <a:solidFill>
                  <a:schemeClr val="tx1"/>
                </a:solidFill>
              </a:rPr>
              <a:t>спорудження</a:t>
            </a:r>
            <a:r>
              <a:rPr lang="ru-RU" sz="1800" dirty="0" smtClean="0">
                <a:solidFill>
                  <a:schemeClr val="tx1"/>
                </a:solidFill>
              </a:rPr>
              <a:t>, </a:t>
            </a:r>
            <a:r>
              <a:rPr lang="ru-RU" sz="1800" dirty="0" err="1" smtClean="0">
                <a:solidFill>
                  <a:schemeClr val="tx1"/>
                </a:solidFill>
              </a:rPr>
              <a:t>покриті</a:t>
            </a:r>
            <a:r>
              <a:rPr lang="ru-RU" sz="1800" dirty="0" smtClean="0">
                <a:solidFill>
                  <a:schemeClr val="tx1"/>
                </a:solidFill>
              </a:rPr>
              <a:t> </a:t>
            </a:r>
            <a:r>
              <a:rPr lang="ru-RU" sz="1800" dirty="0" err="1" smtClean="0">
                <a:solidFill>
                  <a:schemeClr val="tx1"/>
                </a:solidFill>
              </a:rPr>
              <a:t>найтоншим</a:t>
            </a:r>
            <a:r>
              <a:rPr lang="ru-RU" sz="1800" dirty="0" smtClean="0">
                <a:solidFill>
                  <a:schemeClr val="tx1"/>
                </a:solidFill>
              </a:rPr>
              <a:t> </a:t>
            </a:r>
            <a:r>
              <a:rPr lang="ru-RU" sz="1800" dirty="0" err="1" smtClean="0">
                <a:solidFill>
                  <a:schemeClr val="tx1"/>
                </a:solidFill>
              </a:rPr>
              <a:t>різьбленням</a:t>
            </a:r>
            <a:r>
              <a:rPr lang="ru-RU" sz="1800" dirty="0" smtClean="0">
                <a:solidFill>
                  <a:schemeClr val="tx1"/>
                </a:solidFill>
              </a:rPr>
              <a:t> по </a:t>
            </a:r>
            <a:r>
              <a:rPr lang="ru-RU" sz="1800" dirty="0" err="1" smtClean="0">
                <a:solidFill>
                  <a:schemeClr val="tx1"/>
                </a:solidFill>
              </a:rPr>
              <a:t>каменю</a:t>
            </a:r>
            <a:r>
              <a:rPr lang="ru-RU" sz="1800" dirty="0" smtClean="0">
                <a:solidFill>
                  <a:schemeClr val="tx1"/>
                </a:solidFill>
              </a:rPr>
              <a:t>. Храм </a:t>
            </a:r>
            <a:r>
              <a:rPr lang="ru-RU" sz="1800" dirty="0" err="1" smtClean="0">
                <a:solidFill>
                  <a:schemeClr val="tx1"/>
                </a:solidFill>
              </a:rPr>
              <a:t>звичайно</a:t>
            </a:r>
            <a:r>
              <a:rPr lang="ru-RU" sz="1800" dirty="0" smtClean="0">
                <a:solidFill>
                  <a:schemeClr val="tx1"/>
                </a:solidFill>
              </a:rPr>
              <a:t> </a:t>
            </a:r>
            <a:r>
              <a:rPr lang="ru-RU" sz="1800" dirty="0" err="1" smtClean="0">
                <a:solidFill>
                  <a:schemeClr val="tx1"/>
                </a:solidFill>
              </a:rPr>
              <a:t>присвячують</a:t>
            </a:r>
            <a:r>
              <a:rPr lang="ru-RU" sz="1800" dirty="0" smtClean="0">
                <a:solidFill>
                  <a:schemeClr val="tx1"/>
                </a:solidFill>
              </a:rPr>
              <a:t> одному </a:t>
            </a:r>
            <a:r>
              <a:rPr lang="ru-RU" sz="1800" dirty="0" err="1" smtClean="0">
                <a:solidFill>
                  <a:schemeClr val="tx1"/>
                </a:solidFill>
              </a:rPr>
              <a:t>із</a:t>
            </a:r>
            <a:r>
              <a:rPr lang="ru-RU" sz="1800" dirty="0" smtClean="0">
                <a:solidFill>
                  <a:schemeClr val="tx1"/>
                </a:solidFill>
              </a:rPr>
              <a:t> </a:t>
            </a:r>
            <a:r>
              <a:rPr lang="ru-RU" sz="1800" dirty="0" err="1" smtClean="0">
                <a:solidFill>
                  <a:schemeClr val="tx1"/>
                </a:solidFill>
              </a:rPr>
              <a:t>втілень</a:t>
            </a:r>
            <a:r>
              <a:rPr lang="ru-RU" sz="1800" dirty="0" smtClean="0">
                <a:solidFill>
                  <a:schemeClr val="tx1"/>
                </a:solidFill>
              </a:rPr>
              <a:t> бога </a:t>
            </a:r>
            <a:r>
              <a:rPr lang="ru-RU" sz="1800" dirty="0" err="1" smtClean="0">
                <a:solidFill>
                  <a:schemeClr val="tx1"/>
                </a:solidFill>
              </a:rPr>
              <a:t>або</a:t>
            </a:r>
            <a:r>
              <a:rPr lang="ru-RU" sz="1800" dirty="0" smtClean="0">
                <a:solidFill>
                  <a:schemeClr val="tx1"/>
                </a:solidFill>
              </a:rPr>
              <a:t> одному </a:t>
            </a:r>
            <a:r>
              <a:rPr lang="ru-RU" sz="1800" dirty="0" err="1" smtClean="0">
                <a:solidFill>
                  <a:schemeClr val="tx1"/>
                </a:solidFill>
              </a:rPr>
              <a:t>з</a:t>
            </a:r>
            <a:r>
              <a:rPr lang="ru-RU" sz="1800" dirty="0" smtClean="0">
                <a:solidFill>
                  <a:schemeClr val="tx1"/>
                </a:solidFill>
              </a:rPr>
              <a:t> </a:t>
            </a:r>
            <a:r>
              <a:rPr lang="ru-RU" sz="1800" dirty="0" err="1" smtClean="0">
                <a:solidFill>
                  <a:schemeClr val="tx1"/>
                </a:solidFill>
              </a:rPr>
              <a:t>девов</a:t>
            </a:r>
            <a:r>
              <a:rPr lang="ru-RU" sz="1800" dirty="0" smtClean="0">
                <a:solidFill>
                  <a:schemeClr val="tx1"/>
                </a:solidFill>
              </a:rPr>
              <a:t>, </a:t>
            </a:r>
            <a:r>
              <a:rPr lang="ru-RU" sz="1800" dirty="0" err="1" smtClean="0">
                <a:solidFill>
                  <a:schemeClr val="tx1"/>
                </a:solidFill>
              </a:rPr>
              <a:t>саме</a:t>
            </a:r>
            <a:r>
              <a:rPr lang="ru-RU" sz="1800" dirty="0" smtClean="0">
                <a:solidFill>
                  <a:schemeClr val="tx1"/>
                </a:solidFill>
              </a:rPr>
              <a:t> </a:t>
            </a:r>
            <a:r>
              <a:rPr lang="ru-RU" sz="1800" dirty="0" err="1" smtClean="0">
                <a:solidFill>
                  <a:schemeClr val="tx1"/>
                </a:solidFill>
              </a:rPr>
              <a:t>йому</a:t>
            </a:r>
            <a:r>
              <a:rPr lang="ru-RU" sz="1800" dirty="0" smtClean="0">
                <a:solidFill>
                  <a:schemeClr val="tx1"/>
                </a:solidFill>
              </a:rPr>
              <a:t> </a:t>
            </a:r>
            <a:r>
              <a:rPr lang="ru-RU" sz="1800" dirty="0" err="1" smtClean="0">
                <a:solidFill>
                  <a:schemeClr val="tx1"/>
                </a:solidFill>
              </a:rPr>
              <a:t>приходять</a:t>
            </a:r>
            <a:r>
              <a:rPr lang="ru-RU" sz="1800" dirty="0" smtClean="0">
                <a:solidFill>
                  <a:schemeClr val="tx1"/>
                </a:solidFill>
              </a:rPr>
              <a:t> </a:t>
            </a:r>
            <a:r>
              <a:rPr lang="ru-RU" sz="1800" dirty="0" err="1" smtClean="0">
                <a:solidFill>
                  <a:schemeClr val="tx1"/>
                </a:solidFill>
              </a:rPr>
              <a:t>поклонятися</a:t>
            </a:r>
            <a:r>
              <a:rPr lang="ru-RU" sz="1800" dirty="0" smtClean="0">
                <a:solidFill>
                  <a:schemeClr val="tx1"/>
                </a:solidFill>
              </a:rPr>
              <a:t>. </a:t>
            </a:r>
            <a:r>
              <a:rPr lang="ru-RU" sz="1800" dirty="0" err="1" smtClean="0">
                <a:solidFill>
                  <a:schemeClr val="tx1"/>
                </a:solidFill>
              </a:rPr>
              <a:t>Існує</a:t>
            </a:r>
            <a:r>
              <a:rPr lang="ru-RU" sz="1800" dirty="0" smtClean="0">
                <a:solidFill>
                  <a:schemeClr val="tx1"/>
                </a:solidFill>
              </a:rPr>
              <a:t> </a:t>
            </a:r>
            <a:r>
              <a:rPr lang="ru-RU" sz="1800" dirty="0" err="1" smtClean="0">
                <a:solidFill>
                  <a:schemeClr val="tx1"/>
                </a:solidFill>
              </a:rPr>
              <a:t>й</a:t>
            </a:r>
            <a:r>
              <a:rPr lang="ru-RU" sz="1800" dirty="0" smtClean="0">
                <a:solidFill>
                  <a:schemeClr val="tx1"/>
                </a:solidFill>
              </a:rPr>
              <a:t> </a:t>
            </a:r>
            <a:r>
              <a:rPr lang="ru-RU" sz="1800" dirty="0" err="1" smtClean="0">
                <a:solidFill>
                  <a:schemeClr val="tx1"/>
                </a:solidFill>
              </a:rPr>
              <a:t>храми</a:t>
            </a:r>
            <a:r>
              <a:rPr lang="ru-RU" sz="1800" dirty="0" smtClean="0">
                <a:solidFill>
                  <a:schemeClr val="tx1"/>
                </a:solidFill>
              </a:rPr>
              <a:t> </a:t>
            </a:r>
            <a:r>
              <a:rPr lang="ru-RU" sz="1800" dirty="0" err="1" smtClean="0">
                <a:solidFill>
                  <a:schemeClr val="tx1"/>
                </a:solidFill>
              </a:rPr>
              <a:t>присвячені</a:t>
            </a:r>
            <a:r>
              <a:rPr lang="ru-RU" sz="1800" dirty="0" smtClean="0">
                <a:solidFill>
                  <a:schemeClr val="tx1"/>
                </a:solidFill>
              </a:rPr>
              <a:t> </a:t>
            </a:r>
            <a:r>
              <a:rPr lang="ru-RU" sz="1800" dirty="0" err="1" smtClean="0">
                <a:solidFill>
                  <a:schemeClr val="tx1"/>
                </a:solidFill>
              </a:rPr>
              <a:t>декільком</a:t>
            </a:r>
            <a:r>
              <a:rPr lang="ru-RU" sz="1800" dirty="0" smtClean="0">
                <a:solidFill>
                  <a:schemeClr val="tx1"/>
                </a:solidFill>
              </a:rPr>
              <a:t> богам </a:t>
            </a:r>
            <a:r>
              <a:rPr lang="ru-RU" sz="1800" dirty="0" err="1" smtClean="0">
                <a:solidFill>
                  <a:schemeClr val="tx1"/>
                </a:solidFill>
              </a:rPr>
              <a:t>відразу</a:t>
            </a:r>
            <a:r>
              <a:rPr lang="ru-RU" sz="1800" dirty="0" smtClean="0">
                <a:solidFill>
                  <a:schemeClr val="tx1"/>
                </a:solidFill>
              </a:rPr>
              <a:t>.</a:t>
            </a:r>
            <a:endParaRPr lang="ru-RU" sz="1800" dirty="0">
              <a:solidFill>
                <a:schemeClr val="tx1"/>
              </a:solidFill>
            </a:endParaRPr>
          </a:p>
        </p:txBody>
      </p:sp>
      <p:pic>
        <p:nvPicPr>
          <p:cNvPr id="27650" name="Picture 8"/>
          <p:cNvPicPr>
            <a:picLocks noChangeAspect="1" noChangeArrowheads="1"/>
          </p:cNvPicPr>
          <p:nvPr/>
        </p:nvPicPr>
        <p:blipFill>
          <a:blip r:embed="rId2" cstate="print"/>
          <a:srcRect/>
          <a:stretch>
            <a:fillRect/>
          </a:stretch>
        </p:blipFill>
        <p:spPr bwMode="auto">
          <a:xfrm>
            <a:off x="3395663" y="2457450"/>
            <a:ext cx="2352675" cy="1943100"/>
          </a:xfrm>
          <a:prstGeom prst="rect">
            <a:avLst/>
          </a:prstGeom>
          <a:noFill/>
          <a:ln w="9525">
            <a:noFill/>
            <a:miter lim="800000"/>
            <a:headEnd/>
            <a:tailEnd/>
          </a:ln>
        </p:spPr>
      </p:pic>
      <p:pic>
        <p:nvPicPr>
          <p:cNvPr id="27651" name="Picture 9"/>
          <p:cNvPicPr>
            <a:picLocks noChangeAspect="1" noChangeArrowheads="1"/>
          </p:cNvPicPr>
          <p:nvPr/>
        </p:nvPicPr>
        <p:blipFill>
          <a:blip r:embed="rId3" cstate="print"/>
          <a:srcRect/>
          <a:stretch>
            <a:fillRect/>
          </a:stretch>
        </p:blipFill>
        <p:spPr bwMode="auto">
          <a:xfrm>
            <a:off x="428625" y="2714625"/>
            <a:ext cx="2533650" cy="1800225"/>
          </a:xfrm>
          <a:prstGeom prst="rect">
            <a:avLst/>
          </a:prstGeom>
          <a:noFill/>
          <a:ln w="9525">
            <a:noFill/>
            <a:miter lim="800000"/>
            <a:headEnd/>
            <a:tailEnd/>
          </a:ln>
        </p:spPr>
      </p:pic>
      <p:pic>
        <p:nvPicPr>
          <p:cNvPr id="27652" name="Picture 10"/>
          <p:cNvPicPr>
            <a:picLocks noChangeAspect="1" noChangeArrowheads="1"/>
          </p:cNvPicPr>
          <p:nvPr/>
        </p:nvPicPr>
        <p:blipFill>
          <a:blip r:embed="rId4" cstate="print"/>
          <a:srcRect/>
          <a:stretch>
            <a:fillRect/>
          </a:stretch>
        </p:blipFill>
        <p:spPr bwMode="auto">
          <a:xfrm>
            <a:off x="357188" y="4786313"/>
            <a:ext cx="2466975" cy="1847850"/>
          </a:xfrm>
          <a:prstGeom prst="rect">
            <a:avLst/>
          </a:prstGeom>
          <a:noFill/>
          <a:ln w="9525">
            <a:noFill/>
            <a:miter lim="800000"/>
            <a:headEnd/>
            <a:tailEnd/>
          </a:ln>
        </p:spPr>
      </p:pic>
      <p:pic>
        <p:nvPicPr>
          <p:cNvPr id="27653" name="Picture 11"/>
          <p:cNvPicPr>
            <a:picLocks noChangeAspect="1" noChangeArrowheads="1"/>
          </p:cNvPicPr>
          <p:nvPr/>
        </p:nvPicPr>
        <p:blipFill>
          <a:blip r:embed="rId5" cstate="print"/>
          <a:srcRect/>
          <a:stretch>
            <a:fillRect/>
          </a:stretch>
        </p:blipFill>
        <p:spPr bwMode="auto">
          <a:xfrm>
            <a:off x="6072188" y="2571750"/>
            <a:ext cx="2390775" cy="1914525"/>
          </a:xfrm>
          <a:prstGeom prst="rect">
            <a:avLst/>
          </a:prstGeom>
          <a:noFill/>
          <a:ln w="9525">
            <a:noFill/>
            <a:miter lim="800000"/>
            <a:headEnd/>
            <a:tailEnd/>
          </a:ln>
        </p:spPr>
      </p:pic>
      <p:pic>
        <p:nvPicPr>
          <p:cNvPr id="27654" name="Picture 12"/>
          <p:cNvPicPr>
            <a:picLocks noChangeAspect="1" noChangeArrowheads="1"/>
          </p:cNvPicPr>
          <p:nvPr/>
        </p:nvPicPr>
        <p:blipFill>
          <a:blip r:embed="rId6" cstate="print"/>
          <a:srcRect/>
          <a:stretch>
            <a:fillRect/>
          </a:stretch>
        </p:blipFill>
        <p:spPr bwMode="auto">
          <a:xfrm>
            <a:off x="3286125" y="4643438"/>
            <a:ext cx="2428875" cy="2022475"/>
          </a:xfrm>
          <a:prstGeom prst="rect">
            <a:avLst/>
          </a:prstGeom>
          <a:noFill/>
          <a:ln w="9525">
            <a:noFill/>
            <a:miter lim="800000"/>
            <a:headEnd/>
            <a:tailEnd/>
          </a:ln>
        </p:spPr>
      </p:pic>
      <p:pic>
        <p:nvPicPr>
          <p:cNvPr id="27655" name="Picture 13"/>
          <p:cNvPicPr>
            <a:picLocks noChangeAspect="1" noChangeArrowheads="1"/>
          </p:cNvPicPr>
          <p:nvPr/>
        </p:nvPicPr>
        <p:blipFill>
          <a:blip r:embed="rId7" cstate="print"/>
          <a:srcRect/>
          <a:stretch>
            <a:fillRect/>
          </a:stretch>
        </p:blipFill>
        <p:spPr bwMode="auto">
          <a:xfrm>
            <a:off x="5929313" y="4643438"/>
            <a:ext cx="2657475" cy="1990725"/>
          </a:xfrm>
          <a:prstGeom prst="rect">
            <a:avLst/>
          </a:prstGeom>
          <a:noFill/>
          <a:ln w="9525">
            <a:noFill/>
            <a:miter lim="800000"/>
            <a:headEnd/>
            <a:tailEnd/>
          </a:ln>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625" y="642938"/>
            <a:ext cx="7539038" cy="2500312"/>
          </a:xfrm>
        </p:spPr>
        <p:txBody>
          <a:bodyPr>
            <a:normAutofit fontScale="90000"/>
          </a:bodyPr>
          <a:lstStyle/>
          <a:p>
            <a:pPr fontAlgn="auto">
              <a:spcAft>
                <a:spcPts val="0"/>
              </a:spcAft>
              <a:defRPr/>
            </a:pPr>
            <a:r>
              <a:rPr lang="ru-RU" sz="3200" dirty="0" err="1" smtClean="0">
                <a:solidFill>
                  <a:schemeClr val="tx1"/>
                </a:solidFill>
              </a:rPr>
              <a:t>Живопис</a:t>
            </a:r>
            <a:r>
              <a:rPr lang="ru-RU" sz="3200" dirty="0" smtClean="0">
                <a:solidFill>
                  <a:schemeClr val="tx1"/>
                </a:solidFill>
              </a:rPr>
              <a:t> Тибету.</a:t>
            </a:r>
            <a:br>
              <a:rPr lang="ru-RU" sz="3200" dirty="0" smtClean="0">
                <a:solidFill>
                  <a:schemeClr val="tx1"/>
                </a:solidFill>
              </a:rPr>
            </a:br>
            <a:r>
              <a:rPr lang="ru-RU" sz="3200" dirty="0" smtClean="0">
                <a:solidFill>
                  <a:schemeClr val="tx1"/>
                </a:solidFill>
              </a:rPr>
              <a:t> </a:t>
            </a:r>
            <a:r>
              <a:rPr lang="ru-RU" sz="1800" dirty="0" smtClean="0">
                <a:solidFill>
                  <a:schemeClr val="tx1"/>
                </a:solidFill>
              </a:rPr>
              <a:t>ПРО </a:t>
            </a:r>
            <a:r>
              <a:rPr lang="ru-RU" sz="1800" dirty="0" err="1" smtClean="0">
                <a:solidFill>
                  <a:schemeClr val="tx1"/>
                </a:solidFill>
              </a:rPr>
              <a:t>тибетський</a:t>
            </a:r>
            <a:r>
              <a:rPr lang="ru-RU" sz="1800" dirty="0" smtClean="0">
                <a:solidFill>
                  <a:schemeClr val="tx1"/>
                </a:solidFill>
              </a:rPr>
              <a:t> </a:t>
            </a:r>
            <a:r>
              <a:rPr lang="ru-RU" sz="1800" dirty="0" err="1" smtClean="0">
                <a:solidFill>
                  <a:schemeClr val="tx1"/>
                </a:solidFill>
              </a:rPr>
              <a:t>живопис</a:t>
            </a:r>
            <a:r>
              <a:rPr lang="ru-RU" sz="1800" dirty="0" smtClean="0">
                <a:solidFill>
                  <a:schemeClr val="tx1"/>
                </a:solidFill>
              </a:rPr>
              <a:t> </a:t>
            </a:r>
            <a:r>
              <a:rPr lang="ru-RU" sz="1800" dirty="0" err="1" smtClean="0">
                <a:solidFill>
                  <a:schemeClr val="tx1"/>
                </a:solidFill>
              </a:rPr>
              <a:t>можна</a:t>
            </a:r>
            <a:r>
              <a:rPr lang="ru-RU" sz="1800" dirty="0" smtClean="0">
                <a:solidFill>
                  <a:schemeClr val="tx1"/>
                </a:solidFill>
              </a:rPr>
              <a:t> </a:t>
            </a:r>
            <a:r>
              <a:rPr lang="ru-RU" sz="1800" dirty="0" err="1" smtClean="0">
                <a:solidFill>
                  <a:schemeClr val="tx1"/>
                </a:solidFill>
              </a:rPr>
              <a:t>судити</a:t>
            </a:r>
            <a:r>
              <a:rPr lang="ru-RU" sz="1800" dirty="0" smtClean="0">
                <a:solidFill>
                  <a:schemeClr val="tx1"/>
                </a:solidFill>
              </a:rPr>
              <a:t> по фресках, </a:t>
            </a:r>
            <a:r>
              <a:rPr lang="ru-RU" sz="1800" dirty="0" err="1" smtClean="0">
                <a:solidFill>
                  <a:schemeClr val="tx1"/>
                </a:solidFill>
              </a:rPr>
              <a:t>що</a:t>
            </a:r>
            <a:r>
              <a:rPr lang="ru-RU" sz="1800" dirty="0" smtClean="0">
                <a:solidFill>
                  <a:schemeClr val="tx1"/>
                </a:solidFill>
              </a:rPr>
              <a:t> </a:t>
            </a:r>
            <a:r>
              <a:rPr lang="ru-RU" sz="1800" dirty="0" err="1" smtClean="0">
                <a:solidFill>
                  <a:schemeClr val="tx1"/>
                </a:solidFill>
              </a:rPr>
              <a:t>прикрашають</a:t>
            </a:r>
            <a:r>
              <a:rPr lang="ru-RU" sz="1800" dirty="0" smtClean="0">
                <a:solidFill>
                  <a:schemeClr val="tx1"/>
                </a:solidFill>
              </a:rPr>
              <a:t> </a:t>
            </a:r>
            <a:r>
              <a:rPr lang="ru-RU" sz="1800" dirty="0" err="1" smtClean="0">
                <a:solidFill>
                  <a:schemeClr val="tx1"/>
                </a:solidFill>
              </a:rPr>
              <a:t>стіни</a:t>
            </a:r>
            <a:r>
              <a:rPr lang="ru-RU" sz="1800" dirty="0" smtClean="0">
                <a:solidFill>
                  <a:schemeClr val="tx1"/>
                </a:solidFill>
              </a:rPr>
              <a:t> </a:t>
            </a:r>
            <a:r>
              <a:rPr lang="ru-RU" sz="1800" dirty="0" err="1" smtClean="0">
                <a:solidFill>
                  <a:schemeClr val="tx1"/>
                </a:solidFill>
              </a:rPr>
              <a:t>монастирів</a:t>
            </a:r>
            <a:r>
              <a:rPr lang="ru-RU" sz="1800" dirty="0" smtClean="0">
                <a:solidFill>
                  <a:schemeClr val="tx1"/>
                </a:solidFill>
              </a:rPr>
              <a:t>, </a:t>
            </a:r>
            <a:r>
              <a:rPr lang="ru-RU" sz="1800" dirty="0" err="1" smtClean="0">
                <a:solidFill>
                  <a:schemeClr val="tx1"/>
                </a:solidFill>
              </a:rPr>
              <a:t>іконам</a:t>
            </a:r>
            <a:r>
              <a:rPr lang="ru-RU" sz="1800" dirty="0" smtClean="0">
                <a:solidFill>
                  <a:schemeClr val="tx1"/>
                </a:solidFill>
              </a:rPr>
              <a:t>- </a:t>
            </a:r>
            <a:r>
              <a:rPr lang="ru-RU" sz="1800" dirty="0" err="1" smtClean="0">
                <a:solidFill>
                  <a:schemeClr val="tx1"/>
                </a:solidFill>
              </a:rPr>
              <a:t>тханкам</a:t>
            </a:r>
            <a:r>
              <a:rPr lang="ru-RU" sz="1800" dirty="0" smtClean="0">
                <a:solidFill>
                  <a:schemeClr val="tx1"/>
                </a:solidFill>
              </a:rPr>
              <a:t>, </a:t>
            </a:r>
            <a:r>
              <a:rPr lang="ru-RU" sz="1800" dirty="0" err="1" smtClean="0">
                <a:solidFill>
                  <a:schemeClr val="tx1"/>
                </a:solidFill>
              </a:rPr>
              <a:t>мініатюрам</a:t>
            </a:r>
            <a:r>
              <a:rPr lang="ru-RU" sz="1800" dirty="0" smtClean="0">
                <a:solidFill>
                  <a:schemeClr val="tx1"/>
                </a:solidFill>
              </a:rPr>
              <a:t>, </a:t>
            </a:r>
            <a:r>
              <a:rPr lang="ru-RU" sz="1800" dirty="0" err="1" smtClean="0">
                <a:solidFill>
                  <a:schemeClr val="tx1"/>
                </a:solidFill>
              </a:rPr>
              <a:t>що</a:t>
            </a:r>
            <a:r>
              <a:rPr lang="ru-RU" sz="1800" dirty="0" smtClean="0">
                <a:solidFill>
                  <a:schemeClr val="tx1"/>
                </a:solidFill>
              </a:rPr>
              <a:t> </a:t>
            </a:r>
            <a:r>
              <a:rPr lang="ru-RU" sz="1800" dirty="0" err="1" smtClean="0">
                <a:solidFill>
                  <a:schemeClr val="tx1"/>
                </a:solidFill>
              </a:rPr>
              <a:t>зустрічаються</a:t>
            </a:r>
            <a:r>
              <a:rPr lang="ru-RU" sz="1800" dirty="0" smtClean="0">
                <a:solidFill>
                  <a:schemeClr val="tx1"/>
                </a:solidFill>
              </a:rPr>
              <a:t> в </a:t>
            </a:r>
            <a:r>
              <a:rPr lang="ru-RU" sz="1800" dirty="0" err="1" smtClean="0">
                <a:solidFill>
                  <a:schemeClr val="tx1"/>
                </a:solidFill>
              </a:rPr>
              <a:t>прадавніх</a:t>
            </a:r>
            <a:r>
              <a:rPr lang="ru-RU" sz="1800" dirty="0" smtClean="0">
                <a:solidFill>
                  <a:schemeClr val="tx1"/>
                </a:solidFill>
              </a:rPr>
              <a:t> манускриптах і </a:t>
            </a:r>
            <a:r>
              <a:rPr lang="ru-RU" sz="1800" dirty="0" err="1" smtClean="0">
                <a:solidFill>
                  <a:schemeClr val="tx1"/>
                </a:solidFill>
              </a:rPr>
              <a:t>вертикальним</a:t>
            </a:r>
            <a:r>
              <a:rPr lang="ru-RU" sz="1800" dirty="0" smtClean="0">
                <a:solidFill>
                  <a:schemeClr val="tx1"/>
                </a:solidFill>
              </a:rPr>
              <a:t> </a:t>
            </a:r>
            <a:r>
              <a:rPr lang="ru-RU" sz="1800" dirty="0" err="1" smtClean="0">
                <a:solidFill>
                  <a:schemeClr val="tx1"/>
                </a:solidFill>
              </a:rPr>
              <a:t>настінним</a:t>
            </a:r>
            <a:r>
              <a:rPr lang="ru-RU" sz="1800" dirty="0" smtClean="0">
                <a:solidFill>
                  <a:schemeClr val="tx1"/>
                </a:solidFill>
              </a:rPr>
              <a:t> сувоями, </a:t>
            </a:r>
            <a:r>
              <a:rPr lang="ru-RU" sz="1800" dirty="0" err="1" smtClean="0">
                <a:solidFill>
                  <a:schemeClr val="tx1"/>
                </a:solidFill>
              </a:rPr>
              <a:t>що</a:t>
            </a:r>
            <a:r>
              <a:rPr lang="ru-RU" sz="1800" dirty="0" smtClean="0">
                <a:solidFill>
                  <a:schemeClr val="tx1"/>
                </a:solidFill>
              </a:rPr>
              <a:t> </a:t>
            </a:r>
            <a:r>
              <a:rPr lang="ru-RU" sz="1800" dirty="0" err="1" smtClean="0">
                <a:solidFill>
                  <a:schemeClr val="tx1"/>
                </a:solidFill>
              </a:rPr>
              <a:t>представляють</a:t>
            </a:r>
            <a:r>
              <a:rPr lang="ru-RU" sz="1800" dirty="0" smtClean="0">
                <a:solidFill>
                  <a:schemeClr val="tx1"/>
                </a:solidFill>
              </a:rPr>
              <a:t> собою </a:t>
            </a:r>
            <a:r>
              <a:rPr lang="ru-RU" sz="1800" dirty="0" err="1" smtClean="0">
                <a:solidFill>
                  <a:schemeClr val="tx1"/>
                </a:solidFill>
              </a:rPr>
              <a:t>своєрідні</a:t>
            </a:r>
            <a:r>
              <a:rPr lang="ru-RU" sz="1800" dirty="0" smtClean="0">
                <a:solidFill>
                  <a:schemeClr val="tx1"/>
                </a:solidFill>
              </a:rPr>
              <a:t> </a:t>
            </a:r>
            <a:r>
              <a:rPr lang="ru-RU" sz="1800" dirty="0" err="1" smtClean="0">
                <a:solidFill>
                  <a:schemeClr val="tx1"/>
                </a:solidFill>
              </a:rPr>
              <a:t>картини</a:t>
            </a:r>
            <a:r>
              <a:rPr lang="ru-RU" sz="1800" dirty="0" smtClean="0">
                <a:solidFill>
                  <a:schemeClr val="tx1"/>
                </a:solidFill>
              </a:rPr>
              <a:t>, </a:t>
            </a:r>
            <a:r>
              <a:rPr lang="ru-RU" sz="1800" dirty="0" err="1" smtClean="0">
                <a:solidFill>
                  <a:schemeClr val="tx1"/>
                </a:solidFill>
              </a:rPr>
              <a:t>що</a:t>
            </a:r>
            <a:r>
              <a:rPr lang="ru-RU" sz="1800" dirty="0" smtClean="0">
                <a:solidFill>
                  <a:schemeClr val="tx1"/>
                </a:solidFill>
              </a:rPr>
              <a:t> </a:t>
            </a:r>
            <a:r>
              <a:rPr lang="ru-RU" sz="1800" dirty="0" err="1" smtClean="0">
                <a:solidFill>
                  <a:schemeClr val="tx1"/>
                </a:solidFill>
              </a:rPr>
              <a:t>іноді</a:t>
            </a:r>
            <a:r>
              <a:rPr lang="ru-RU" sz="1800" dirty="0" smtClean="0">
                <a:solidFill>
                  <a:schemeClr val="tx1"/>
                </a:solidFill>
              </a:rPr>
              <a:t> </a:t>
            </a:r>
            <a:r>
              <a:rPr lang="ru-RU" sz="1800" dirty="0" err="1" smtClean="0">
                <a:solidFill>
                  <a:schemeClr val="tx1"/>
                </a:solidFill>
              </a:rPr>
              <a:t>досягають</a:t>
            </a:r>
            <a:r>
              <a:rPr lang="ru-RU" sz="1800" dirty="0" smtClean="0">
                <a:solidFill>
                  <a:schemeClr val="tx1"/>
                </a:solidFill>
              </a:rPr>
              <a:t> </a:t>
            </a:r>
            <a:r>
              <a:rPr lang="ru-RU" sz="1800" dirty="0" err="1" smtClean="0">
                <a:solidFill>
                  <a:schemeClr val="tx1"/>
                </a:solidFill>
              </a:rPr>
              <a:t>двадцяти</a:t>
            </a:r>
            <a:r>
              <a:rPr lang="ru-RU" sz="1800" dirty="0" smtClean="0">
                <a:solidFill>
                  <a:schemeClr val="tx1"/>
                </a:solidFill>
              </a:rPr>
              <a:t> </a:t>
            </a:r>
            <a:r>
              <a:rPr lang="ru-RU" sz="1800" dirty="0" err="1" smtClean="0">
                <a:solidFill>
                  <a:schemeClr val="tx1"/>
                </a:solidFill>
              </a:rPr>
              <a:t>метрів</a:t>
            </a:r>
            <a:r>
              <a:rPr lang="ru-RU" sz="1800" dirty="0" smtClean="0">
                <a:solidFill>
                  <a:schemeClr val="tx1"/>
                </a:solidFill>
              </a:rPr>
              <a:t> у </a:t>
            </a:r>
            <a:r>
              <a:rPr lang="ru-RU" sz="1800" dirty="0" err="1" smtClean="0">
                <a:solidFill>
                  <a:schemeClr val="tx1"/>
                </a:solidFill>
              </a:rPr>
              <a:t>висоту</a:t>
            </a:r>
            <a:r>
              <a:rPr lang="ru-RU" sz="1800" dirty="0" smtClean="0">
                <a:solidFill>
                  <a:schemeClr val="tx1"/>
                </a:solidFill>
              </a:rPr>
              <a:t>. У </a:t>
            </a:r>
            <a:r>
              <a:rPr lang="ru-RU" sz="1800" dirty="0" err="1" smtClean="0">
                <a:solidFill>
                  <a:schemeClr val="tx1"/>
                </a:solidFill>
              </a:rPr>
              <a:t>якості</a:t>
            </a:r>
            <a:r>
              <a:rPr lang="ru-RU" sz="1800" dirty="0" smtClean="0">
                <a:solidFill>
                  <a:schemeClr val="tx1"/>
                </a:solidFill>
              </a:rPr>
              <a:t> </a:t>
            </a:r>
            <a:r>
              <a:rPr lang="ru-RU" sz="1800" dirty="0" err="1" smtClean="0">
                <a:solidFill>
                  <a:schemeClr val="tx1"/>
                </a:solidFill>
              </a:rPr>
              <a:t>сюжетів</a:t>
            </a:r>
            <a:r>
              <a:rPr lang="ru-RU" sz="1800" dirty="0" smtClean="0">
                <a:solidFill>
                  <a:schemeClr val="tx1"/>
                </a:solidFill>
              </a:rPr>
              <a:t> картин у </a:t>
            </a:r>
            <a:r>
              <a:rPr lang="ru-RU" sz="1800" dirty="0" err="1" smtClean="0">
                <a:solidFill>
                  <a:schemeClr val="tx1"/>
                </a:solidFill>
              </a:rPr>
              <a:t>Тибеті</a:t>
            </a:r>
            <a:r>
              <a:rPr lang="ru-RU" sz="1800" dirty="0" smtClean="0">
                <a:solidFill>
                  <a:schemeClr val="tx1"/>
                </a:solidFill>
              </a:rPr>
              <a:t> </a:t>
            </a:r>
            <a:r>
              <a:rPr lang="ru-RU" sz="1800" dirty="0" err="1" smtClean="0">
                <a:solidFill>
                  <a:schemeClr val="tx1"/>
                </a:solidFill>
              </a:rPr>
              <a:t>використовували</a:t>
            </a:r>
            <a:r>
              <a:rPr lang="ru-RU" sz="1800" dirty="0" smtClean="0">
                <a:solidFill>
                  <a:schemeClr val="tx1"/>
                </a:solidFill>
              </a:rPr>
              <a:t> </a:t>
            </a:r>
            <a:r>
              <a:rPr lang="ru-RU" sz="1800" dirty="0" err="1" smtClean="0">
                <a:solidFill>
                  <a:schemeClr val="tx1"/>
                </a:solidFill>
              </a:rPr>
              <a:t>портрети</a:t>
            </a:r>
            <a:r>
              <a:rPr lang="ru-RU" sz="1800" dirty="0" smtClean="0">
                <a:solidFill>
                  <a:schemeClr val="tx1"/>
                </a:solidFill>
              </a:rPr>
              <a:t> </a:t>
            </a:r>
            <a:r>
              <a:rPr lang="ru-RU" sz="1800" dirty="0" err="1" smtClean="0">
                <a:solidFill>
                  <a:schemeClr val="tx1"/>
                </a:solidFill>
              </a:rPr>
              <a:t>ченців</a:t>
            </a:r>
            <a:r>
              <a:rPr lang="ru-RU" sz="1800" dirty="0" smtClean="0">
                <a:solidFill>
                  <a:schemeClr val="tx1"/>
                </a:solidFill>
              </a:rPr>
              <a:t>, образ </a:t>
            </a:r>
            <a:r>
              <a:rPr lang="ru-RU" sz="1800" dirty="0" err="1" smtClean="0">
                <a:solidFill>
                  <a:schemeClr val="tx1"/>
                </a:solidFill>
              </a:rPr>
              <a:t>Будди</a:t>
            </a:r>
            <a:r>
              <a:rPr lang="ru-RU" sz="1800" dirty="0" smtClean="0">
                <a:solidFill>
                  <a:schemeClr val="tx1"/>
                </a:solidFill>
              </a:rPr>
              <a:t> </a:t>
            </a:r>
            <a:r>
              <a:rPr lang="ru-RU" sz="1800" dirty="0" err="1" smtClean="0">
                <a:solidFill>
                  <a:schemeClr val="tx1"/>
                </a:solidFill>
              </a:rPr>
              <a:t>Шакьямуни</a:t>
            </a:r>
            <a:r>
              <a:rPr lang="ru-RU" sz="1800" dirty="0" smtClean="0">
                <a:solidFill>
                  <a:schemeClr val="tx1"/>
                </a:solidFill>
              </a:rPr>
              <a:t> .</a:t>
            </a:r>
            <a:r>
              <a:rPr lang="ru-RU" sz="3200" dirty="0" smtClean="0">
                <a:solidFill>
                  <a:schemeClr val="tx1"/>
                </a:solidFill>
              </a:rPr>
              <a:t/>
            </a:r>
            <a:br>
              <a:rPr lang="ru-RU" sz="3200" dirty="0" smtClean="0">
                <a:solidFill>
                  <a:schemeClr val="tx1"/>
                </a:solidFill>
              </a:rPr>
            </a:br>
            <a:r>
              <a:rPr lang="ru-RU" sz="3200" dirty="0" smtClean="0">
                <a:solidFill>
                  <a:schemeClr val="tx1"/>
                </a:solidFill>
              </a:rPr>
              <a:t/>
            </a:r>
            <a:br>
              <a:rPr lang="ru-RU" sz="3200" dirty="0" smtClean="0">
                <a:solidFill>
                  <a:schemeClr val="tx1"/>
                </a:solidFill>
              </a:rPr>
            </a:br>
            <a:endParaRPr lang="ru-RU" sz="3200" dirty="0">
              <a:solidFill>
                <a:schemeClr val="tx1"/>
              </a:solidFill>
            </a:endParaRPr>
          </a:p>
        </p:txBody>
      </p:sp>
      <p:pic>
        <p:nvPicPr>
          <p:cNvPr id="28674" name="Picture 2"/>
          <p:cNvPicPr>
            <a:picLocks noChangeAspect="1" noChangeArrowheads="1"/>
          </p:cNvPicPr>
          <p:nvPr/>
        </p:nvPicPr>
        <p:blipFill>
          <a:blip r:embed="rId2" cstate="print"/>
          <a:srcRect/>
          <a:stretch>
            <a:fillRect/>
          </a:stretch>
        </p:blipFill>
        <p:spPr bwMode="auto">
          <a:xfrm>
            <a:off x="3000375" y="2357438"/>
            <a:ext cx="2673350" cy="2000250"/>
          </a:xfrm>
          <a:prstGeom prst="rect">
            <a:avLst/>
          </a:prstGeom>
          <a:noFill/>
          <a:ln w="9525">
            <a:noFill/>
            <a:miter lim="800000"/>
            <a:headEnd/>
            <a:tailEnd/>
          </a:ln>
        </p:spPr>
      </p:pic>
      <p:pic>
        <p:nvPicPr>
          <p:cNvPr id="28675" name="Picture 3"/>
          <p:cNvPicPr>
            <a:picLocks noChangeAspect="1" noChangeArrowheads="1"/>
          </p:cNvPicPr>
          <p:nvPr/>
        </p:nvPicPr>
        <p:blipFill>
          <a:blip r:embed="rId3" cstate="print"/>
          <a:srcRect/>
          <a:stretch>
            <a:fillRect/>
          </a:stretch>
        </p:blipFill>
        <p:spPr bwMode="auto">
          <a:xfrm>
            <a:off x="5929313" y="2357438"/>
            <a:ext cx="2576512" cy="1928812"/>
          </a:xfrm>
          <a:prstGeom prst="rect">
            <a:avLst/>
          </a:prstGeom>
          <a:noFill/>
          <a:ln w="9525">
            <a:noFill/>
            <a:miter lim="800000"/>
            <a:headEnd/>
            <a:tailEnd/>
          </a:ln>
        </p:spPr>
      </p:pic>
      <p:pic>
        <p:nvPicPr>
          <p:cNvPr id="28676" name="Picture 4"/>
          <p:cNvPicPr>
            <a:picLocks noChangeAspect="1" noChangeArrowheads="1"/>
          </p:cNvPicPr>
          <p:nvPr/>
        </p:nvPicPr>
        <p:blipFill>
          <a:blip r:embed="rId4" cstate="print"/>
          <a:srcRect/>
          <a:stretch>
            <a:fillRect/>
          </a:stretch>
        </p:blipFill>
        <p:spPr bwMode="auto">
          <a:xfrm>
            <a:off x="285750" y="2428875"/>
            <a:ext cx="2570163" cy="1924050"/>
          </a:xfrm>
          <a:prstGeom prst="rect">
            <a:avLst/>
          </a:prstGeom>
          <a:noFill/>
          <a:ln w="9525">
            <a:noFill/>
            <a:miter lim="800000"/>
            <a:headEnd/>
            <a:tailEnd/>
          </a:ln>
        </p:spPr>
      </p:pic>
      <p:pic>
        <p:nvPicPr>
          <p:cNvPr id="28677" name="Picture 5"/>
          <p:cNvPicPr>
            <a:picLocks noChangeAspect="1" noChangeArrowheads="1"/>
          </p:cNvPicPr>
          <p:nvPr/>
        </p:nvPicPr>
        <p:blipFill>
          <a:blip r:embed="rId5" cstate="print"/>
          <a:srcRect/>
          <a:stretch>
            <a:fillRect/>
          </a:stretch>
        </p:blipFill>
        <p:spPr bwMode="auto">
          <a:xfrm>
            <a:off x="5786438" y="4572000"/>
            <a:ext cx="2690812" cy="2014538"/>
          </a:xfrm>
          <a:prstGeom prst="rect">
            <a:avLst/>
          </a:prstGeom>
          <a:noFill/>
          <a:ln w="9525">
            <a:noFill/>
            <a:miter lim="800000"/>
            <a:headEnd/>
            <a:tailEnd/>
          </a:ln>
        </p:spPr>
      </p:pic>
      <p:pic>
        <p:nvPicPr>
          <p:cNvPr id="28678" name="Picture 6"/>
          <p:cNvPicPr>
            <a:picLocks noChangeAspect="1" noChangeArrowheads="1"/>
          </p:cNvPicPr>
          <p:nvPr/>
        </p:nvPicPr>
        <p:blipFill>
          <a:blip r:embed="rId6" cstate="print"/>
          <a:srcRect/>
          <a:stretch>
            <a:fillRect/>
          </a:stretch>
        </p:blipFill>
        <p:spPr bwMode="auto">
          <a:xfrm>
            <a:off x="3071813" y="4643438"/>
            <a:ext cx="2570162" cy="1924050"/>
          </a:xfrm>
          <a:prstGeom prst="rect">
            <a:avLst/>
          </a:prstGeom>
          <a:noFill/>
          <a:ln w="9525">
            <a:noFill/>
            <a:miter lim="800000"/>
            <a:headEnd/>
            <a:tailEnd/>
          </a:ln>
        </p:spPr>
      </p:pic>
      <p:pic>
        <p:nvPicPr>
          <p:cNvPr id="28679" name="Picture 7"/>
          <p:cNvPicPr>
            <a:picLocks noChangeAspect="1" noChangeArrowheads="1"/>
          </p:cNvPicPr>
          <p:nvPr/>
        </p:nvPicPr>
        <p:blipFill>
          <a:blip r:embed="rId7" cstate="print"/>
          <a:srcRect/>
          <a:stretch>
            <a:fillRect/>
          </a:stretch>
        </p:blipFill>
        <p:spPr bwMode="auto">
          <a:xfrm>
            <a:off x="285750" y="4572000"/>
            <a:ext cx="2690813" cy="2014538"/>
          </a:xfrm>
          <a:prstGeom prst="rect">
            <a:avLst/>
          </a:prstGeom>
          <a:noFill/>
          <a:ln w="9525">
            <a:noFill/>
            <a:miter lim="800000"/>
            <a:headEnd/>
            <a:tailEnd/>
          </a:ln>
        </p:spPr>
      </p:pic>
    </p:spTree>
  </p:cSld>
  <p:clrMapOvr>
    <a:masterClrMapping/>
  </p:clrMapOvr>
  <p:transition>
    <p:diamon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5"/>
          <p:cNvPicPr>
            <a:picLocks noChangeAspect="1" noChangeArrowheads="1"/>
          </p:cNvPicPr>
          <p:nvPr/>
        </p:nvPicPr>
        <p:blipFill>
          <a:blip r:embed="rId2" cstate="print"/>
          <a:srcRect/>
          <a:stretch>
            <a:fillRect/>
          </a:stretch>
        </p:blipFill>
        <p:spPr bwMode="auto">
          <a:xfrm>
            <a:off x="642938" y="2714625"/>
            <a:ext cx="1214437" cy="1798638"/>
          </a:xfrm>
          <a:prstGeom prst="rect">
            <a:avLst/>
          </a:prstGeom>
          <a:noFill/>
          <a:ln w="9525">
            <a:noFill/>
            <a:miter lim="800000"/>
            <a:headEnd/>
            <a:tailEnd/>
          </a:ln>
        </p:spPr>
      </p:pic>
      <p:sp>
        <p:nvSpPr>
          <p:cNvPr id="2" name="Заголовок 1"/>
          <p:cNvSpPr>
            <a:spLocks noGrp="1"/>
          </p:cNvSpPr>
          <p:nvPr>
            <p:ph type="title"/>
          </p:nvPr>
        </p:nvSpPr>
        <p:spPr>
          <a:xfrm>
            <a:off x="357188" y="285750"/>
            <a:ext cx="7467600" cy="2500313"/>
          </a:xfrm>
        </p:spPr>
        <p:txBody>
          <a:bodyPr>
            <a:noAutofit/>
          </a:bodyPr>
          <a:lstStyle/>
          <a:p>
            <a:pPr fontAlgn="auto">
              <a:spcAft>
                <a:spcPts val="0"/>
              </a:spcAft>
              <a:defRPr/>
            </a:pPr>
            <a:r>
              <a:rPr lang="ru-RU" sz="3200" dirty="0" smtClean="0">
                <a:solidFill>
                  <a:schemeClr val="tx1"/>
                </a:solidFill>
              </a:rPr>
              <a:t>Скульптура Тибету.</a:t>
            </a:r>
            <a:br>
              <a:rPr lang="ru-RU" sz="3200" dirty="0" smtClean="0">
                <a:solidFill>
                  <a:schemeClr val="tx1"/>
                </a:solidFill>
              </a:rPr>
            </a:br>
            <a:r>
              <a:rPr lang="ru-RU" sz="1600" dirty="0" smtClean="0">
                <a:solidFill>
                  <a:schemeClr val="tx1"/>
                </a:solidFill>
              </a:rPr>
              <a:t>У </a:t>
            </a:r>
            <a:r>
              <a:rPr lang="ru-RU" sz="1600" dirty="0" err="1" smtClean="0">
                <a:solidFill>
                  <a:schemeClr val="tx1"/>
                </a:solidFill>
              </a:rPr>
              <a:t>тибетських</a:t>
            </a:r>
            <a:r>
              <a:rPr lang="ru-RU" sz="1600" dirty="0" smtClean="0">
                <a:solidFill>
                  <a:schemeClr val="tx1"/>
                </a:solidFill>
              </a:rPr>
              <a:t> </a:t>
            </a:r>
            <a:r>
              <a:rPr lang="ru-RU" sz="1600" dirty="0" err="1" smtClean="0">
                <a:solidFill>
                  <a:schemeClr val="tx1"/>
                </a:solidFill>
              </a:rPr>
              <a:t>монастирях</a:t>
            </a:r>
            <a:r>
              <a:rPr lang="ru-RU" sz="1600" dirty="0" smtClean="0">
                <a:solidFill>
                  <a:schemeClr val="tx1"/>
                </a:solidFill>
              </a:rPr>
              <a:t> </a:t>
            </a:r>
            <a:r>
              <a:rPr lang="ru-RU" sz="1600" dirty="0" err="1" smtClean="0">
                <a:solidFill>
                  <a:schemeClr val="tx1"/>
                </a:solidFill>
              </a:rPr>
              <a:t>перебувають</a:t>
            </a:r>
            <a:r>
              <a:rPr lang="ru-RU" sz="1600" dirty="0" smtClean="0">
                <a:solidFill>
                  <a:schemeClr val="tx1"/>
                </a:solidFill>
              </a:rPr>
              <a:t> </a:t>
            </a:r>
            <a:r>
              <a:rPr lang="ru-RU" sz="1600" dirty="0" err="1" smtClean="0">
                <a:solidFill>
                  <a:schemeClr val="tx1"/>
                </a:solidFill>
              </a:rPr>
              <a:t>різні</a:t>
            </a:r>
            <a:r>
              <a:rPr lang="ru-RU" sz="1600" dirty="0" smtClean="0">
                <a:solidFill>
                  <a:schemeClr val="tx1"/>
                </a:solidFill>
              </a:rPr>
              <a:t> </a:t>
            </a:r>
            <a:r>
              <a:rPr lang="ru-RU" sz="1600" dirty="0" err="1" smtClean="0">
                <a:solidFill>
                  <a:schemeClr val="tx1"/>
                </a:solidFill>
              </a:rPr>
              <a:t>ремісничі</a:t>
            </a:r>
            <a:r>
              <a:rPr lang="ru-RU" sz="1600" dirty="0" smtClean="0">
                <a:solidFill>
                  <a:schemeClr val="tx1"/>
                </a:solidFill>
              </a:rPr>
              <a:t> </a:t>
            </a:r>
            <a:r>
              <a:rPr lang="ru-RU" sz="1600" dirty="0" err="1" smtClean="0">
                <a:solidFill>
                  <a:schemeClr val="tx1"/>
                </a:solidFill>
              </a:rPr>
              <a:t>майстерні</a:t>
            </a:r>
            <a:r>
              <a:rPr lang="ru-RU" sz="1600" dirty="0" smtClean="0">
                <a:solidFill>
                  <a:schemeClr val="tx1"/>
                </a:solidFill>
              </a:rPr>
              <a:t>, де </a:t>
            </a:r>
            <a:r>
              <a:rPr lang="ru-RU" sz="1600" dirty="0" err="1" smtClean="0">
                <a:solidFill>
                  <a:schemeClr val="tx1"/>
                </a:solidFill>
              </a:rPr>
              <a:t>працюють</a:t>
            </a:r>
            <a:r>
              <a:rPr lang="ru-RU" sz="1600" dirty="0" smtClean="0">
                <a:solidFill>
                  <a:schemeClr val="tx1"/>
                </a:solidFill>
              </a:rPr>
              <a:t> </a:t>
            </a:r>
            <a:r>
              <a:rPr lang="ru-RU" sz="1600" dirty="0" err="1" smtClean="0">
                <a:solidFill>
                  <a:schemeClr val="tx1"/>
                </a:solidFill>
              </a:rPr>
              <a:t>скульптори</a:t>
            </a:r>
            <a:r>
              <a:rPr lang="ru-RU" sz="1600" dirty="0" smtClean="0">
                <a:solidFill>
                  <a:schemeClr val="tx1"/>
                </a:solidFill>
              </a:rPr>
              <a:t>, художники- </a:t>
            </a:r>
            <a:r>
              <a:rPr lang="ru-RU" sz="1600" dirty="0" err="1" smtClean="0">
                <a:solidFill>
                  <a:schemeClr val="tx1"/>
                </a:solidFill>
              </a:rPr>
              <a:t>іконописці</a:t>
            </a:r>
            <a:r>
              <a:rPr lang="ru-RU" sz="1600" dirty="0" smtClean="0">
                <a:solidFill>
                  <a:schemeClr val="tx1"/>
                </a:solidFill>
              </a:rPr>
              <a:t>, </a:t>
            </a:r>
            <a:r>
              <a:rPr lang="ru-RU" sz="1600" dirty="0" err="1" smtClean="0">
                <a:solidFill>
                  <a:schemeClr val="tx1"/>
                </a:solidFill>
              </a:rPr>
              <a:t>ювеліри</a:t>
            </a:r>
            <a:r>
              <a:rPr lang="ru-RU" sz="1600" dirty="0" smtClean="0">
                <a:solidFill>
                  <a:schemeClr val="tx1"/>
                </a:solidFill>
              </a:rPr>
              <a:t>, </a:t>
            </a:r>
            <a:r>
              <a:rPr lang="ru-RU" sz="1600" dirty="0" err="1" smtClean="0">
                <a:solidFill>
                  <a:schemeClr val="tx1"/>
                </a:solidFill>
              </a:rPr>
              <a:t>різьбярі</a:t>
            </a:r>
            <a:r>
              <a:rPr lang="ru-RU" sz="1600" dirty="0" smtClean="0">
                <a:solidFill>
                  <a:schemeClr val="tx1"/>
                </a:solidFill>
              </a:rPr>
              <a:t> по </a:t>
            </a:r>
            <a:r>
              <a:rPr lang="ru-RU" sz="1600" dirty="0" err="1" smtClean="0">
                <a:solidFill>
                  <a:schemeClr val="tx1"/>
                </a:solidFill>
              </a:rPr>
              <a:t>металу</a:t>
            </a:r>
            <a:r>
              <a:rPr lang="ru-RU" sz="1600" dirty="0" smtClean="0">
                <a:solidFill>
                  <a:schemeClr val="tx1"/>
                </a:solidFill>
              </a:rPr>
              <a:t>, </a:t>
            </a:r>
            <a:r>
              <a:rPr lang="ru-RU" sz="1600" dirty="0" err="1" smtClean="0">
                <a:solidFill>
                  <a:schemeClr val="tx1"/>
                </a:solidFill>
              </a:rPr>
              <a:t>кістці</a:t>
            </a:r>
            <a:r>
              <a:rPr lang="ru-RU" sz="1600" dirty="0" smtClean="0">
                <a:solidFill>
                  <a:schemeClr val="tx1"/>
                </a:solidFill>
              </a:rPr>
              <a:t> </a:t>
            </a:r>
            <a:r>
              <a:rPr lang="ru-RU" sz="1600" dirty="0" err="1" smtClean="0">
                <a:solidFill>
                  <a:schemeClr val="tx1"/>
                </a:solidFill>
              </a:rPr>
              <a:t>й</a:t>
            </a:r>
            <a:r>
              <a:rPr lang="ru-RU" sz="1600" dirty="0" smtClean="0">
                <a:solidFill>
                  <a:schemeClr val="tx1"/>
                </a:solidFill>
              </a:rPr>
              <a:t> дереву. Скульптура в </a:t>
            </a:r>
            <a:r>
              <a:rPr lang="ru-RU" sz="1600" dirty="0" err="1" smtClean="0">
                <a:solidFill>
                  <a:schemeClr val="tx1"/>
                </a:solidFill>
              </a:rPr>
              <a:t>Тибеті</a:t>
            </a:r>
            <a:r>
              <a:rPr lang="ru-RU" sz="1600" dirty="0" smtClean="0">
                <a:solidFill>
                  <a:schemeClr val="tx1"/>
                </a:solidFill>
              </a:rPr>
              <a:t> представлена </a:t>
            </a:r>
            <a:r>
              <a:rPr lang="ru-RU" sz="1600" dirty="0" err="1" smtClean="0">
                <a:solidFill>
                  <a:schemeClr val="tx1"/>
                </a:solidFill>
              </a:rPr>
              <a:t>численними</a:t>
            </a:r>
            <a:r>
              <a:rPr lang="ru-RU" sz="1600" dirty="0" smtClean="0">
                <a:solidFill>
                  <a:schemeClr val="tx1"/>
                </a:solidFill>
              </a:rPr>
              <a:t> статуями </a:t>
            </a:r>
            <a:r>
              <a:rPr lang="ru-RU" sz="1600" dirty="0" err="1" smtClean="0">
                <a:solidFill>
                  <a:schemeClr val="tx1"/>
                </a:solidFill>
              </a:rPr>
              <a:t>буддійських</a:t>
            </a:r>
            <a:r>
              <a:rPr lang="ru-RU" sz="1600" dirty="0" smtClean="0">
                <a:solidFill>
                  <a:schemeClr val="tx1"/>
                </a:solidFill>
              </a:rPr>
              <a:t> божеств. </a:t>
            </a:r>
            <a:r>
              <a:rPr lang="ru-RU" sz="1600" dirty="0" err="1" smtClean="0">
                <a:solidFill>
                  <a:schemeClr val="tx1"/>
                </a:solidFill>
              </a:rPr>
              <a:t>Їх</a:t>
            </a:r>
            <a:r>
              <a:rPr lang="ru-RU" sz="1600" dirty="0" smtClean="0">
                <a:solidFill>
                  <a:schemeClr val="tx1"/>
                </a:solidFill>
              </a:rPr>
              <a:t> робили </a:t>
            </a:r>
            <a:r>
              <a:rPr lang="ru-RU" sz="1600" dirty="0" err="1" smtClean="0">
                <a:solidFill>
                  <a:schemeClr val="tx1"/>
                </a:solidFill>
              </a:rPr>
              <a:t>з</a:t>
            </a:r>
            <a:r>
              <a:rPr lang="ru-RU" sz="1600" dirty="0" smtClean="0">
                <a:solidFill>
                  <a:schemeClr val="tx1"/>
                </a:solidFill>
              </a:rPr>
              <a:t> </a:t>
            </a:r>
            <a:r>
              <a:rPr lang="ru-RU" sz="1600" dirty="0" err="1" smtClean="0">
                <a:solidFill>
                  <a:schemeClr val="tx1"/>
                </a:solidFill>
              </a:rPr>
              <a:t>каменю</a:t>
            </a:r>
            <a:r>
              <a:rPr lang="ru-RU" sz="1600" dirty="0" smtClean="0">
                <a:solidFill>
                  <a:schemeClr val="tx1"/>
                </a:solidFill>
              </a:rPr>
              <a:t>, дерева, </a:t>
            </a:r>
            <a:r>
              <a:rPr lang="ru-RU" sz="1600" dirty="0" err="1" smtClean="0">
                <a:solidFill>
                  <a:schemeClr val="tx1"/>
                </a:solidFill>
              </a:rPr>
              <a:t>бронзи</a:t>
            </a:r>
            <a:r>
              <a:rPr lang="ru-RU" sz="1600" dirty="0" smtClean="0">
                <a:solidFill>
                  <a:schemeClr val="tx1"/>
                </a:solidFill>
              </a:rPr>
              <a:t>, </a:t>
            </a:r>
            <a:r>
              <a:rPr lang="ru-RU" sz="1600" dirty="0" err="1" smtClean="0">
                <a:solidFill>
                  <a:schemeClr val="tx1"/>
                </a:solidFill>
              </a:rPr>
              <a:t>глини</a:t>
            </a:r>
            <a:r>
              <a:rPr lang="ru-RU" sz="1600" dirty="0" smtClean="0">
                <a:solidFill>
                  <a:schemeClr val="tx1"/>
                </a:solidFill>
              </a:rPr>
              <a:t> </a:t>
            </a:r>
            <a:r>
              <a:rPr lang="ru-RU" sz="1600" dirty="0" err="1" smtClean="0">
                <a:solidFill>
                  <a:schemeClr val="tx1"/>
                </a:solidFill>
              </a:rPr>
              <a:t>й</a:t>
            </a:r>
            <a:r>
              <a:rPr lang="ru-RU" sz="1600" dirty="0" smtClean="0">
                <a:solidFill>
                  <a:schemeClr val="tx1"/>
                </a:solidFill>
              </a:rPr>
              <a:t> быстротвердеющей смоли. </a:t>
            </a:r>
            <a:r>
              <a:rPr lang="ru-RU" sz="1600" dirty="0" err="1" smtClean="0">
                <a:solidFill>
                  <a:schemeClr val="tx1"/>
                </a:solidFill>
              </a:rPr>
              <a:t>Бронзові</a:t>
            </a:r>
            <a:r>
              <a:rPr lang="ru-RU" sz="1600" dirty="0" smtClean="0">
                <a:solidFill>
                  <a:schemeClr val="tx1"/>
                </a:solidFill>
              </a:rPr>
              <a:t> </a:t>
            </a:r>
            <a:r>
              <a:rPr lang="ru-RU" sz="1600" dirty="0" err="1" smtClean="0">
                <a:solidFill>
                  <a:schemeClr val="tx1"/>
                </a:solidFill>
              </a:rPr>
              <a:t>статуї</a:t>
            </a:r>
            <a:r>
              <a:rPr lang="ru-RU" sz="1600" dirty="0" smtClean="0">
                <a:solidFill>
                  <a:schemeClr val="tx1"/>
                </a:solidFill>
              </a:rPr>
              <a:t> </a:t>
            </a:r>
            <a:r>
              <a:rPr lang="ru-RU" sz="1600" dirty="0" err="1" smtClean="0">
                <a:solidFill>
                  <a:schemeClr val="tx1"/>
                </a:solidFill>
              </a:rPr>
              <a:t>звичайно</a:t>
            </a:r>
            <a:r>
              <a:rPr lang="ru-RU" sz="1600" dirty="0" smtClean="0">
                <a:solidFill>
                  <a:schemeClr val="tx1"/>
                </a:solidFill>
              </a:rPr>
              <a:t> покривали золотом, а </a:t>
            </a:r>
            <a:r>
              <a:rPr lang="ru-RU" sz="1600" dirty="0" err="1" smtClean="0">
                <a:solidFill>
                  <a:schemeClr val="tx1"/>
                </a:solidFill>
              </a:rPr>
              <a:t>статуї</a:t>
            </a:r>
            <a:r>
              <a:rPr lang="ru-RU" sz="1600" dirty="0" smtClean="0">
                <a:solidFill>
                  <a:schemeClr val="tx1"/>
                </a:solidFill>
              </a:rPr>
              <a:t> </a:t>
            </a:r>
            <a:r>
              <a:rPr lang="ru-RU" sz="1600" dirty="0" err="1" smtClean="0">
                <a:solidFill>
                  <a:schemeClr val="tx1"/>
                </a:solidFill>
              </a:rPr>
              <a:t>з</a:t>
            </a:r>
            <a:r>
              <a:rPr lang="ru-RU" sz="1600" dirty="0" smtClean="0">
                <a:solidFill>
                  <a:schemeClr val="tx1"/>
                </a:solidFill>
              </a:rPr>
              <a:t> </a:t>
            </a:r>
            <a:r>
              <a:rPr lang="ru-RU" sz="1600" dirty="0" err="1" smtClean="0">
                <a:solidFill>
                  <a:schemeClr val="tx1"/>
                </a:solidFill>
              </a:rPr>
              <a:t>інших</a:t>
            </a:r>
            <a:r>
              <a:rPr lang="ru-RU" sz="1600" dirty="0" smtClean="0">
                <a:solidFill>
                  <a:schemeClr val="tx1"/>
                </a:solidFill>
              </a:rPr>
              <a:t> </a:t>
            </a:r>
            <a:r>
              <a:rPr lang="ru-RU" sz="1600" dirty="0" err="1" smtClean="0">
                <a:solidFill>
                  <a:schemeClr val="tx1"/>
                </a:solidFill>
              </a:rPr>
              <a:t>матеріалів</a:t>
            </a:r>
            <a:r>
              <a:rPr lang="ru-RU" sz="1600" dirty="0" smtClean="0">
                <a:solidFill>
                  <a:schemeClr val="tx1"/>
                </a:solidFill>
              </a:rPr>
              <a:t> </a:t>
            </a:r>
            <a:r>
              <a:rPr lang="ru-RU" sz="1600" dirty="0" err="1" smtClean="0">
                <a:solidFill>
                  <a:schemeClr val="tx1"/>
                </a:solidFill>
              </a:rPr>
              <a:t>покриті</a:t>
            </a:r>
            <a:r>
              <a:rPr lang="ru-RU" sz="1600" dirty="0" smtClean="0">
                <a:solidFill>
                  <a:schemeClr val="tx1"/>
                </a:solidFill>
              </a:rPr>
              <a:t> </a:t>
            </a:r>
            <a:r>
              <a:rPr lang="ru-RU" sz="1600" dirty="0" err="1" smtClean="0">
                <a:solidFill>
                  <a:schemeClr val="tx1"/>
                </a:solidFill>
              </a:rPr>
              <a:t>яскравими</a:t>
            </a:r>
            <a:r>
              <a:rPr lang="ru-RU" sz="1600" dirty="0" smtClean="0">
                <a:solidFill>
                  <a:schemeClr val="tx1"/>
                </a:solidFill>
              </a:rPr>
              <a:t> </a:t>
            </a:r>
            <a:r>
              <a:rPr lang="ru-RU" sz="1600" dirty="0" err="1" smtClean="0">
                <a:solidFill>
                  <a:schemeClr val="tx1"/>
                </a:solidFill>
              </a:rPr>
              <a:t>фарбами</a:t>
            </a:r>
            <a:r>
              <a:rPr lang="ru-RU" sz="1600" dirty="0" smtClean="0">
                <a:solidFill>
                  <a:schemeClr val="tx1"/>
                </a:solidFill>
              </a:rPr>
              <a:t>, </a:t>
            </a:r>
            <a:r>
              <a:rPr lang="ru-RU" sz="1600" dirty="0" err="1" smtClean="0">
                <a:solidFill>
                  <a:schemeClr val="tx1"/>
                </a:solidFill>
              </a:rPr>
              <a:t>інкрустовані</a:t>
            </a:r>
            <a:r>
              <a:rPr lang="ru-RU" sz="1600" dirty="0" smtClean="0">
                <a:solidFill>
                  <a:schemeClr val="tx1"/>
                </a:solidFill>
              </a:rPr>
              <a:t> </a:t>
            </a:r>
            <a:r>
              <a:rPr lang="ru-RU" sz="1600" dirty="0" err="1" smtClean="0">
                <a:solidFill>
                  <a:schemeClr val="tx1"/>
                </a:solidFill>
              </a:rPr>
              <a:t>коралом</a:t>
            </a:r>
            <a:r>
              <a:rPr lang="ru-RU" sz="1600" dirty="0" smtClean="0">
                <a:solidFill>
                  <a:schemeClr val="tx1"/>
                </a:solidFill>
              </a:rPr>
              <a:t> і </a:t>
            </a:r>
            <a:r>
              <a:rPr lang="ru-RU" sz="1600" dirty="0" err="1" smtClean="0">
                <a:solidFill>
                  <a:schemeClr val="tx1"/>
                </a:solidFill>
              </a:rPr>
              <a:t>бірюзою</a:t>
            </a:r>
            <a:r>
              <a:rPr lang="ru-RU" sz="1600" dirty="0" smtClean="0">
                <a:solidFill>
                  <a:schemeClr val="tx1"/>
                </a:solidFill>
              </a:rPr>
              <a:t>.</a:t>
            </a:r>
            <a:endParaRPr lang="ru-RU" sz="1600" dirty="0">
              <a:solidFill>
                <a:schemeClr val="tx1"/>
              </a:solidFill>
            </a:endParaRPr>
          </a:p>
        </p:txBody>
      </p:sp>
      <p:pic>
        <p:nvPicPr>
          <p:cNvPr id="29699" name="Picture 2"/>
          <p:cNvPicPr>
            <a:picLocks noChangeAspect="1" noChangeArrowheads="1"/>
          </p:cNvPicPr>
          <p:nvPr/>
        </p:nvPicPr>
        <p:blipFill>
          <a:blip r:embed="rId3" cstate="print"/>
          <a:srcRect/>
          <a:stretch>
            <a:fillRect/>
          </a:stretch>
        </p:blipFill>
        <p:spPr bwMode="auto">
          <a:xfrm>
            <a:off x="6929438" y="2643188"/>
            <a:ext cx="1585912" cy="2378075"/>
          </a:xfrm>
          <a:prstGeom prst="rect">
            <a:avLst/>
          </a:prstGeom>
          <a:noFill/>
          <a:ln w="9525">
            <a:noFill/>
            <a:miter lim="800000"/>
            <a:headEnd/>
            <a:tailEnd/>
          </a:ln>
        </p:spPr>
      </p:pic>
      <p:pic>
        <p:nvPicPr>
          <p:cNvPr id="29700" name="Picture 3"/>
          <p:cNvPicPr>
            <a:picLocks noChangeAspect="1" noChangeArrowheads="1"/>
          </p:cNvPicPr>
          <p:nvPr/>
        </p:nvPicPr>
        <p:blipFill>
          <a:blip r:embed="rId4" cstate="print"/>
          <a:srcRect/>
          <a:stretch>
            <a:fillRect/>
          </a:stretch>
        </p:blipFill>
        <p:spPr bwMode="auto">
          <a:xfrm>
            <a:off x="4857750" y="4286250"/>
            <a:ext cx="1714500" cy="2328863"/>
          </a:xfrm>
          <a:prstGeom prst="rect">
            <a:avLst/>
          </a:prstGeom>
          <a:noFill/>
          <a:ln w="9525">
            <a:noFill/>
            <a:miter lim="800000"/>
            <a:headEnd/>
            <a:tailEnd/>
          </a:ln>
        </p:spPr>
      </p:pic>
      <p:pic>
        <p:nvPicPr>
          <p:cNvPr id="29701" name="Picture 4"/>
          <p:cNvPicPr>
            <a:picLocks noChangeAspect="1" noChangeArrowheads="1"/>
          </p:cNvPicPr>
          <p:nvPr/>
        </p:nvPicPr>
        <p:blipFill>
          <a:blip r:embed="rId5" cstate="print"/>
          <a:srcRect/>
          <a:stretch>
            <a:fillRect/>
          </a:stretch>
        </p:blipFill>
        <p:spPr bwMode="auto">
          <a:xfrm>
            <a:off x="2571750" y="3000375"/>
            <a:ext cx="2127250" cy="2913063"/>
          </a:xfrm>
          <a:prstGeom prst="rect">
            <a:avLst/>
          </a:prstGeom>
          <a:noFill/>
          <a:ln w="9525">
            <a:noFill/>
            <a:miter lim="800000"/>
            <a:headEnd/>
            <a:tailEnd/>
          </a:ln>
        </p:spPr>
      </p:pic>
      <p:pic>
        <p:nvPicPr>
          <p:cNvPr id="29702" name="Picture 6"/>
          <p:cNvPicPr>
            <a:picLocks noChangeAspect="1" noChangeArrowheads="1"/>
          </p:cNvPicPr>
          <p:nvPr/>
        </p:nvPicPr>
        <p:blipFill>
          <a:blip r:embed="rId6" cstate="print"/>
          <a:srcRect/>
          <a:stretch>
            <a:fillRect/>
          </a:stretch>
        </p:blipFill>
        <p:spPr bwMode="auto">
          <a:xfrm>
            <a:off x="714375" y="4500563"/>
            <a:ext cx="1466850" cy="2200275"/>
          </a:xfrm>
          <a:prstGeom prst="rect">
            <a:avLst/>
          </a:prstGeom>
          <a:noFill/>
          <a:ln w="9525">
            <a:noFill/>
            <a:miter lim="800000"/>
            <a:headEnd/>
            <a:tailEnd/>
          </a:ln>
        </p:spPr>
      </p:pic>
    </p:spTree>
  </p:cSld>
  <p:clrMapOvr>
    <a:masterClrMapping/>
  </p:clrMapOvr>
  <p:transition>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2297112"/>
          </a:xfrm>
        </p:spPr>
        <p:txBody>
          <a:bodyPr>
            <a:normAutofit fontScale="90000"/>
          </a:bodyPr>
          <a:lstStyle/>
          <a:p>
            <a:pPr fontAlgn="auto">
              <a:spcAft>
                <a:spcPts val="0"/>
              </a:spcAft>
              <a:defRPr/>
            </a:pPr>
            <a:r>
              <a:rPr lang="ru-RU" sz="3200" dirty="0" err="1" smtClean="0">
                <a:solidFill>
                  <a:schemeClr val="tx1"/>
                </a:solidFill>
              </a:rPr>
              <a:t>Архітектура</a:t>
            </a:r>
            <a:r>
              <a:rPr lang="ru-RU" sz="3200" dirty="0" smtClean="0">
                <a:solidFill>
                  <a:schemeClr val="tx1"/>
                </a:solidFill>
              </a:rPr>
              <a:t> Тибету.</a:t>
            </a:r>
            <a:br>
              <a:rPr lang="ru-RU" sz="3200" dirty="0" smtClean="0">
                <a:solidFill>
                  <a:schemeClr val="tx1"/>
                </a:solidFill>
              </a:rPr>
            </a:br>
            <a:r>
              <a:rPr lang="ru-RU" sz="1800" dirty="0" smtClean="0">
                <a:solidFill>
                  <a:schemeClr val="tx1"/>
                </a:solidFill>
              </a:rPr>
              <a:t>Про </a:t>
            </a:r>
            <a:r>
              <a:rPr lang="ru-RU" sz="1800" dirty="0" err="1" smtClean="0">
                <a:solidFill>
                  <a:schemeClr val="tx1"/>
                </a:solidFill>
              </a:rPr>
              <a:t>архітектуру</a:t>
            </a:r>
            <a:r>
              <a:rPr lang="ru-RU" sz="1800" dirty="0" smtClean="0">
                <a:solidFill>
                  <a:schemeClr val="tx1"/>
                </a:solidFill>
              </a:rPr>
              <a:t> </a:t>
            </a:r>
            <a:r>
              <a:rPr lang="ru-RU" sz="1800" dirty="0" err="1" smtClean="0">
                <a:solidFill>
                  <a:schemeClr val="tx1"/>
                </a:solidFill>
              </a:rPr>
              <a:t>культових</a:t>
            </a:r>
            <a:r>
              <a:rPr lang="ru-RU" sz="1800" dirty="0" smtClean="0">
                <a:solidFill>
                  <a:schemeClr val="tx1"/>
                </a:solidFill>
              </a:rPr>
              <a:t> </a:t>
            </a:r>
            <a:r>
              <a:rPr lang="ru-RU" sz="1800" dirty="0" err="1" smtClean="0">
                <a:solidFill>
                  <a:schemeClr val="tx1"/>
                </a:solidFill>
              </a:rPr>
              <a:t>споруджень</a:t>
            </a:r>
            <a:r>
              <a:rPr lang="ru-RU" sz="1800" dirty="0" smtClean="0">
                <a:solidFill>
                  <a:schemeClr val="tx1"/>
                </a:solidFill>
              </a:rPr>
              <a:t> Тибету </a:t>
            </a:r>
            <a:r>
              <a:rPr lang="ru-RU" sz="1800" dirty="0" err="1" smtClean="0">
                <a:solidFill>
                  <a:schemeClr val="tx1"/>
                </a:solidFill>
              </a:rPr>
              <a:t>можна</a:t>
            </a:r>
            <a:r>
              <a:rPr lang="ru-RU" sz="1800" dirty="0" smtClean="0">
                <a:solidFill>
                  <a:schemeClr val="tx1"/>
                </a:solidFill>
              </a:rPr>
              <a:t> </a:t>
            </a:r>
            <a:r>
              <a:rPr lang="ru-RU" sz="1800" dirty="0" err="1" smtClean="0">
                <a:solidFill>
                  <a:schemeClr val="tx1"/>
                </a:solidFill>
              </a:rPr>
              <a:t>судити</a:t>
            </a:r>
            <a:r>
              <a:rPr lang="ru-RU" sz="1800" dirty="0" smtClean="0">
                <a:solidFill>
                  <a:schemeClr val="tx1"/>
                </a:solidFill>
              </a:rPr>
              <a:t> по </a:t>
            </a:r>
            <a:r>
              <a:rPr lang="ru-RU" sz="1800" dirty="0" err="1" smtClean="0">
                <a:solidFill>
                  <a:schemeClr val="tx1"/>
                </a:solidFill>
              </a:rPr>
              <a:t>численних</a:t>
            </a:r>
            <a:r>
              <a:rPr lang="ru-RU" sz="1800" dirty="0" smtClean="0">
                <a:solidFill>
                  <a:schemeClr val="tx1"/>
                </a:solidFill>
              </a:rPr>
              <a:t> </a:t>
            </a:r>
            <a:r>
              <a:rPr lang="ru-RU" sz="1800" dirty="0" err="1" smtClean="0">
                <a:solidFill>
                  <a:schemeClr val="tx1"/>
                </a:solidFill>
              </a:rPr>
              <a:t>монастирях</a:t>
            </a:r>
            <a:r>
              <a:rPr lang="ru-RU" sz="1800" dirty="0" smtClean="0">
                <a:solidFill>
                  <a:schemeClr val="tx1"/>
                </a:solidFill>
              </a:rPr>
              <a:t>, </a:t>
            </a:r>
            <a:r>
              <a:rPr lang="ru-RU" sz="1800" dirty="0" err="1" smtClean="0">
                <a:solidFill>
                  <a:schemeClr val="tx1"/>
                </a:solidFill>
              </a:rPr>
              <a:t>які</a:t>
            </a:r>
            <a:r>
              <a:rPr lang="ru-RU" sz="1800" dirty="0" smtClean="0">
                <a:solidFill>
                  <a:schemeClr val="tx1"/>
                </a:solidFill>
              </a:rPr>
              <a:t> </a:t>
            </a:r>
            <a:r>
              <a:rPr lang="ru-RU" sz="1800" dirty="0" err="1" smtClean="0">
                <a:solidFill>
                  <a:schemeClr val="tx1"/>
                </a:solidFill>
              </a:rPr>
              <a:t>являють</a:t>
            </a:r>
            <a:r>
              <a:rPr lang="ru-RU" sz="1800" dirty="0" smtClean="0">
                <a:solidFill>
                  <a:schemeClr val="tx1"/>
                </a:solidFill>
              </a:rPr>
              <a:t> собою </a:t>
            </a:r>
            <a:r>
              <a:rPr lang="ru-RU" sz="1800" dirty="0" err="1" smtClean="0">
                <a:solidFill>
                  <a:schemeClr val="tx1"/>
                </a:solidFill>
              </a:rPr>
              <a:t>цілі</a:t>
            </a:r>
            <a:r>
              <a:rPr lang="ru-RU" sz="1800" dirty="0" smtClean="0">
                <a:solidFill>
                  <a:schemeClr val="tx1"/>
                </a:solidFill>
              </a:rPr>
              <a:t> </a:t>
            </a:r>
            <a:r>
              <a:rPr lang="ru-RU" sz="1800" dirty="0" err="1" smtClean="0">
                <a:solidFill>
                  <a:schemeClr val="tx1"/>
                </a:solidFill>
              </a:rPr>
              <a:t>ансамблі</a:t>
            </a:r>
            <a:r>
              <a:rPr lang="ru-RU" sz="1800" dirty="0" smtClean="0">
                <a:solidFill>
                  <a:schemeClr val="tx1"/>
                </a:solidFill>
              </a:rPr>
              <a:t> </a:t>
            </a:r>
            <a:r>
              <a:rPr lang="ru-RU" sz="1800" dirty="0" err="1" smtClean="0">
                <a:solidFill>
                  <a:schemeClr val="tx1"/>
                </a:solidFill>
              </a:rPr>
              <a:t>значних</a:t>
            </a:r>
            <a:r>
              <a:rPr lang="ru-RU" sz="1800" dirty="0" smtClean="0">
                <a:solidFill>
                  <a:schemeClr val="tx1"/>
                </a:solidFill>
              </a:rPr>
              <a:t> </a:t>
            </a:r>
            <a:r>
              <a:rPr lang="ru-RU" sz="1800" dirty="0" err="1" smtClean="0">
                <a:solidFill>
                  <a:schemeClr val="tx1"/>
                </a:solidFill>
              </a:rPr>
              <a:t>розмірів</a:t>
            </a:r>
            <a:r>
              <a:rPr lang="ru-RU" sz="1800" dirty="0" smtClean="0">
                <a:solidFill>
                  <a:schemeClr val="tx1"/>
                </a:solidFill>
              </a:rPr>
              <a:t>. </a:t>
            </a:r>
            <a:r>
              <a:rPr lang="ru-RU" sz="1800" dirty="0" err="1" smtClean="0">
                <a:solidFill>
                  <a:schemeClr val="tx1"/>
                </a:solidFill>
              </a:rPr>
              <a:t>Іноді</a:t>
            </a:r>
            <a:r>
              <a:rPr lang="ru-RU" sz="1800" dirty="0" smtClean="0">
                <a:solidFill>
                  <a:schemeClr val="tx1"/>
                </a:solidFill>
              </a:rPr>
              <a:t> </a:t>
            </a:r>
            <a:r>
              <a:rPr lang="ru-RU" sz="1800" dirty="0" err="1" smtClean="0">
                <a:solidFill>
                  <a:schemeClr val="tx1"/>
                </a:solidFill>
              </a:rPr>
              <a:t>такі</a:t>
            </a:r>
            <a:r>
              <a:rPr lang="ru-RU" sz="1800" dirty="0" smtClean="0">
                <a:solidFill>
                  <a:schemeClr val="tx1"/>
                </a:solidFill>
              </a:rPr>
              <a:t> </a:t>
            </a:r>
            <a:r>
              <a:rPr lang="ru-RU" sz="1800" dirty="0" err="1" smtClean="0">
                <a:solidFill>
                  <a:schemeClr val="tx1"/>
                </a:solidFill>
              </a:rPr>
              <a:t>монастирі</a:t>
            </a:r>
            <a:r>
              <a:rPr lang="ru-RU" sz="1800" dirty="0" smtClean="0">
                <a:solidFill>
                  <a:schemeClr val="tx1"/>
                </a:solidFill>
              </a:rPr>
              <a:t> </a:t>
            </a:r>
            <a:r>
              <a:rPr lang="ru-RU" sz="1800" dirty="0" err="1" smtClean="0">
                <a:solidFill>
                  <a:schemeClr val="tx1"/>
                </a:solidFill>
              </a:rPr>
              <a:t>утворюють</a:t>
            </a:r>
            <a:r>
              <a:rPr lang="ru-RU" sz="1800" dirty="0" smtClean="0">
                <a:solidFill>
                  <a:schemeClr val="tx1"/>
                </a:solidFill>
              </a:rPr>
              <a:t> </a:t>
            </a:r>
            <a:r>
              <a:rPr lang="ru-RU" sz="1800" dirty="0" err="1" smtClean="0">
                <a:solidFill>
                  <a:schemeClr val="tx1"/>
                </a:solidFill>
              </a:rPr>
              <a:t>своєрідні</a:t>
            </a:r>
            <a:r>
              <a:rPr lang="ru-RU" sz="1800" dirty="0" smtClean="0">
                <a:solidFill>
                  <a:schemeClr val="tx1"/>
                </a:solidFill>
              </a:rPr>
              <a:t> </a:t>
            </a:r>
            <a:r>
              <a:rPr lang="ru-RU" sz="1800" dirty="0" err="1" smtClean="0">
                <a:solidFill>
                  <a:schemeClr val="tx1"/>
                </a:solidFill>
              </a:rPr>
              <a:t>міста</a:t>
            </a:r>
            <a:r>
              <a:rPr lang="ru-RU" sz="1800" dirty="0" smtClean="0">
                <a:solidFill>
                  <a:schemeClr val="tx1"/>
                </a:solidFill>
              </a:rPr>
              <a:t>. Тибет </a:t>
            </a:r>
            <a:r>
              <a:rPr lang="ru-RU" sz="1800" dirty="0" err="1" smtClean="0">
                <a:solidFill>
                  <a:schemeClr val="tx1"/>
                </a:solidFill>
              </a:rPr>
              <a:t>перебуває</a:t>
            </a:r>
            <a:r>
              <a:rPr lang="ru-RU" sz="1800" dirty="0" smtClean="0">
                <a:solidFill>
                  <a:schemeClr val="tx1"/>
                </a:solidFill>
              </a:rPr>
              <a:t> на </a:t>
            </a:r>
            <a:r>
              <a:rPr lang="ru-RU" sz="1800" dirty="0" err="1" smtClean="0">
                <a:solidFill>
                  <a:schemeClr val="tx1"/>
                </a:solidFill>
              </a:rPr>
              <a:t>нагір'я</a:t>
            </a:r>
            <a:r>
              <a:rPr lang="ru-RU" sz="1800" dirty="0" smtClean="0">
                <a:solidFill>
                  <a:schemeClr val="tx1"/>
                </a:solidFill>
              </a:rPr>
              <a:t>, тому </a:t>
            </a:r>
            <a:r>
              <a:rPr lang="ru-RU" sz="1800" dirty="0" err="1" smtClean="0">
                <a:solidFill>
                  <a:schemeClr val="tx1"/>
                </a:solidFill>
              </a:rPr>
              <a:t>будинку</a:t>
            </a:r>
            <a:r>
              <a:rPr lang="ru-RU" sz="1800" dirty="0" smtClean="0">
                <a:solidFill>
                  <a:schemeClr val="tx1"/>
                </a:solidFill>
              </a:rPr>
              <a:t> там </a:t>
            </a:r>
            <a:r>
              <a:rPr lang="ru-RU" sz="1800" dirty="0" err="1" smtClean="0">
                <a:solidFill>
                  <a:schemeClr val="tx1"/>
                </a:solidFill>
              </a:rPr>
              <a:t>гармонійно</a:t>
            </a:r>
            <a:r>
              <a:rPr lang="ru-RU" sz="1800" dirty="0" smtClean="0">
                <a:solidFill>
                  <a:schemeClr val="tx1"/>
                </a:solidFill>
              </a:rPr>
              <a:t> </a:t>
            </a:r>
            <a:r>
              <a:rPr lang="ru-RU" sz="1800" dirty="0" err="1" smtClean="0">
                <a:solidFill>
                  <a:schemeClr val="tx1"/>
                </a:solidFill>
              </a:rPr>
              <a:t>сполучаються</a:t>
            </a:r>
            <a:r>
              <a:rPr lang="ru-RU" sz="1800" dirty="0" smtClean="0">
                <a:solidFill>
                  <a:schemeClr val="tx1"/>
                </a:solidFill>
              </a:rPr>
              <a:t> </a:t>
            </a:r>
            <a:r>
              <a:rPr lang="ru-RU" sz="1800" dirty="0" err="1" smtClean="0">
                <a:solidFill>
                  <a:schemeClr val="tx1"/>
                </a:solidFill>
              </a:rPr>
              <a:t>з</a:t>
            </a:r>
            <a:r>
              <a:rPr lang="ru-RU" sz="1800" dirty="0" smtClean="0">
                <a:solidFill>
                  <a:schemeClr val="tx1"/>
                </a:solidFill>
              </a:rPr>
              <a:t> </a:t>
            </a:r>
            <a:r>
              <a:rPr lang="ru-RU" sz="1800" dirty="0" err="1" smtClean="0">
                <a:solidFill>
                  <a:schemeClr val="tx1"/>
                </a:solidFill>
              </a:rPr>
              <a:t>гірським</a:t>
            </a:r>
            <a:r>
              <a:rPr lang="ru-RU" sz="1800" dirty="0" smtClean="0">
                <a:solidFill>
                  <a:schemeClr val="tx1"/>
                </a:solidFill>
              </a:rPr>
              <a:t> </a:t>
            </a:r>
            <a:r>
              <a:rPr lang="ru-RU" sz="1800" dirty="0" err="1" smtClean="0">
                <a:solidFill>
                  <a:schemeClr val="tx1"/>
                </a:solidFill>
              </a:rPr>
              <a:t>рельєфом</a:t>
            </a:r>
            <a:r>
              <a:rPr lang="ru-RU" sz="1800" dirty="0" smtClean="0">
                <a:solidFill>
                  <a:schemeClr val="tx1"/>
                </a:solidFill>
              </a:rPr>
              <a:t>, </a:t>
            </a:r>
            <a:r>
              <a:rPr lang="ru-RU" sz="1800" dirty="0" err="1" smtClean="0">
                <a:solidFill>
                  <a:schemeClr val="tx1"/>
                </a:solidFill>
              </a:rPr>
              <a:t>стаючи</a:t>
            </a:r>
            <a:r>
              <a:rPr lang="ru-RU" sz="1800" dirty="0" smtClean="0">
                <a:solidFill>
                  <a:schemeClr val="tx1"/>
                </a:solidFill>
              </a:rPr>
              <a:t> як </a:t>
            </a:r>
            <a:r>
              <a:rPr lang="ru-RU" sz="1800" dirty="0" err="1" smtClean="0">
                <a:solidFill>
                  <a:schemeClr val="tx1"/>
                </a:solidFill>
              </a:rPr>
              <a:t>би</a:t>
            </a:r>
            <a:r>
              <a:rPr lang="ru-RU" sz="1800" dirty="0" smtClean="0">
                <a:solidFill>
                  <a:schemeClr val="tx1"/>
                </a:solidFill>
              </a:rPr>
              <a:t> </a:t>
            </a:r>
            <a:r>
              <a:rPr lang="ru-RU" sz="1800" dirty="0" err="1" smtClean="0">
                <a:solidFill>
                  <a:schemeClr val="tx1"/>
                </a:solidFill>
              </a:rPr>
              <a:t>частиною</a:t>
            </a:r>
            <a:r>
              <a:rPr lang="ru-RU" sz="1800" dirty="0" smtClean="0">
                <a:solidFill>
                  <a:schemeClr val="tx1"/>
                </a:solidFill>
              </a:rPr>
              <a:t> </a:t>
            </a:r>
            <a:r>
              <a:rPr lang="ru-RU" sz="1800" dirty="0" err="1" smtClean="0">
                <a:solidFill>
                  <a:schemeClr val="tx1"/>
                </a:solidFill>
              </a:rPr>
              <a:t>гір</a:t>
            </a:r>
            <a:r>
              <a:rPr lang="ru-RU" sz="1800" dirty="0" smtClean="0">
                <a:solidFill>
                  <a:schemeClr val="tx1"/>
                </a:solidFill>
              </a:rPr>
              <a:t>. </a:t>
            </a:r>
            <a:r>
              <a:rPr lang="ru-RU" sz="1800" dirty="0" err="1" smtClean="0">
                <a:solidFill>
                  <a:schemeClr val="tx1"/>
                </a:solidFill>
              </a:rPr>
              <a:t>Монастирі</a:t>
            </a:r>
            <a:r>
              <a:rPr lang="ru-RU" sz="1800" dirty="0" smtClean="0">
                <a:solidFill>
                  <a:schemeClr val="tx1"/>
                </a:solidFill>
              </a:rPr>
              <a:t> </a:t>
            </a:r>
            <a:r>
              <a:rPr lang="ru-RU" sz="1800" dirty="0" err="1" smtClean="0">
                <a:solidFill>
                  <a:schemeClr val="tx1"/>
                </a:solidFill>
              </a:rPr>
              <a:t>прийнято</a:t>
            </a:r>
            <a:r>
              <a:rPr lang="ru-RU" sz="1800" dirty="0" smtClean="0">
                <a:solidFill>
                  <a:schemeClr val="tx1"/>
                </a:solidFill>
              </a:rPr>
              <a:t> </a:t>
            </a:r>
            <a:r>
              <a:rPr lang="ru-RU" sz="1800" dirty="0" err="1" smtClean="0">
                <a:solidFill>
                  <a:schemeClr val="tx1"/>
                </a:solidFill>
              </a:rPr>
              <a:t>будувати</a:t>
            </a:r>
            <a:r>
              <a:rPr lang="ru-RU" sz="1800" dirty="0" smtClean="0">
                <a:solidFill>
                  <a:schemeClr val="tx1"/>
                </a:solidFill>
              </a:rPr>
              <a:t> на </a:t>
            </a:r>
            <a:r>
              <a:rPr lang="ru-RU" sz="1800" dirty="0" err="1" smtClean="0">
                <a:solidFill>
                  <a:schemeClr val="tx1"/>
                </a:solidFill>
              </a:rPr>
              <a:t>схилі</a:t>
            </a:r>
            <a:r>
              <a:rPr lang="ru-RU" sz="1800" dirty="0" smtClean="0">
                <a:solidFill>
                  <a:schemeClr val="tx1"/>
                </a:solidFill>
              </a:rPr>
              <a:t> гори, при </a:t>
            </a:r>
            <a:r>
              <a:rPr lang="ru-RU" sz="1800" dirty="0" err="1" smtClean="0">
                <a:solidFill>
                  <a:schemeClr val="tx1"/>
                </a:solidFill>
              </a:rPr>
              <a:t>цьому</a:t>
            </a:r>
            <a:r>
              <a:rPr lang="ru-RU" sz="1800" dirty="0" smtClean="0">
                <a:solidFill>
                  <a:schemeClr val="tx1"/>
                </a:solidFill>
              </a:rPr>
              <a:t> </a:t>
            </a:r>
            <a:r>
              <a:rPr lang="ru-RU" sz="1800" dirty="0" err="1" smtClean="0">
                <a:solidFill>
                  <a:schemeClr val="tx1"/>
                </a:solidFill>
              </a:rPr>
              <a:t>східчасті</a:t>
            </a:r>
            <a:r>
              <a:rPr lang="ru-RU" sz="1800" dirty="0" smtClean="0">
                <a:solidFill>
                  <a:schemeClr val="tx1"/>
                </a:solidFill>
              </a:rPr>
              <a:t> </a:t>
            </a:r>
            <a:r>
              <a:rPr lang="ru-RU" sz="1800" dirty="0" err="1" smtClean="0">
                <a:solidFill>
                  <a:schemeClr val="tx1"/>
                </a:solidFill>
              </a:rPr>
              <a:t>терассы</a:t>
            </a:r>
            <a:r>
              <a:rPr lang="ru-RU" sz="1800" dirty="0" smtClean="0">
                <a:solidFill>
                  <a:schemeClr val="tx1"/>
                </a:solidFill>
              </a:rPr>
              <a:t> </a:t>
            </a:r>
            <a:r>
              <a:rPr lang="ru-RU" sz="1800" dirty="0" err="1" smtClean="0">
                <a:solidFill>
                  <a:schemeClr val="tx1"/>
                </a:solidFill>
              </a:rPr>
              <a:t>піднімаються</a:t>
            </a:r>
            <a:r>
              <a:rPr lang="ru-RU" sz="1800" dirty="0" smtClean="0">
                <a:solidFill>
                  <a:schemeClr val="tx1"/>
                </a:solidFill>
              </a:rPr>
              <a:t> </a:t>
            </a:r>
            <a:r>
              <a:rPr lang="ru-RU" sz="1800" dirty="0" err="1" smtClean="0">
                <a:solidFill>
                  <a:schemeClr val="tx1"/>
                </a:solidFill>
              </a:rPr>
              <a:t>від</a:t>
            </a:r>
            <a:r>
              <a:rPr lang="ru-RU" sz="1800" dirty="0" smtClean="0">
                <a:solidFill>
                  <a:schemeClr val="tx1"/>
                </a:solidFill>
              </a:rPr>
              <a:t> самого подножья до </a:t>
            </a:r>
            <a:r>
              <a:rPr lang="ru-RU" sz="1800" dirty="0" err="1" smtClean="0">
                <a:solidFill>
                  <a:schemeClr val="tx1"/>
                </a:solidFill>
              </a:rPr>
              <a:t>вершини</a:t>
            </a:r>
            <a:r>
              <a:rPr lang="ru-RU" sz="1800" dirty="0" smtClean="0">
                <a:solidFill>
                  <a:schemeClr val="tx1"/>
                </a:solidFill>
              </a:rPr>
              <a:t>. За </a:t>
            </a:r>
            <a:r>
              <a:rPr lang="ru-RU" sz="1800" dirty="0" err="1" smtClean="0">
                <a:solidFill>
                  <a:schemeClr val="tx1"/>
                </a:solidFill>
              </a:rPr>
              <a:t>монастирською</a:t>
            </a:r>
            <a:r>
              <a:rPr lang="ru-RU" sz="1800" dirty="0" smtClean="0">
                <a:solidFill>
                  <a:schemeClr val="tx1"/>
                </a:solidFill>
              </a:rPr>
              <a:t> </a:t>
            </a:r>
            <a:r>
              <a:rPr lang="ru-RU" sz="1800" dirty="0" err="1" smtClean="0">
                <a:solidFill>
                  <a:schemeClr val="tx1"/>
                </a:solidFill>
              </a:rPr>
              <a:t>стіною</a:t>
            </a:r>
            <a:r>
              <a:rPr lang="ru-RU" sz="1800" dirty="0" smtClean="0">
                <a:solidFill>
                  <a:schemeClr val="tx1"/>
                </a:solidFill>
              </a:rPr>
              <a:t> </a:t>
            </a:r>
            <a:r>
              <a:rPr lang="ru-RU" sz="1800" dirty="0" err="1" smtClean="0">
                <a:solidFill>
                  <a:schemeClr val="tx1"/>
                </a:solidFill>
              </a:rPr>
              <a:t>перебувають</a:t>
            </a:r>
            <a:r>
              <a:rPr lang="ru-RU" sz="1800" dirty="0" smtClean="0">
                <a:solidFill>
                  <a:schemeClr val="tx1"/>
                </a:solidFill>
              </a:rPr>
              <a:t> </a:t>
            </a:r>
            <a:r>
              <a:rPr lang="ru-RU" sz="1800" dirty="0" err="1" smtClean="0">
                <a:solidFill>
                  <a:schemeClr val="tx1"/>
                </a:solidFill>
              </a:rPr>
              <a:t>храми</a:t>
            </a:r>
            <a:r>
              <a:rPr lang="ru-RU" sz="1800" dirty="0" smtClean="0">
                <a:solidFill>
                  <a:schemeClr val="tx1"/>
                </a:solidFill>
              </a:rPr>
              <a:t>, </a:t>
            </a:r>
            <a:r>
              <a:rPr lang="ru-RU" sz="1800" dirty="0" err="1" smtClean="0">
                <a:solidFill>
                  <a:schemeClr val="tx1"/>
                </a:solidFill>
              </a:rPr>
              <a:t>келії</a:t>
            </a:r>
            <a:r>
              <a:rPr lang="ru-RU" sz="1800" dirty="0" smtClean="0">
                <a:solidFill>
                  <a:schemeClr val="tx1"/>
                </a:solidFill>
              </a:rPr>
              <a:t> </a:t>
            </a:r>
            <a:r>
              <a:rPr lang="ru-RU" sz="1800" dirty="0" err="1" smtClean="0">
                <a:solidFill>
                  <a:schemeClr val="tx1"/>
                </a:solidFill>
              </a:rPr>
              <a:t>ченців</a:t>
            </a:r>
            <a:r>
              <a:rPr lang="ru-RU" sz="1800" dirty="0" smtClean="0">
                <a:solidFill>
                  <a:schemeClr val="tx1"/>
                </a:solidFill>
              </a:rPr>
              <a:t>, </a:t>
            </a:r>
            <a:r>
              <a:rPr lang="ru-RU" sz="1800" dirty="0" err="1" smtClean="0">
                <a:solidFill>
                  <a:schemeClr val="tx1"/>
                </a:solidFill>
              </a:rPr>
              <a:t>ремісничі</a:t>
            </a:r>
            <a:r>
              <a:rPr lang="ru-RU" sz="1800" dirty="0" smtClean="0">
                <a:solidFill>
                  <a:schemeClr val="tx1"/>
                </a:solidFill>
              </a:rPr>
              <a:t> </a:t>
            </a:r>
            <a:r>
              <a:rPr lang="ru-RU" sz="1800" dirty="0" err="1" smtClean="0">
                <a:solidFill>
                  <a:schemeClr val="tx1"/>
                </a:solidFill>
              </a:rPr>
              <a:t>майстерні</a:t>
            </a:r>
            <a:r>
              <a:rPr lang="ru-RU" sz="1800" dirty="0" smtClean="0">
                <a:solidFill>
                  <a:schemeClr val="tx1"/>
                </a:solidFill>
              </a:rPr>
              <a:t>.</a:t>
            </a:r>
            <a:endParaRPr lang="ru-RU" sz="1800" dirty="0">
              <a:solidFill>
                <a:schemeClr val="tx1"/>
              </a:solidFill>
            </a:endParaRPr>
          </a:p>
        </p:txBody>
      </p:sp>
      <p:pic>
        <p:nvPicPr>
          <p:cNvPr id="30722" name="Picture 2"/>
          <p:cNvPicPr>
            <a:picLocks noChangeAspect="1" noChangeArrowheads="1"/>
          </p:cNvPicPr>
          <p:nvPr/>
        </p:nvPicPr>
        <p:blipFill>
          <a:blip r:embed="rId2" cstate="print"/>
          <a:srcRect/>
          <a:stretch>
            <a:fillRect/>
          </a:stretch>
        </p:blipFill>
        <p:spPr bwMode="auto">
          <a:xfrm>
            <a:off x="288925" y="2571750"/>
            <a:ext cx="3316288" cy="1905000"/>
          </a:xfrm>
          <a:prstGeom prst="rect">
            <a:avLst/>
          </a:prstGeom>
          <a:noFill/>
          <a:ln w="9525">
            <a:noFill/>
            <a:miter lim="800000"/>
            <a:headEnd/>
            <a:tailEnd/>
          </a:ln>
        </p:spPr>
      </p:pic>
      <p:pic>
        <p:nvPicPr>
          <p:cNvPr id="30723" name="Picture 3"/>
          <p:cNvPicPr>
            <a:picLocks noChangeAspect="1" noChangeArrowheads="1"/>
          </p:cNvPicPr>
          <p:nvPr/>
        </p:nvPicPr>
        <p:blipFill>
          <a:blip r:embed="rId3" cstate="print"/>
          <a:srcRect/>
          <a:stretch>
            <a:fillRect/>
          </a:stretch>
        </p:blipFill>
        <p:spPr bwMode="auto">
          <a:xfrm>
            <a:off x="214313" y="4572000"/>
            <a:ext cx="3827462" cy="2143125"/>
          </a:xfrm>
          <a:prstGeom prst="rect">
            <a:avLst/>
          </a:prstGeom>
          <a:noFill/>
          <a:ln w="9525">
            <a:noFill/>
            <a:miter lim="800000"/>
            <a:headEnd/>
            <a:tailEnd/>
          </a:ln>
        </p:spPr>
      </p:pic>
      <p:pic>
        <p:nvPicPr>
          <p:cNvPr id="30724" name="Picture 4"/>
          <p:cNvPicPr>
            <a:picLocks noChangeAspect="1" noChangeArrowheads="1"/>
          </p:cNvPicPr>
          <p:nvPr/>
        </p:nvPicPr>
        <p:blipFill>
          <a:blip r:embed="rId4" cstate="print"/>
          <a:srcRect/>
          <a:stretch>
            <a:fillRect/>
          </a:stretch>
        </p:blipFill>
        <p:spPr bwMode="auto">
          <a:xfrm>
            <a:off x="3929063" y="2571750"/>
            <a:ext cx="3349625" cy="1766888"/>
          </a:xfrm>
          <a:prstGeom prst="rect">
            <a:avLst/>
          </a:prstGeom>
          <a:noFill/>
          <a:ln w="9525">
            <a:noFill/>
            <a:miter lim="800000"/>
            <a:headEnd/>
            <a:tailEnd/>
          </a:ln>
        </p:spPr>
      </p:pic>
      <p:pic>
        <p:nvPicPr>
          <p:cNvPr id="30725" name="Picture 5"/>
          <p:cNvPicPr>
            <a:picLocks noChangeAspect="1" noChangeArrowheads="1"/>
          </p:cNvPicPr>
          <p:nvPr/>
        </p:nvPicPr>
        <p:blipFill>
          <a:blip r:embed="rId5" cstate="print"/>
          <a:srcRect/>
          <a:stretch>
            <a:fillRect/>
          </a:stretch>
        </p:blipFill>
        <p:spPr bwMode="auto">
          <a:xfrm>
            <a:off x="4429125" y="4572000"/>
            <a:ext cx="3729038" cy="2168525"/>
          </a:xfrm>
          <a:prstGeom prst="rect">
            <a:avLst/>
          </a:prstGeom>
          <a:noFill/>
          <a:ln w="9525">
            <a:noFill/>
            <a:miter lim="800000"/>
            <a:headEnd/>
            <a:tailEnd/>
          </a:ln>
        </p:spPr>
      </p:pic>
    </p:spTree>
  </p:cSld>
  <p:clrMapOvr>
    <a:masterClrMapping/>
  </p:clrMapOvr>
  <p:transition>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63" y="571500"/>
            <a:ext cx="7467600" cy="2082800"/>
          </a:xfrm>
        </p:spPr>
        <p:txBody>
          <a:bodyPr>
            <a:normAutofit fontScale="90000"/>
          </a:bodyPr>
          <a:lstStyle/>
          <a:p>
            <a:pPr fontAlgn="auto">
              <a:spcAft>
                <a:spcPts val="0"/>
              </a:spcAft>
              <a:defRPr/>
            </a:pPr>
            <a:r>
              <a:rPr lang="ru-RU" sz="3200" dirty="0" err="1" smtClean="0">
                <a:solidFill>
                  <a:schemeClr val="tx1"/>
                </a:solidFill>
              </a:rPr>
              <a:t>Декоративно-прикладне</a:t>
            </a:r>
            <a:r>
              <a:rPr lang="ru-RU" sz="3200" dirty="0" smtClean="0">
                <a:solidFill>
                  <a:schemeClr val="tx1"/>
                </a:solidFill>
              </a:rPr>
              <a:t> мистецтво Китаю.</a:t>
            </a:r>
            <a:br>
              <a:rPr lang="ru-RU" sz="3200" dirty="0" smtClean="0">
                <a:solidFill>
                  <a:schemeClr val="tx1"/>
                </a:solidFill>
              </a:rPr>
            </a:br>
            <a:r>
              <a:rPr lang="ru-RU" sz="3200" dirty="0" smtClean="0">
                <a:solidFill>
                  <a:schemeClr val="tx1"/>
                </a:solidFill>
              </a:rPr>
              <a:t> </a:t>
            </a:r>
            <a:r>
              <a:rPr lang="ru-RU" sz="1800" dirty="0" smtClean="0">
                <a:solidFill>
                  <a:schemeClr val="tx1"/>
                </a:solidFill>
              </a:rPr>
              <a:t>Китай став родоначальником </a:t>
            </a:r>
            <a:r>
              <a:rPr lang="ru-RU" sz="1800" dirty="0" err="1" smtClean="0">
                <a:solidFill>
                  <a:schemeClr val="tx1"/>
                </a:solidFill>
              </a:rPr>
              <a:t>багатьох</a:t>
            </a:r>
            <a:r>
              <a:rPr lang="ru-RU" sz="1800" dirty="0" smtClean="0">
                <a:solidFill>
                  <a:schemeClr val="tx1"/>
                </a:solidFill>
              </a:rPr>
              <a:t> </a:t>
            </a:r>
            <a:r>
              <a:rPr lang="ru-RU" sz="1800" dirty="0" err="1" smtClean="0">
                <a:solidFill>
                  <a:schemeClr val="tx1"/>
                </a:solidFill>
              </a:rPr>
              <a:t>звичних</a:t>
            </a:r>
            <a:r>
              <a:rPr lang="ru-RU" sz="1800" dirty="0" smtClean="0">
                <a:solidFill>
                  <a:schemeClr val="tx1"/>
                </a:solidFill>
              </a:rPr>
              <a:t> для нас речей, </a:t>
            </a:r>
            <a:r>
              <a:rPr lang="ru-RU" sz="1800" dirty="0" err="1" smtClean="0">
                <a:solidFill>
                  <a:schemeClr val="tx1"/>
                </a:solidFill>
              </a:rPr>
              <a:t>які</a:t>
            </a:r>
            <a:r>
              <a:rPr lang="ru-RU" sz="1800" dirty="0" smtClean="0">
                <a:solidFill>
                  <a:schemeClr val="tx1"/>
                </a:solidFill>
              </a:rPr>
              <a:t> </a:t>
            </a:r>
            <a:r>
              <a:rPr lang="ru-RU" sz="1800" dirty="0" err="1" smtClean="0">
                <a:solidFill>
                  <a:schemeClr val="tx1"/>
                </a:solidFill>
              </a:rPr>
              <a:t>були</a:t>
            </a:r>
            <a:r>
              <a:rPr lang="ru-RU" sz="1800" dirty="0" smtClean="0">
                <a:solidFill>
                  <a:schemeClr val="tx1"/>
                </a:solidFill>
              </a:rPr>
              <a:t> </a:t>
            </a:r>
            <a:r>
              <a:rPr lang="ru-RU" sz="1800" dirty="0" err="1" smtClean="0">
                <a:solidFill>
                  <a:schemeClr val="tx1"/>
                </a:solidFill>
              </a:rPr>
              <a:t>освоєними</a:t>
            </a:r>
            <a:r>
              <a:rPr lang="ru-RU" sz="1800" dirty="0" smtClean="0">
                <a:solidFill>
                  <a:schemeClr val="tx1"/>
                </a:solidFill>
              </a:rPr>
              <a:t> ними </a:t>
            </a:r>
            <a:r>
              <a:rPr lang="ru-RU" sz="1800" dirty="0" err="1" smtClean="0">
                <a:solidFill>
                  <a:schemeClr val="tx1"/>
                </a:solidFill>
              </a:rPr>
              <a:t>ще</a:t>
            </a:r>
            <a:r>
              <a:rPr lang="ru-RU" sz="1800" dirty="0" smtClean="0">
                <a:solidFill>
                  <a:schemeClr val="tx1"/>
                </a:solidFill>
              </a:rPr>
              <a:t> до </a:t>
            </a:r>
            <a:r>
              <a:rPr lang="ru-RU" sz="1800" dirty="0" err="1" smtClean="0">
                <a:solidFill>
                  <a:schemeClr val="tx1"/>
                </a:solidFill>
              </a:rPr>
              <a:t>нашої</a:t>
            </a:r>
            <a:r>
              <a:rPr lang="ru-RU" sz="1800" dirty="0" smtClean="0">
                <a:solidFill>
                  <a:schemeClr val="tx1"/>
                </a:solidFill>
              </a:rPr>
              <a:t> </a:t>
            </a:r>
            <a:r>
              <a:rPr lang="ru-RU" sz="1800" dirty="0" err="1" smtClean="0">
                <a:solidFill>
                  <a:schemeClr val="tx1"/>
                </a:solidFill>
              </a:rPr>
              <a:t>ери</a:t>
            </a:r>
            <a:r>
              <a:rPr lang="ru-RU" sz="1800" dirty="0" smtClean="0">
                <a:solidFill>
                  <a:schemeClr val="tx1"/>
                </a:solidFill>
              </a:rPr>
              <a:t>. </a:t>
            </a:r>
            <a:r>
              <a:rPr lang="ru-RU" sz="1800" dirty="0" err="1" smtClean="0">
                <a:solidFill>
                  <a:schemeClr val="tx1"/>
                </a:solidFill>
              </a:rPr>
              <a:t>Це</a:t>
            </a:r>
            <a:r>
              <a:rPr lang="ru-RU" sz="1800" dirty="0" smtClean="0">
                <a:solidFill>
                  <a:schemeClr val="tx1"/>
                </a:solidFill>
              </a:rPr>
              <a:t> ставиться до </a:t>
            </a:r>
            <a:r>
              <a:rPr lang="ru-RU" sz="1800" dirty="0" err="1" smtClean="0">
                <a:solidFill>
                  <a:schemeClr val="tx1"/>
                </a:solidFill>
              </a:rPr>
              <a:t>порцеляни</a:t>
            </a:r>
            <a:r>
              <a:rPr lang="ru-RU" sz="1800" dirty="0" smtClean="0">
                <a:solidFill>
                  <a:schemeClr val="tx1"/>
                </a:solidFill>
              </a:rPr>
              <a:t>. </a:t>
            </a:r>
            <a:r>
              <a:rPr lang="ru-RU" sz="1800" dirty="0" err="1" smtClean="0">
                <a:solidFill>
                  <a:schemeClr val="tx1"/>
                </a:solidFill>
              </a:rPr>
              <a:t>Китайці</a:t>
            </a:r>
            <a:r>
              <a:rPr lang="ru-RU" sz="1800" dirty="0" smtClean="0">
                <a:solidFill>
                  <a:schemeClr val="tx1"/>
                </a:solidFill>
              </a:rPr>
              <a:t> </a:t>
            </a:r>
            <a:r>
              <a:rPr lang="ru-RU" sz="1800" dirty="0" err="1" smtClean="0">
                <a:solidFill>
                  <a:schemeClr val="tx1"/>
                </a:solidFill>
              </a:rPr>
              <a:t>досяглися</a:t>
            </a:r>
            <a:r>
              <a:rPr lang="ru-RU" sz="1800" dirty="0" smtClean="0">
                <a:solidFill>
                  <a:schemeClr val="tx1"/>
                </a:solidFill>
              </a:rPr>
              <a:t> </a:t>
            </a:r>
            <a:r>
              <a:rPr lang="ru-RU" sz="1800" dirty="0" err="1" smtClean="0">
                <a:solidFill>
                  <a:schemeClr val="tx1"/>
                </a:solidFill>
              </a:rPr>
              <a:t>досконалості</a:t>
            </a:r>
            <a:r>
              <a:rPr lang="ru-RU" sz="1800" dirty="0" smtClean="0">
                <a:solidFill>
                  <a:schemeClr val="tx1"/>
                </a:solidFill>
              </a:rPr>
              <a:t> в </a:t>
            </a:r>
            <a:r>
              <a:rPr lang="ru-RU" sz="1800" dirty="0" err="1" smtClean="0">
                <a:solidFill>
                  <a:schemeClr val="tx1"/>
                </a:solidFill>
              </a:rPr>
              <a:t>створенні</a:t>
            </a:r>
            <a:r>
              <a:rPr lang="ru-RU" sz="1800" dirty="0" smtClean="0">
                <a:solidFill>
                  <a:schemeClr val="tx1"/>
                </a:solidFill>
              </a:rPr>
              <a:t> ваз </a:t>
            </a:r>
            <a:r>
              <a:rPr lang="ru-RU" sz="1800" dirty="0" err="1" smtClean="0">
                <a:solidFill>
                  <a:schemeClr val="tx1"/>
                </a:solidFill>
              </a:rPr>
              <a:t>із</a:t>
            </a:r>
            <a:r>
              <a:rPr lang="ru-RU" sz="1800" dirty="0" smtClean="0">
                <a:solidFill>
                  <a:schemeClr val="tx1"/>
                </a:solidFill>
              </a:rPr>
              <a:t> </a:t>
            </a:r>
            <a:r>
              <a:rPr lang="ru-RU" sz="1800" dirty="0" err="1" smtClean="0">
                <a:solidFill>
                  <a:schemeClr val="tx1"/>
                </a:solidFill>
              </a:rPr>
              <a:t>білої</a:t>
            </a:r>
            <a:r>
              <a:rPr lang="ru-RU" sz="1800" dirty="0" smtClean="0">
                <a:solidFill>
                  <a:schemeClr val="tx1"/>
                </a:solidFill>
              </a:rPr>
              <a:t> </a:t>
            </a:r>
            <a:r>
              <a:rPr lang="ru-RU" sz="1800" dirty="0" err="1" smtClean="0">
                <a:solidFill>
                  <a:schemeClr val="tx1"/>
                </a:solidFill>
              </a:rPr>
              <a:t>порцеляни</a:t>
            </a:r>
            <a:r>
              <a:rPr lang="ru-RU" sz="1800" dirty="0" smtClean="0">
                <a:solidFill>
                  <a:schemeClr val="tx1"/>
                </a:solidFill>
              </a:rPr>
              <a:t>, </a:t>
            </a:r>
            <a:r>
              <a:rPr lang="ru-RU" sz="1800" dirty="0" err="1" smtClean="0">
                <a:solidFill>
                  <a:schemeClr val="tx1"/>
                </a:solidFill>
              </a:rPr>
              <a:t>прикрашених</a:t>
            </a:r>
            <a:r>
              <a:rPr lang="ru-RU" sz="1800" dirty="0" smtClean="0">
                <a:solidFill>
                  <a:schemeClr val="tx1"/>
                </a:solidFill>
              </a:rPr>
              <a:t> </a:t>
            </a:r>
            <a:r>
              <a:rPr lang="ru-RU" sz="1800" dirty="0" err="1" smtClean="0">
                <a:solidFill>
                  <a:schemeClr val="tx1"/>
                </a:solidFill>
              </a:rPr>
              <a:t>розписом</a:t>
            </a:r>
            <a:r>
              <a:rPr lang="ru-RU" sz="1800" dirty="0" smtClean="0">
                <a:solidFill>
                  <a:schemeClr val="tx1"/>
                </a:solidFill>
              </a:rPr>
              <a:t>. </a:t>
            </a:r>
            <a:r>
              <a:rPr lang="ru-RU" sz="1800" dirty="0" err="1" smtClean="0">
                <a:solidFill>
                  <a:schemeClr val="tx1"/>
                </a:solidFill>
              </a:rPr>
              <a:t>Спочатку</a:t>
            </a:r>
            <a:r>
              <a:rPr lang="ru-RU" sz="1800" dirty="0" smtClean="0">
                <a:solidFill>
                  <a:schemeClr val="tx1"/>
                </a:solidFill>
              </a:rPr>
              <a:t> </a:t>
            </a:r>
            <a:r>
              <a:rPr lang="ru-RU" sz="1800" dirty="0" err="1" smtClean="0">
                <a:solidFill>
                  <a:schemeClr val="tx1"/>
                </a:solidFill>
              </a:rPr>
              <a:t>малюнок</a:t>
            </a:r>
            <a:r>
              <a:rPr lang="ru-RU" sz="1800" dirty="0" smtClean="0">
                <a:solidFill>
                  <a:schemeClr val="tx1"/>
                </a:solidFill>
              </a:rPr>
              <a:t> робили в </a:t>
            </a:r>
            <a:r>
              <a:rPr lang="ru-RU" sz="1800" dirty="0" err="1" smtClean="0">
                <a:solidFill>
                  <a:schemeClr val="tx1"/>
                </a:solidFill>
              </a:rPr>
              <a:t>синіх</a:t>
            </a:r>
            <a:r>
              <a:rPr lang="ru-RU" sz="1800" dirty="0" smtClean="0">
                <a:solidFill>
                  <a:schemeClr val="tx1"/>
                </a:solidFill>
              </a:rPr>
              <a:t> тонах, </a:t>
            </a:r>
            <a:r>
              <a:rPr lang="ru-RU" sz="1800" dirty="0" err="1" smtClean="0">
                <a:solidFill>
                  <a:schemeClr val="tx1"/>
                </a:solidFill>
              </a:rPr>
              <a:t>але</a:t>
            </a:r>
            <a:r>
              <a:rPr lang="ru-RU" sz="1800" dirty="0" smtClean="0">
                <a:solidFill>
                  <a:schemeClr val="tx1"/>
                </a:solidFill>
              </a:rPr>
              <a:t> </a:t>
            </a:r>
            <a:r>
              <a:rPr lang="ru-RU" sz="1800" dirty="0" err="1" smtClean="0">
                <a:solidFill>
                  <a:schemeClr val="tx1"/>
                </a:solidFill>
              </a:rPr>
              <a:t>пізніше</a:t>
            </a:r>
            <a:r>
              <a:rPr lang="ru-RU" sz="1800" dirty="0" smtClean="0">
                <a:solidFill>
                  <a:schemeClr val="tx1"/>
                </a:solidFill>
              </a:rPr>
              <a:t> </a:t>
            </a:r>
            <a:r>
              <a:rPr lang="ru-RU" sz="1800" dirty="0" err="1" smtClean="0">
                <a:solidFill>
                  <a:schemeClr val="tx1"/>
                </a:solidFill>
              </a:rPr>
              <a:t>вази</a:t>
            </a:r>
            <a:r>
              <a:rPr lang="ru-RU" sz="1800" dirty="0" smtClean="0">
                <a:solidFill>
                  <a:schemeClr val="tx1"/>
                </a:solidFill>
              </a:rPr>
              <a:t> стали </a:t>
            </a:r>
            <a:r>
              <a:rPr lang="ru-RU" sz="1800" dirty="0" err="1" smtClean="0">
                <a:solidFill>
                  <a:schemeClr val="tx1"/>
                </a:solidFill>
              </a:rPr>
              <a:t>розфарбовувати</a:t>
            </a:r>
            <a:r>
              <a:rPr lang="ru-RU" sz="1800" dirty="0" smtClean="0">
                <a:solidFill>
                  <a:schemeClr val="tx1"/>
                </a:solidFill>
              </a:rPr>
              <a:t> в </a:t>
            </a:r>
            <a:r>
              <a:rPr lang="ru-RU" sz="1800" dirty="0" err="1" smtClean="0">
                <a:solidFill>
                  <a:schemeClr val="tx1"/>
                </a:solidFill>
              </a:rPr>
              <a:t>різні</a:t>
            </a:r>
            <a:r>
              <a:rPr lang="ru-RU" sz="1800" dirty="0" smtClean="0">
                <a:solidFill>
                  <a:schemeClr val="tx1"/>
                </a:solidFill>
              </a:rPr>
              <a:t> </a:t>
            </a:r>
            <a:r>
              <a:rPr lang="ru-RU" sz="1800" dirty="0" err="1" smtClean="0">
                <a:solidFill>
                  <a:schemeClr val="tx1"/>
                </a:solidFill>
              </a:rPr>
              <a:t>кольори</a:t>
            </a:r>
            <a:r>
              <a:rPr lang="ru-RU" sz="1800" dirty="0" smtClean="0">
                <a:solidFill>
                  <a:schemeClr val="tx1"/>
                </a:solidFill>
              </a:rPr>
              <a:t>. </a:t>
            </a:r>
            <a:r>
              <a:rPr lang="ru-RU" sz="1800" dirty="0" err="1" smtClean="0">
                <a:solidFill>
                  <a:schemeClr val="tx1"/>
                </a:solidFill>
              </a:rPr>
              <a:t>Білий</a:t>
            </a:r>
            <a:r>
              <a:rPr lang="ru-RU" sz="1800" dirty="0" smtClean="0">
                <a:solidFill>
                  <a:schemeClr val="tx1"/>
                </a:solidFill>
              </a:rPr>
              <a:t> </a:t>
            </a:r>
            <a:r>
              <a:rPr lang="ru-RU" sz="1800" dirty="0" err="1" smtClean="0">
                <a:solidFill>
                  <a:schemeClr val="tx1"/>
                </a:solidFill>
              </a:rPr>
              <a:t>міцн</a:t>
            </a:r>
            <a:r>
              <a:rPr lang="ru-RU" sz="1800" dirty="0" smtClean="0">
                <a:solidFill>
                  <a:schemeClr val="tx1"/>
                </a:solidFill>
              </a:rPr>
              <a:t> </a:t>
            </a:r>
            <a:r>
              <a:rPr lang="ru-RU" sz="1800" dirty="0" err="1" smtClean="0">
                <a:solidFill>
                  <a:schemeClr val="tx1"/>
                </a:solidFill>
              </a:rPr>
              <a:t>матеріал</a:t>
            </a:r>
            <a:r>
              <a:rPr lang="ru-RU" sz="1800" dirty="0" smtClean="0">
                <a:solidFill>
                  <a:schemeClr val="tx1"/>
                </a:solidFill>
              </a:rPr>
              <a:t>, </a:t>
            </a:r>
            <a:r>
              <a:rPr lang="ru-RU" sz="1800" dirty="0" err="1" smtClean="0">
                <a:solidFill>
                  <a:schemeClr val="tx1"/>
                </a:solidFill>
              </a:rPr>
              <a:t>що</a:t>
            </a:r>
            <a:r>
              <a:rPr lang="ru-RU" sz="1800" dirty="0" smtClean="0">
                <a:solidFill>
                  <a:schemeClr val="tx1"/>
                </a:solidFill>
              </a:rPr>
              <a:t> не </a:t>
            </a:r>
            <a:r>
              <a:rPr lang="ru-RU" sz="1800" dirty="0" err="1" smtClean="0">
                <a:solidFill>
                  <a:schemeClr val="tx1"/>
                </a:solidFill>
              </a:rPr>
              <a:t>пропускає</a:t>
            </a:r>
            <a:r>
              <a:rPr lang="ru-RU" sz="1800" dirty="0" smtClean="0">
                <a:solidFill>
                  <a:schemeClr val="tx1"/>
                </a:solidFill>
              </a:rPr>
              <a:t> воду, </a:t>
            </a:r>
            <a:r>
              <a:rPr lang="ru-RU" sz="1800" dirty="0" err="1" smtClean="0">
                <a:solidFill>
                  <a:schemeClr val="tx1"/>
                </a:solidFill>
              </a:rPr>
              <a:t>швидко</a:t>
            </a:r>
            <a:r>
              <a:rPr lang="ru-RU" sz="1800" dirty="0" smtClean="0">
                <a:solidFill>
                  <a:schemeClr val="tx1"/>
                </a:solidFill>
              </a:rPr>
              <a:t> </a:t>
            </a:r>
            <a:r>
              <a:rPr lang="ru-RU" sz="1800" dirty="0" err="1" smtClean="0">
                <a:solidFill>
                  <a:schemeClr val="tx1"/>
                </a:solidFill>
              </a:rPr>
              <a:t>завоював</a:t>
            </a:r>
            <a:r>
              <a:rPr lang="ru-RU" sz="1800" dirty="0" smtClean="0">
                <a:solidFill>
                  <a:schemeClr val="tx1"/>
                </a:solidFill>
              </a:rPr>
              <a:t> </a:t>
            </a:r>
            <a:r>
              <a:rPr lang="ru-RU" sz="1800" dirty="0" err="1" smtClean="0">
                <a:solidFill>
                  <a:schemeClr val="tx1"/>
                </a:solidFill>
              </a:rPr>
              <a:t>прихильність</a:t>
            </a:r>
            <a:r>
              <a:rPr lang="ru-RU" sz="1800" dirty="0" smtClean="0">
                <a:solidFill>
                  <a:schemeClr val="tx1"/>
                </a:solidFill>
              </a:rPr>
              <a:t>.</a:t>
            </a:r>
            <a:endParaRPr lang="ru-RU" sz="1800" dirty="0">
              <a:solidFill>
                <a:schemeClr val="tx1"/>
              </a:solidFill>
            </a:endParaRPr>
          </a:p>
        </p:txBody>
      </p:sp>
      <p:pic>
        <p:nvPicPr>
          <p:cNvPr id="31746" name="Picture 2"/>
          <p:cNvPicPr>
            <a:picLocks noChangeAspect="1" noChangeArrowheads="1"/>
          </p:cNvPicPr>
          <p:nvPr/>
        </p:nvPicPr>
        <p:blipFill>
          <a:blip r:embed="rId2" cstate="print"/>
          <a:srcRect/>
          <a:stretch>
            <a:fillRect/>
          </a:stretch>
        </p:blipFill>
        <p:spPr bwMode="auto">
          <a:xfrm>
            <a:off x="500063" y="2714625"/>
            <a:ext cx="1595437" cy="2344738"/>
          </a:xfrm>
          <a:prstGeom prst="rect">
            <a:avLst/>
          </a:prstGeom>
          <a:noFill/>
          <a:ln w="9525">
            <a:noFill/>
            <a:miter lim="800000"/>
            <a:headEnd/>
            <a:tailEnd/>
          </a:ln>
        </p:spPr>
      </p:pic>
      <p:pic>
        <p:nvPicPr>
          <p:cNvPr id="31747" name="Picture 3"/>
          <p:cNvPicPr>
            <a:picLocks noChangeAspect="1" noChangeArrowheads="1"/>
          </p:cNvPicPr>
          <p:nvPr/>
        </p:nvPicPr>
        <p:blipFill>
          <a:blip r:embed="rId3" cstate="print"/>
          <a:srcRect/>
          <a:stretch>
            <a:fillRect/>
          </a:stretch>
        </p:blipFill>
        <p:spPr bwMode="auto">
          <a:xfrm>
            <a:off x="642938" y="5143500"/>
            <a:ext cx="1133475" cy="1552575"/>
          </a:xfrm>
          <a:prstGeom prst="rect">
            <a:avLst/>
          </a:prstGeom>
          <a:noFill/>
          <a:ln w="9525">
            <a:noFill/>
            <a:miter lim="800000"/>
            <a:headEnd/>
            <a:tailEnd/>
          </a:ln>
        </p:spPr>
      </p:pic>
      <p:pic>
        <p:nvPicPr>
          <p:cNvPr id="31748" name="Picture 4"/>
          <p:cNvPicPr>
            <a:picLocks noChangeAspect="1" noChangeArrowheads="1"/>
          </p:cNvPicPr>
          <p:nvPr/>
        </p:nvPicPr>
        <p:blipFill>
          <a:blip r:embed="rId4" cstate="print"/>
          <a:srcRect/>
          <a:stretch>
            <a:fillRect/>
          </a:stretch>
        </p:blipFill>
        <p:spPr bwMode="auto">
          <a:xfrm>
            <a:off x="2500313" y="2719388"/>
            <a:ext cx="2643187" cy="2262187"/>
          </a:xfrm>
          <a:prstGeom prst="rect">
            <a:avLst/>
          </a:prstGeom>
          <a:noFill/>
          <a:ln w="9525">
            <a:noFill/>
            <a:miter lim="800000"/>
            <a:headEnd/>
            <a:tailEnd/>
          </a:ln>
        </p:spPr>
      </p:pic>
      <p:pic>
        <p:nvPicPr>
          <p:cNvPr id="31749" name="Picture 5"/>
          <p:cNvPicPr>
            <a:picLocks noChangeAspect="1" noChangeArrowheads="1"/>
          </p:cNvPicPr>
          <p:nvPr/>
        </p:nvPicPr>
        <p:blipFill>
          <a:blip r:embed="rId5" cstate="print"/>
          <a:srcRect/>
          <a:stretch>
            <a:fillRect/>
          </a:stretch>
        </p:blipFill>
        <p:spPr bwMode="auto">
          <a:xfrm>
            <a:off x="5500688" y="3929063"/>
            <a:ext cx="2735262" cy="2120900"/>
          </a:xfrm>
          <a:prstGeom prst="rect">
            <a:avLst/>
          </a:prstGeom>
          <a:noFill/>
          <a:ln w="9525">
            <a:noFill/>
            <a:miter lim="800000"/>
            <a:headEnd/>
            <a:tailEnd/>
          </a:ln>
        </p:spPr>
      </p:pic>
    </p:spTree>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1868487"/>
          </a:xfrm>
        </p:spPr>
        <p:txBody>
          <a:bodyPr>
            <a:noAutofit/>
          </a:bodyPr>
          <a:lstStyle/>
          <a:p>
            <a:pPr fontAlgn="auto">
              <a:spcAft>
                <a:spcPts val="0"/>
              </a:spcAft>
              <a:defRPr/>
            </a:pPr>
            <a:r>
              <a:rPr lang="ru-RU" sz="1600" dirty="0" smtClean="0">
                <a:solidFill>
                  <a:schemeClr val="tx1"/>
                </a:solidFill>
                <a:latin typeface="Calibri" pitchFamily="34" charset="0"/>
                <a:cs typeface="Arial" pitchFamily="34" charset="0"/>
              </a:rPr>
              <a:t/>
            </a:r>
            <a:br>
              <a:rPr lang="ru-RU" sz="1600" dirty="0" smtClean="0">
                <a:solidFill>
                  <a:schemeClr val="tx1"/>
                </a:solidFill>
                <a:latin typeface="Calibri" pitchFamily="34" charset="0"/>
                <a:cs typeface="Arial" pitchFamily="34" charset="0"/>
              </a:rPr>
            </a:br>
            <a:r>
              <a:rPr lang="ru-RU" sz="1600" dirty="0" smtClean="0">
                <a:solidFill>
                  <a:schemeClr val="tx1"/>
                </a:solidFill>
                <a:latin typeface="Calibri" pitchFamily="34" charset="0"/>
                <a:cs typeface="Arial" pitchFamily="34" charset="0"/>
              </a:rPr>
              <a:t/>
            </a:r>
            <a:br>
              <a:rPr lang="ru-RU" sz="1600" dirty="0" smtClean="0">
                <a:solidFill>
                  <a:schemeClr val="tx1"/>
                </a:solidFill>
                <a:latin typeface="Calibri" pitchFamily="34" charset="0"/>
                <a:cs typeface="Arial" pitchFamily="34" charset="0"/>
              </a:rPr>
            </a:br>
            <a:r>
              <a:rPr lang="ru-RU" sz="1600" dirty="0" smtClean="0">
                <a:solidFill>
                  <a:schemeClr val="tx1"/>
                </a:solidFill>
                <a:latin typeface="Calibri" pitchFamily="34" charset="0"/>
                <a:cs typeface="Arial" pitchFamily="34" charset="0"/>
              </a:rPr>
              <a:t/>
            </a:r>
            <a:br>
              <a:rPr lang="ru-RU" sz="1600" dirty="0" smtClean="0">
                <a:solidFill>
                  <a:schemeClr val="tx1"/>
                </a:solidFill>
                <a:latin typeface="Calibri" pitchFamily="34" charset="0"/>
                <a:cs typeface="Arial" pitchFamily="34" charset="0"/>
              </a:rPr>
            </a:br>
            <a:r>
              <a:rPr lang="ru-RU" sz="1600" dirty="0" smtClean="0">
                <a:solidFill>
                  <a:schemeClr val="tx1"/>
                </a:solidFill>
                <a:latin typeface="Calibri" pitchFamily="34" charset="0"/>
                <a:cs typeface="Arial" pitchFamily="34" charset="0"/>
              </a:rPr>
              <a:t/>
            </a:r>
            <a:br>
              <a:rPr lang="ru-RU" sz="1600" dirty="0" smtClean="0">
                <a:solidFill>
                  <a:schemeClr val="tx1"/>
                </a:solidFill>
                <a:latin typeface="Calibri" pitchFamily="34" charset="0"/>
                <a:cs typeface="Arial" pitchFamily="34" charset="0"/>
              </a:rPr>
            </a:br>
            <a:r>
              <a:rPr lang="ru-RU" sz="1600" dirty="0" smtClean="0">
                <a:solidFill>
                  <a:schemeClr val="tx1"/>
                </a:solidFill>
                <a:latin typeface="Calibri" pitchFamily="34" charset="0"/>
                <a:cs typeface="Arial" pitchFamily="34" charset="0"/>
              </a:rPr>
              <a:t/>
            </a:r>
            <a:br>
              <a:rPr lang="ru-RU" sz="1600" dirty="0" smtClean="0">
                <a:solidFill>
                  <a:schemeClr val="tx1"/>
                </a:solidFill>
                <a:latin typeface="Calibri" pitchFamily="34" charset="0"/>
                <a:cs typeface="Arial" pitchFamily="34" charset="0"/>
              </a:rPr>
            </a:br>
            <a:r>
              <a:rPr lang="ru-RU" sz="1600" dirty="0" smtClean="0">
                <a:solidFill>
                  <a:schemeClr val="tx1"/>
                </a:solidFill>
                <a:latin typeface="Calibri" pitchFamily="34" charset="0"/>
                <a:cs typeface="Arial" pitchFamily="34" charset="0"/>
              </a:rPr>
              <a:t/>
            </a:r>
            <a:br>
              <a:rPr lang="ru-RU" sz="1600" dirty="0" smtClean="0">
                <a:solidFill>
                  <a:schemeClr val="tx1"/>
                </a:solidFill>
                <a:latin typeface="Calibri" pitchFamily="34" charset="0"/>
                <a:cs typeface="Arial" pitchFamily="34" charset="0"/>
              </a:rPr>
            </a:br>
            <a:r>
              <a:rPr lang="ru-RU" sz="1600" dirty="0" smtClean="0">
                <a:solidFill>
                  <a:schemeClr val="tx1"/>
                </a:solidFill>
                <a:latin typeface="Calibri" pitchFamily="34" charset="0"/>
                <a:cs typeface="Arial" pitchFamily="34" charset="0"/>
              </a:rPr>
              <a:t/>
            </a:r>
            <a:br>
              <a:rPr lang="ru-RU" sz="1600" dirty="0" smtClean="0">
                <a:solidFill>
                  <a:schemeClr val="tx1"/>
                </a:solidFill>
                <a:latin typeface="Calibri" pitchFamily="34" charset="0"/>
                <a:cs typeface="Arial" pitchFamily="34" charset="0"/>
              </a:rPr>
            </a:br>
            <a:r>
              <a:rPr lang="ru-RU" sz="1600" dirty="0" smtClean="0">
                <a:solidFill>
                  <a:schemeClr val="tx1"/>
                </a:solidFill>
                <a:latin typeface="Calibri" pitchFamily="34" charset="0"/>
                <a:cs typeface="Arial" pitchFamily="34" charset="0"/>
              </a:rPr>
              <a:t/>
            </a:r>
            <a:br>
              <a:rPr lang="ru-RU" sz="1600" dirty="0" smtClean="0">
                <a:solidFill>
                  <a:schemeClr val="tx1"/>
                </a:solidFill>
                <a:latin typeface="Calibri" pitchFamily="34" charset="0"/>
                <a:cs typeface="Arial" pitchFamily="34" charset="0"/>
              </a:rPr>
            </a:br>
            <a:r>
              <a:rPr lang="ru-RU" sz="1600" dirty="0" smtClean="0">
                <a:solidFill>
                  <a:schemeClr val="tx1"/>
                </a:solidFill>
                <a:latin typeface="Calibri" pitchFamily="34" charset="0"/>
                <a:cs typeface="Arial" pitchFamily="34" charset="0"/>
              </a:rPr>
              <a:t/>
            </a:r>
            <a:br>
              <a:rPr lang="ru-RU" sz="1600" dirty="0" smtClean="0">
                <a:solidFill>
                  <a:schemeClr val="tx1"/>
                </a:solidFill>
                <a:latin typeface="Calibri" pitchFamily="34" charset="0"/>
                <a:cs typeface="Arial" pitchFamily="34" charset="0"/>
              </a:rPr>
            </a:br>
            <a:r>
              <a:rPr lang="ru-RU" sz="1600" dirty="0" smtClean="0">
                <a:solidFill>
                  <a:schemeClr val="tx1"/>
                </a:solidFill>
                <a:latin typeface="Calibri" pitchFamily="34" charset="0"/>
                <a:cs typeface="Arial" pitchFamily="34" charset="0"/>
              </a:rPr>
              <a:t/>
            </a:r>
            <a:br>
              <a:rPr lang="ru-RU" sz="1600" dirty="0" smtClean="0">
                <a:solidFill>
                  <a:schemeClr val="tx1"/>
                </a:solidFill>
                <a:latin typeface="Calibri" pitchFamily="34" charset="0"/>
                <a:cs typeface="Arial" pitchFamily="34" charset="0"/>
              </a:rPr>
            </a:br>
            <a:r>
              <a:rPr lang="ru-RU" sz="1600" dirty="0" smtClean="0">
                <a:solidFill>
                  <a:schemeClr val="tx1"/>
                </a:solidFill>
                <a:latin typeface="Calibri" pitchFamily="34" charset="0"/>
                <a:cs typeface="Arial" pitchFamily="34" charset="0"/>
              </a:rPr>
              <a:t/>
            </a:r>
            <a:br>
              <a:rPr lang="ru-RU" sz="1600" dirty="0" smtClean="0">
                <a:solidFill>
                  <a:schemeClr val="tx1"/>
                </a:solidFill>
                <a:latin typeface="Calibri" pitchFamily="34" charset="0"/>
                <a:cs typeface="Arial" pitchFamily="34" charset="0"/>
              </a:rPr>
            </a:br>
            <a:r>
              <a:rPr lang="ru-RU" sz="1600" dirty="0" smtClean="0">
                <a:solidFill>
                  <a:schemeClr val="tx1"/>
                </a:solidFill>
                <a:latin typeface="Calibri" pitchFamily="34" charset="0"/>
                <a:cs typeface="Arial" pitchFamily="34" charset="0"/>
              </a:rPr>
              <a:t/>
            </a:r>
            <a:br>
              <a:rPr lang="ru-RU" sz="1600" dirty="0" smtClean="0">
                <a:solidFill>
                  <a:schemeClr val="tx1"/>
                </a:solidFill>
                <a:latin typeface="Calibri" pitchFamily="34" charset="0"/>
                <a:cs typeface="Arial" pitchFamily="34" charset="0"/>
              </a:rPr>
            </a:br>
            <a:r>
              <a:rPr lang="ru-RU" sz="1600" dirty="0" smtClean="0">
                <a:solidFill>
                  <a:schemeClr val="tx1"/>
                </a:solidFill>
                <a:latin typeface="Calibri" pitchFamily="34" charset="0"/>
                <a:cs typeface="Arial" pitchFamily="34" charset="0"/>
              </a:rPr>
              <a:t/>
            </a:r>
            <a:br>
              <a:rPr lang="ru-RU" sz="1600" dirty="0" smtClean="0">
                <a:solidFill>
                  <a:schemeClr val="tx1"/>
                </a:solidFill>
                <a:latin typeface="Calibri" pitchFamily="34" charset="0"/>
                <a:cs typeface="Arial" pitchFamily="34" charset="0"/>
              </a:rPr>
            </a:br>
            <a:r>
              <a:rPr lang="ru-RU" sz="1600" dirty="0" smtClean="0">
                <a:solidFill>
                  <a:schemeClr val="tx1"/>
                </a:solidFill>
                <a:latin typeface="Calibri" pitchFamily="34" charset="0"/>
                <a:cs typeface="Arial" pitchFamily="34" charset="0"/>
              </a:rPr>
              <a:t/>
            </a:r>
            <a:br>
              <a:rPr lang="ru-RU" sz="1600" dirty="0" smtClean="0">
                <a:solidFill>
                  <a:schemeClr val="tx1"/>
                </a:solidFill>
                <a:latin typeface="Calibri" pitchFamily="34" charset="0"/>
                <a:cs typeface="Arial" pitchFamily="34" charset="0"/>
              </a:rPr>
            </a:br>
            <a:r>
              <a:rPr lang="ru-RU" sz="1600" dirty="0" smtClean="0">
                <a:solidFill>
                  <a:schemeClr val="tx1"/>
                </a:solidFill>
                <a:latin typeface="Calibri" pitchFamily="34" charset="0"/>
                <a:cs typeface="Arial" pitchFamily="34" charset="0"/>
              </a:rPr>
              <a:t/>
            </a:r>
            <a:br>
              <a:rPr lang="ru-RU" sz="1600" dirty="0" smtClean="0">
                <a:solidFill>
                  <a:schemeClr val="tx1"/>
                </a:solidFill>
                <a:latin typeface="Calibri" pitchFamily="34" charset="0"/>
                <a:cs typeface="Arial" pitchFamily="34" charset="0"/>
              </a:rPr>
            </a:br>
            <a:r>
              <a:rPr lang="ru-RU" sz="1600" dirty="0" smtClean="0">
                <a:solidFill>
                  <a:schemeClr val="tx1"/>
                </a:solidFill>
                <a:latin typeface="Calibri" pitchFamily="34" charset="0"/>
                <a:cs typeface="Arial" pitchFamily="34" charset="0"/>
              </a:rPr>
              <a:t> </a:t>
            </a:r>
            <a:br>
              <a:rPr lang="ru-RU" sz="1600" dirty="0" smtClean="0">
                <a:solidFill>
                  <a:schemeClr val="tx1"/>
                </a:solidFill>
                <a:latin typeface="Calibri" pitchFamily="34" charset="0"/>
                <a:cs typeface="Arial" pitchFamily="34" charset="0"/>
              </a:rPr>
            </a:br>
            <a:r>
              <a:rPr lang="ru-RU" sz="3200" dirty="0" smtClean="0">
                <a:solidFill>
                  <a:schemeClr val="tx1"/>
                </a:solidFill>
                <a:latin typeface="Calibri" pitchFamily="34" charset="0"/>
                <a:cs typeface="Arial" pitchFamily="34" charset="0"/>
              </a:rPr>
              <a:t>Скульптура Монголії.</a:t>
            </a:r>
            <a:r>
              <a:rPr lang="ru-RU" sz="1600" dirty="0" smtClean="0">
                <a:solidFill>
                  <a:schemeClr val="tx1"/>
                </a:solidFill>
                <a:latin typeface="Calibri" pitchFamily="34" charset="0"/>
                <a:cs typeface="Arial" pitchFamily="34" charset="0"/>
              </a:rPr>
              <a:t/>
            </a:r>
            <a:br>
              <a:rPr lang="ru-RU" sz="1600" dirty="0" smtClean="0">
                <a:solidFill>
                  <a:schemeClr val="tx1"/>
                </a:solidFill>
                <a:latin typeface="Calibri" pitchFamily="34" charset="0"/>
                <a:cs typeface="Arial" pitchFamily="34" charset="0"/>
              </a:rPr>
            </a:br>
            <a:r>
              <a:rPr lang="ru-RU" sz="1600" dirty="0" smtClean="0">
                <a:solidFill>
                  <a:schemeClr val="tx1"/>
                </a:solidFill>
                <a:latin typeface="Calibri" pitchFamily="34" charset="0"/>
                <a:cs typeface="Arial" pitchFamily="34" charset="0"/>
              </a:rPr>
              <a:t>У Монголії було розвинене мистецтво створення скульптур. Ними був прикрашений ханський палац у Каракорумі. У середні століття в Монголії був розповсюджений буддизм, тому була створена безліч статуй богів, демонів і парфумів, що розміщалися в храмах. Скульптури монголи робили із глини, бронзи, дерева й паперової маси. Звичайно їх покривали золотом і розфарбовували яскравими фарбами.</a:t>
            </a:r>
            <a:endParaRPr lang="ru-RU" sz="1400" dirty="0">
              <a:solidFill>
                <a:schemeClr val="tx1"/>
              </a:solidFill>
            </a:endParaRPr>
          </a:p>
        </p:txBody>
      </p:sp>
      <p:pic>
        <p:nvPicPr>
          <p:cNvPr id="14338" name="Picture 2"/>
          <p:cNvPicPr>
            <a:picLocks noChangeAspect="1" noChangeArrowheads="1"/>
          </p:cNvPicPr>
          <p:nvPr/>
        </p:nvPicPr>
        <p:blipFill>
          <a:blip r:embed="rId2" cstate="print"/>
          <a:srcRect/>
          <a:stretch>
            <a:fillRect/>
          </a:stretch>
        </p:blipFill>
        <p:spPr bwMode="auto">
          <a:xfrm>
            <a:off x="6072188" y="2214563"/>
            <a:ext cx="2071687" cy="3352800"/>
          </a:xfrm>
          <a:prstGeom prst="rect">
            <a:avLst/>
          </a:prstGeom>
          <a:noFill/>
          <a:ln w="9525">
            <a:noFill/>
            <a:miter lim="800000"/>
            <a:headEnd/>
            <a:tailEnd/>
          </a:ln>
        </p:spPr>
      </p:pic>
      <p:sp>
        <p:nvSpPr>
          <p:cNvPr id="14339" name="Прямоугольник 5"/>
          <p:cNvSpPr>
            <a:spLocks noChangeArrowheads="1"/>
          </p:cNvSpPr>
          <p:nvPr/>
        </p:nvSpPr>
        <p:spPr bwMode="auto">
          <a:xfrm>
            <a:off x="5500688" y="5643563"/>
            <a:ext cx="3643312" cy="615950"/>
          </a:xfrm>
          <a:prstGeom prst="rect">
            <a:avLst/>
          </a:prstGeom>
          <a:noFill/>
          <a:ln w="9525">
            <a:noFill/>
            <a:miter lim="800000"/>
            <a:headEnd/>
            <a:tailEnd/>
          </a:ln>
        </p:spPr>
        <p:txBody>
          <a:bodyPr>
            <a:spAutoFit/>
          </a:bodyPr>
          <a:lstStyle/>
          <a:p>
            <a:r>
              <a:rPr lang="ru-RU" sz="1600" i="1">
                <a:solidFill>
                  <a:schemeClr val="tx2"/>
                </a:solidFill>
                <a:latin typeface="Century Schoolbook" pitchFamily="18" charset="0"/>
              </a:rPr>
              <a:t>    Дзанабадзар. Амогасидха.</a:t>
            </a:r>
          </a:p>
          <a:p>
            <a:r>
              <a:rPr lang="ru-RU" sz="1600" i="1">
                <a:solidFill>
                  <a:schemeClr val="tx2"/>
                </a:solidFill>
                <a:latin typeface="Century Schoolbook" pitchFamily="18" charset="0"/>
              </a:rPr>
              <a:t>         Позолоченна бронза</a:t>
            </a:r>
            <a:r>
              <a:rPr lang="ru-RU">
                <a:latin typeface="Century Schoolbook" pitchFamily="18" charset="0"/>
              </a:rPr>
              <a:t>.</a:t>
            </a:r>
          </a:p>
        </p:txBody>
      </p:sp>
      <p:pic>
        <p:nvPicPr>
          <p:cNvPr id="14340" name="Picture 3"/>
          <p:cNvPicPr>
            <a:picLocks noChangeAspect="1" noChangeArrowheads="1"/>
          </p:cNvPicPr>
          <p:nvPr/>
        </p:nvPicPr>
        <p:blipFill>
          <a:blip r:embed="rId3" cstate="print"/>
          <a:srcRect/>
          <a:stretch>
            <a:fillRect/>
          </a:stretch>
        </p:blipFill>
        <p:spPr bwMode="auto">
          <a:xfrm>
            <a:off x="2571750" y="2714625"/>
            <a:ext cx="3333750" cy="2214563"/>
          </a:xfrm>
          <a:prstGeom prst="rect">
            <a:avLst/>
          </a:prstGeom>
          <a:noFill/>
          <a:ln w="9525">
            <a:noFill/>
            <a:miter lim="800000"/>
            <a:headEnd/>
            <a:tailEnd/>
          </a:ln>
        </p:spPr>
      </p:pic>
      <p:sp>
        <p:nvSpPr>
          <p:cNvPr id="14341" name="Прямоугольник 7"/>
          <p:cNvSpPr>
            <a:spLocks noChangeArrowheads="1"/>
          </p:cNvSpPr>
          <p:nvPr/>
        </p:nvSpPr>
        <p:spPr bwMode="auto">
          <a:xfrm>
            <a:off x="1714500" y="5000625"/>
            <a:ext cx="4572000" cy="584200"/>
          </a:xfrm>
          <a:prstGeom prst="rect">
            <a:avLst/>
          </a:prstGeom>
          <a:noFill/>
          <a:ln w="9525">
            <a:noFill/>
            <a:miter lim="800000"/>
            <a:headEnd/>
            <a:tailEnd/>
          </a:ln>
        </p:spPr>
        <p:txBody>
          <a:bodyPr>
            <a:spAutoFit/>
          </a:bodyPr>
          <a:lstStyle/>
          <a:p>
            <a:pPr algn="ctr"/>
            <a:r>
              <a:rPr lang="ru-RU" sz="1600" i="1">
                <a:solidFill>
                  <a:schemeClr val="tx2"/>
                </a:solidFill>
                <a:latin typeface="Century Schoolbook" pitchFamily="18" charset="0"/>
              </a:rPr>
              <a:t>Д. Эрдэнэбилэг</a:t>
            </a:r>
          </a:p>
          <a:p>
            <a:pPr algn="ctr"/>
            <a:r>
              <a:rPr lang="ru-RU" sz="1600" i="1">
                <a:solidFill>
                  <a:schemeClr val="tx2"/>
                </a:solidFill>
                <a:latin typeface="Century Schoolbook" pitchFamily="18" charset="0"/>
              </a:rPr>
              <a:t>Конная статуя Чингисхана.</a:t>
            </a:r>
          </a:p>
        </p:txBody>
      </p:sp>
      <p:pic>
        <p:nvPicPr>
          <p:cNvPr id="14342" name="Picture 4"/>
          <p:cNvPicPr>
            <a:picLocks noChangeAspect="1" noChangeArrowheads="1"/>
          </p:cNvPicPr>
          <p:nvPr/>
        </p:nvPicPr>
        <p:blipFill>
          <a:blip r:embed="rId4" cstate="print"/>
          <a:srcRect/>
          <a:stretch>
            <a:fillRect/>
          </a:stretch>
        </p:blipFill>
        <p:spPr bwMode="auto">
          <a:xfrm>
            <a:off x="285750" y="3357563"/>
            <a:ext cx="2143125" cy="2357437"/>
          </a:xfrm>
          <a:prstGeom prst="rect">
            <a:avLst/>
          </a:prstGeom>
          <a:noFill/>
          <a:ln w="9525">
            <a:noFill/>
            <a:miter lim="800000"/>
            <a:headEnd/>
            <a:tailEnd/>
          </a:ln>
        </p:spPr>
      </p:pic>
      <p:sp>
        <p:nvSpPr>
          <p:cNvPr id="14343" name="Прямоугольник 10"/>
          <p:cNvSpPr>
            <a:spLocks noChangeArrowheads="1"/>
          </p:cNvSpPr>
          <p:nvPr/>
        </p:nvSpPr>
        <p:spPr bwMode="auto">
          <a:xfrm>
            <a:off x="214313" y="5715000"/>
            <a:ext cx="2286000" cy="830263"/>
          </a:xfrm>
          <a:prstGeom prst="rect">
            <a:avLst/>
          </a:prstGeom>
          <a:noFill/>
          <a:ln w="9525">
            <a:noFill/>
            <a:miter lim="800000"/>
            <a:headEnd/>
            <a:tailEnd/>
          </a:ln>
        </p:spPr>
        <p:txBody>
          <a:bodyPr>
            <a:spAutoFit/>
          </a:bodyPr>
          <a:lstStyle/>
          <a:p>
            <a:pPr algn="ctr"/>
            <a:r>
              <a:rPr lang="ru-RU" sz="1600" i="1">
                <a:solidFill>
                  <a:schemeClr val="tx2"/>
                </a:solidFill>
                <a:latin typeface="Century Schoolbook" pitchFamily="18" charset="0"/>
              </a:rPr>
              <a:t>Жертвенний сосуд в монастирі Гандан. Улан-Батор</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63" y="1428750"/>
            <a:ext cx="7467600" cy="1143000"/>
          </a:xfrm>
        </p:spPr>
        <p:txBody>
          <a:bodyPr>
            <a:normAutofit fontScale="90000"/>
          </a:bodyPr>
          <a:lstStyle/>
          <a:p>
            <a:pPr fontAlgn="auto">
              <a:spcAft>
                <a:spcPts val="0"/>
              </a:spcAft>
              <a:defRPr/>
            </a:pPr>
            <a:r>
              <a:rPr lang="uk-UA" sz="3200" dirty="0" smtClean="0">
                <a:solidFill>
                  <a:schemeClr val="tx1"/>
                </a:solidFill>
              </a:rPr>
              <a:t>Скульптура Китаю.</a:t>
            </a:r>
            <a:br>
              <a:rPr lang="uk-UA" sz="3200" dirty="0" smtClean="0">
                <a:solidFill>
                  <a:schemeClr val="tx1"/>
                </a:solidFill>
              </a:rPr>
            </a:br>
            <a:r>
              <a:rPr lang="uk-UA" sz="1800" dirty="0" smtClean="0">
                <a:solidFill>
                  <a:schemeClr val="tx1"/>
                </a:solidFill>
              </a:rPr>
              <a:t>Для старокитайської скульптури, як і всього мистецтва Китаю властиві дві характерні риси: традиціоналізм і </a:t>
            </a:r>
            <a:r>
              <a:rPr lang="uk-UA" sz="1800" dirty="0" err="1" smtClean="0">
                <a:solidFill>
                  <a:schemeClr val="tx1"/>
                </a:solidFill>
              </a:rPr>
              <a:t>гілозоізм</a:t>
            </a:r>
            <a:r>
              <a:rPr lang="uk-UA" sz="1800" dirty="0" smtClean="0">
                <a:solidFill>
                  <a:schemeClr val="tx1"/>
                </a:solidFill>
              </a:rPr>
              <a:t> (бачення природи як живого організму, </a:t>
            </a:r>
            <a:r>
              <a:rPr lang="uk-UA" sz="1800" dirty="0" err="1" smtClean="0">
                <a:solidFill>
                  <a:schemeClr val="tx1"/>
                </a:solidFill>
              </a:rPr>
              <a:t>ожівотвореніе</a:t>
            </a:r>
            <a:r>
              <a:rPr lang="uk-UA" sz="1800" dirty="0" smtClean="0">
                <a:solidFill>
                  <a:schemeClr val="tx1"/>
                </a:solidFill>
              </a:rPr>
              <a:t> природи). Поєднання цих рис з раціоналізмом дає унікальний результат: дивовижне відчуття природи, здатність бачити в її найменших проявах - ціле. Людина в цій культурній системі прагнути не до підпорядкування природи, а до життя у всій її природного повноті і раціональної влаштованості.</a:t>
            </a:r>
            <a:endParaRPr lang="ru-RU" sz="1800" dirty="0">
              <a:solidFill>
                <a:schemeClr val="tx1"/>
              </a:solidFill>
            </a:endParaRPr>
          </a:p>
        </p:txBody>
      </p:sp>
      <p:pic>
        <p:nvPicPr>
          <p:cNvPr id="32770" name="Picture 2"/>
          <p:cNvPicPr>
            <a:picLocks noGrp="1" noChangeAspect="1" noChangeArrowheads="1"/>
          </p:cNvPicPr>
          <p:nvPr>
            <p:ph sz="quarter" idx="1"/>
          </p:nvPr>
        </p:nvPicPr>
        <p:blipFill>
          <a:blip r:embed="rId2" cstate="print"/>
          <a:srcRect/>
          <a:stretch>
            <a:fillRect/>
          </a:stretch>
        </p:blipFill>
        <p:spPr>
          <a:xfrm>
            <a:off x="3500438" y="3429000"/>
            <a:ext cx="2428875" cy="2500313"/>
          </a:xfrm>
        </p:spPr>
      </p:pic>
      <p:pic>
        <p:nvPicPr>
          <p:cNvPr id="32771" name="Picture 3"/>
          <p:cNvPicPr>
            <a:picLocks noChangeAspect="1" noChangeArrowheads="1"/>
          </p:cNvPicPr>
          <p:nvPr/>
        </p:nvPicPr>
        <p:blipFill>
          <a:blip r:embed="rId3" cstate="print"/>
          <a:srcRect/>
          <a:stretch>
            <a:fillRect/>
          </a:stretch>
        </p:blipFill>
        <p:spPr bwMode="auto">
          <a:xfrm>
            <a:off x="6000750" y="3643313"/>
            <a:ext cx="2908300" cy="2357437"/>
          </a:xfrm>
          <a:prstGeom prst="rect">
            <a:avLst/>
          </a:prstGeom>
          <a:noFill/>
          <a:ln w="9525">
            <a:noFill/>
            <a:miter lim="800000"/>
            <a:headEnd/>
            <a:tailEnd/>
          </a:ln>
        </p:spPr>
      </p:pic>
      <p:pic>
        <p:nvPicPr>
          <p:cNvPr id="32772" name="Picture 4"/>
          <p:cNvPicPr>
            <a:picLocks noChangeAspect="1" noChangeArrowheads="1"/>
          </p:cNvPicPr>
          <p:nvPr/>
        </p:nvPicPr>
        <p:blipFill>
          <a:blip r:embed="rId4" cstate="print"/>
          <a:srcRect/>
          <a:stretch>
            <a:fillRect/>
          </a:stretch>
        </p:blipFill>
        <p:spPr bwMode="auto">
          <a:xfrm>
            <a:off x="214313" y="3571875"/>
            <a:ext cx="3181350" cy="2382838"/>
          </a:xfrm>
          <a:prstGeom prst="rect">
            <a:avLst/>
          </a:prstGeom>
          <a:noFill/>
          <a:ln w="9525">
            <a:noFill/>
            <a:miter lim="800000"/>
            <a:headEnd/>
            <a:tailEnd/>
          </a:ln>
        </p:spPr>
      </p:pic>
    </p:spTree>
  </p:cSld>
  <p:clrMapOvr>
    <a:masterClrMapping/>
  </p:clrMapOvr>
  <p:transition>
    <p:plus/>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p:cNvPicPr>
            <a:picLocks noChangeAspect="1" noChangeArrowheads="1"/>
          </p:cNvPicPr>
          <p:nvPr/>
        </p:nvPicPr>
        <p:blipFill>
          <a:blip r:embed="rId2" cstate="print"/>
          <a:srcRect/>
          <a:stretch>
            <a:fillRect/>
          </a:stretch>
        </p:blipFill>
        <p:spPr bwMode="auto">
          <a:xfrm>
            <a:off x="6429375" y="1857375"/>
            <a:ext cx="2095500" cy="3152775"/>
          </a:xfrm>
          <a:prstGeom prst="rect">
            <a:avLst/>
          </a:prstGeom>
          <a:noFill/>
          <a:ln w="9525">
            <a:noFill/>
            <a:miter lim="800000"/>
            <a:headEnd/>
            <a:tailEnd/>
          </a:ln>
        </p:spPr>
      </p:pic>
      <p:sp>
        <p:nvSpPr>
          <p:cNvPr id="2" name="Заголовок 1"/>
          <p:cNvSpPr>
            <a:spLocks noGrp="1"/>
          </p:cNvSpPr>
          <p:nvPr>
            <p:ph type="title"/>
          </p:nvPr>
        </p:nvSpPr>
        <p:spPr>
          <a:xfrm>
            <a:off x="428625" y="714375"/>
            <a:ext cx="7467600" cy="1571625"/>
          </a:xfrm>
        </p:spPr>
        <p:txBody>
          <a:bodyPr>
            <a:normAutofit fontScale="90000"/>
          </a:bodyPr>
          <a:lstStyle/>
          <a:p>
            <a:pPr fontAlgn="auto">
              <a:spcAft>
                <a:spcPts val="0"/>
              </a:spcAft>
              <a:defRPr/>
            </a:pPr>
            <a:r>
              <a:rPr lang="uk-UA" dirty="0" smtClean="0">
                <a:solidFill>
                  <a:schemeClr val="tx1"/>
                </a:solidFill>
              </a:rPr>
              <a:t>Архітектура Китаю.</a:t>
            </a:r>
            <a:br>
              <a:rPr lang="uk-UA" dirty="0" smtClean="0">
                <a:solidFill>
                  <a:schemeClr val="tx1"/>
                </a:solidFill>
              </a:rPr>
            </a:br>
            <a:r>
              <a:rPr lang="ru-RU" sz="1800" dirty="0" err="1" smtClean="0">
                <a:solidFill>
                  <a:schemeClr val="tx1"/>
                </a:solidFill>
              </a:rPr>
              <a:t>Переважна</a:t>
            </a:r>
            <a:r>
              <a:rPr lang="ru-RU" sz="1800" dirty="0" smtClean="0">
                <a:solidFill>
                  <a:schemeClr val="tx1"/>
                </a:solidFill>
              </a:rPr>
              <a:t> </a:t>
            </a:r>
            <a:r>
              <a:rPr lang="ru-RU" sz="1800" dirty="0" err="1" smtClean="0">
                <a:solidFill>
                  <a:schemeClr val="tx1"/>
                </a:solidFill>
              </a:rPr>
              <a:t>більшість</a:t>
            </a:r>
            <a:r>
              <a:rPr lang="ru-RU" sz="1800" dirty="0" smtClean="0">
                <a:solidFill>
                  <a:schemeClr val="tx1"/>
                </a:solidFill>
              </a:rPr>
              <a:t> </a:t>
            </a:r>
            <a:r>
              <a:rPr lang="ru-RU" sz="1800" dirty="0" err="1" smtClean="0">
                <a:solidFill>
                  <a:schemeClr val="tx1"/>
                </a:solidFill>
              </a:rPr>
              <a:t>будівель</a:t>
            </a:r>
            <a:r>
              <a:rPr lang="ru-RU" sz="1800" dirty="0" smtClean="0">
                <a:solidFill>
                  <a:schemeClr val="tx1"/>
                </a:solidFill>
              </a:rPr>
              <a:t> в </a:t>
            </a:r>
            <a:r>
              <a:rPr lang="ru-RU" sz="1800" dirty="0" err="1" smtClean="0">
                <a:solidFill>
                  <a:schemeClr val="tx1"/>
                </a:solidFill>
              </a:rPr>
              <a:t>стародавньому</a:t>
            </a:r>
            <a:r>
              <a:rPr lang="ru-RU" sz="1800" dirty="0" smtClean="0">
                <a:solidFill>
                  <a:schemeClr val="tx1"/>
                </a:solidFill>
              </a:rPr>
              <a:t> </a:t>
            </a:r>
            <a:r>
              <a:rPr lang="ru-RU" sz="1800" dirty="0" err="1" smtClean="0">
                <a:solidFill>
                  <a:schemeClr val="tx1"/>
                </a:solidFill>
              </a:rPr>
              <a:t>Китаї</a:t>
            </a:r>
            <a:r>
              <a:rPr lang="ru-RU" sz="1800" dirty="0" smtClean="0">
                <a:solidFill>
                  <a:schemeClr val="tx1"/>
                </a:solidFill>
              </a:rPr>
              <a:t> </a:t>
            </a:r>
            <a:r>
              <a:rPr lang="ru-RU" sz="1800" dirty="0" err="1" smtClean="0">
                <a:solidFill>
                  <a:schemeClr val="tx1"/>
                </a:solidFill>
              </a:rPr>
              <a:t>будувалися</a:t>
            </a:r>
            <a:r>
              <a:rPr lang="ru-RU" sz="1800" dirty="0" smtClean="0">
                <a:solidFill>
                  <a:schemeClr val="tx1"/>
                </a:solidFill>
              </a:rPr>
              <a:t> </a:t>
            </a:r>
            <a:r>
              <a:rPr lang="ru-RU" sz="1800" dirty="0" err="1" smtClean="0">
                <a:solidFill>
                  <a:schemeClr val="tx1"/>
                </a:solidFill>
              </a:rPr>
              <a:t>з</a:t>
            </a:r>
            <a:r>
              <a:rPr lang="ru-RU" sz="1800" dirty="0" smtClean="0">
                <a:solidFill>
                  <a:schemeClr val="tx1"/>
                </a:solidFill>
              </a:rPr>
              <a:t> дерева. </a:t>
            </a:r>
            <a:r>
              <a:rPr lang="ru-RU" sz="1800" dirty="0" err="1" smtClean="0">
                <a:solidFill>
                  <a:schemeClr val="tx1"/>
                </a:solidFill>
              </a:rPr>
              <a:t>Стародавні</a:t>
            </a:r>
            <a:r>
              <a:rPr lang="ru-RU" sz="1800" dirty="0" smtClean="0">
                <a:solidFill>
                  <a:schemeClr val="tx1"/>
                </a:solidFill>
              </a:rPr>
              <a:t> </a:t>
            </a:r>
            <a:r>
              <a:rPr lang="ru-RU" sz="1800" dirty="0" err="1" smtClean="0">
                <a:solidFill>
                  <a:schemeClr val="tx1"/>
                </a:solidFill>
              </a:rPr>
              <a:t>китайці</a:t>
            </a:r>
            <a:r>
              <a:rPr lang="ru-RU" sz="1800" dirty="0" smtClean="0">
                <a:solidFill>
                  <a:schemeClr val="tx1"/>
                </a:solidFill>
              </a:rPr>
              <a:t>, </a:t>
            </a:r>
            <a:r>
              <a:rPr lang="ru-RU" sz="1800" dirty="0" err="1" smtClean="0">
                <a:solidFill>
                  <a:schemeClr val="tx1"/>
                </a:solidFill>
              </a:rPr>
              <a:t>ймовірно</a:t>
            </a:r>
            <a:r>
              <a:rPr lang="ru-RU" sz="1800" dirty="0" smtClean="0">
                <a:solidFill>
                  <a:schemeClr val="tx1"/>
                </a:solidFill>
              </a:rPr>
              <a:t>, </a:t>
            </a:r>
            <a:r>
              <a:rPr lang="ru-RU" sz="1800" dirty="0" err="1" smtClean="0">
                <a:solidFill>
                  <a:schemeClr val="tx1"/>
                </a:solidFill>
              </a:rPr>
              <a:t>одні</a:t>
            </a:r>
            <a:r>
              <a:rPr lang="ru-RU" sz="1800" dirty="0" smtClean="0">
                <a:solidFill>
                  <a:schemeClr val="tx1"/>
                </a:solidFill>
              </a:rPr>
              <a:t> </a:t>
            </a:r>
            <a:r>
              <a:rPr lang="ru-RU" sz="1800" dirty="0" err="1" smtClean="0">
                <a:solidFill>
                  <a:schemeClr val="tx1"/>
                </a:solidFill>
              </a:rPr>
              <a:t>з</a:t>
            </a:r>
            <a:r>
              <a:rPr lang="ru-RU" sz="1800" dirty="0" smtClean="0">
                <a:solidFill>
                  <a:schemeClr val="tx1"/>
                </a:solidFill>
              </a:rPr>
              <a:t> перших </a:t>
            </a:r>
            <a:r>
              <a:rPr lang="ru-RU" sz="1800" dirty="0" err="1" smtClean="0">
                <a:solidFill>
                  <a:schemeClr val="tx1"/>
                </a:solidFill>
              </a:rPr>
              <a:t>використовували</a:t>
            </a:r>
            <a:r>
              <a:rPr lang="ru-RU" sz="1800" dirty="0" smtClean="0">
                <a:solidFill>
                  <a:schemeClr val="tx1"/>
                </a:solidFill>
              </a:rPr>
              <a:t> «</a:t>
            </a:r>
            <a:r>
              <a:rPr lang="ru-RU" sz="1800" dirty="0" err="1" smtClean="0">
                <a:solidFill>
                  <a:schemeClr val="tx1"/>
                </a:solidFill>
              </a:rPr>
              <a:t>потоковий</a:t>
            </a:r>
            <a:r>
              <a:rPr lang="ru-RU" sz="1800" dirty="0" smtClean="0">
                <a:solidFill>
                  <a:schemeClr val="tx1"/>
                </a:solidFill>
              </a:rPr>
              <a:t> метод» в </a:t>
            </a:r>
            <a:r>
              <a:rPr lang="ru-RU" sz="1800" dirty="0" err="1" smtClean="0">
                <a:solidFill>
                  <a:schemeClr val="tx1"/>
                </a:solidFill>
              </a:rPr>
              <a:t>архітектурі</a:t>
            </a:r>
            <a:r>
              <a:rPr lang="ru-RU" sz="1800" dirty="0" smtClean="0">
                <a:solidFill>
                  <a:schemeClr val="tx1"/>
                </a:solidFill>
              </a:rPr>
              <a:t>. Стандартна </a:t>
            </a:r>
            <a:r>
              <a:rPr lang="ru-RU" sz="1800" dirty="0" err="1" smtClean="0">
                <a:solidFill>
                  <a:schemeClr val="tx1"/>
                </a:solidFill>
              </a:rPr>
              <a:t>конструкція</a:t>
            </a:r>
            <a:r>
              <a:rPr lang="ru-RU" sz="1800" dirty="0" smtClean="0">
                <a:solidFill>
                  <a:schemeClr val="tx1"/>
                </a:solidFill>
              </a:rPr>
              <a:t> </a:t>
            </a:r>
            <a:r>
              <a:rPr lang="ru-RU" sz="1800" dirty="0" err="1" smtClean="0">
                <a:solidFill>
                  <a:schemeClr val="tx1"/>
                </a:solidFill>
              </a:rPr>
              <a:t>споруд</a:t>
            </a:r>
            <a:r>
              <a:rPr lang="ru-RU" sz="1800" dirty="0" smtClean="0">
                <a:solidFill>
                  <a:schemeClr val="tx1"/>
                </a:solidFill>
              </a:rPr>
              <a:t> дозволяла точно знати </a:t>
            </a:r>
            <a:r>
              <a:rPr lang="ru-RU" sz="1800" dirty="0" err="1" smtClean="0">
                <a:solidFill>
                  <a:schemeClr val="tx1"/>
                </a:solidFill>
              </a:rPr>
              <a:t>розміри</a:t>
            </a:r>
            <a:r>
              <a:rPr lang="ru-RU" sz="1800" dirty="0" smtClean="0">
                <a:solidFill>
                  <a:schemeClr val="tx1"/>
                </a:solidFill>
              </a:rPr>
              <a:t> деталей, </a:t>
            </a:r>
            <a:r>
              <a:rPr lang="ru-RU" sz="1800" dirty="0" err="1" smtClean="0">
                <a:solidFill>
                  <a:schemeClr val="tx1"/>
                </a:solidFill>
              </a:rPr>
              <a:t>з</a:t>
            </a:r>
            <a:r>
              <a:rPr lang="ru-RU" sz="1800" dirty="0" smtClean="0">
                <a:solidFill>
                  <a:schemeClr val="tx1"/>
                </a:solidFill>
              </a:rPr>
              <a:t> </a:t>
            </a:r>
            <a:r>
              <a:rPr lang="ru-RU" sz="1800" dirty="0" err="1" smtClean="0">
                <a:solidFill>
                  <a:schemeClr val="tx1"/>
                </a:solidFill>
              </a:rPr>
              <a:t>яких</a:t>
            </a:r>
            <a:r>
              <a:rPr lang="ru-RU" sz="1800" dirty="0" smtClean="0">
                <a:solidFill>
                  <a:schemeClr val="tx1"/>
                </a:solidFill>
              </a:rPr>
              <a:t> вона </a:t>
            </a:r>
            <a:r>
              <a:rPr lang="ru-RU" sz="1800" dirty="0" err="1" smtClean="0">
                <a:solidFill>
                  <a:schemeClr val="tx1"/>
                </a:solidFill>
              </a:rPr>
              <a:t>зводилася</a:t>
            </a:r>
            <a:r>
              <a:rPr lang="ru-RU" sz="1800" dirty="0" smtClean="0">
                <a:solidFill>
                  <a:schemeClr val="tx1"/>
                </a:solidFill>
              </a:rPr>
              <a:t>. Тому </a:t>
            </a:r>
            <a:r>
              <a:rPr lang="ru-RU" sz="1800" dirty="0" err="1" smtClean="0">
                <a:solidFill>
                  <a:schemeClr val="tx1"/>
                </a:solidFill>
              </a:rPr>
              <a:t>будівельники</a:t>
            </a:r>
            <a:r>
              <a:rPr lang="ru-RU" sz="1800" dirty="0" smtClean="0">
                <a:solidFill>
                  <a:schemeClr val="tx1"/>
                </a:solidFill>
              </a:rPr>
              <a:t> могли </a:t>
            </a:r>
            <a:r>
              <a:rPr lang="ru-RU" sz="1800" dirty="0" err="1" smtClean="0">
                <a:solidFill>
                  <a:schemeClr val="tx1"/>
                </a:solidFill>
              </a:rPr>
              <a:t>виготовляти</a:t>
            </a:r>
            <a:r>
              <a:rPr lang="ru-RU" sz="1800" dirty="0" smtClean="0">
                <a:solidFill>
                  <a:schemeClr val="tx1"/>
                </a:solidFill>
              </a:rPr>
              <a:t> їх </a:t>
            </a:r>
            <a:r>
              <a:rPr lang="ru-RU" sz="1800" dirty="0" err="1" smtClean="0">
                <a:solidFill>
                  <a:schemeClr val="tx1"/>
                </a:solidFill>
              </a:rPr>
              <a:t>окремо</a:t>
            </a:r>
            <a:r>
              <a:rPr lang="ru-RU" sz="1800" dirty="0" smtClean="0">
                <a:solidFill>
                  <a:schemeClr val="tx1"/>
                </a:solidFill>
              </a:rPr>
              <a:t>, а </a:t>
            </a:r>
            <a:r>
              <a:rPr lang="ru-RU" sz="1800" dirty="0" err="1" smtClean="0">
                <a:solidFill>
                  <a:schemeClr val="tx1"/>
                </a:solidFill>
              </a:rPr>
              <a:t>потім</a:t>
            </a:r>
            <a:r>
              <a:rPr lang="ru-RU" sz="1800" dirty="0" smtClean="0">
                <a:solidFill>
                  <a:schemeClr val="tx1"/>
                </a:solidFill>
              </a:rPr>
              <a:t> </a:t>
            </a:r>
            <a:r>
              <a:rPr lang="ru-RU" sz="1800" dirty="0" err="1" smtClean="0">
                <a:solidFill>
                  <a:schemeClr val="tx1"/>
                </a:solidFill>
              </a:rPr>
              <a:t>збирати</a:t>
            </a:r>
            <a:r>
              <a:rPr lang="ru-RU" sz="1800" dirty="0" smtClean="0">
                <a:solidFill>
                  <a:schemeClr val="tx1"/>
                </a:solidFill>
              </a:rPr>
              <a:t> </a:t>
            </a:r>
            <a:r>
              <a:rPr lang="ru-RU" sz="1800" dirty="0" err="1" smtClean="0">
                <a:solidFill>
                  <a:schemeClr val="tx1"/>
                </a:solidFill>
              </a:rPr>
              <a:t>безпосередньо</a:t>
            </a:r>
            <a:r>
              <a:rPr lang="ru-RU" sz="1800" dirty="0" smtClean="0">
                <a:solidFill>
                  <a:schemeClr val="tx1"/>
                </a:solidFill>
              </a:rPr>
              <a:t> на </a:t>
            </a:r>
            <a:r>
              <a:rPr lang="ru-RU" sz="1800" dirty="0" err="1" smtClean="0">
                <a:solidFill>
                  <a:schemeClr val="tx1"/>
                </a:solidFill>
              </a:rPr>
              <a:t>місці</a:t>
            </a:r>
            <a:r>
              <a:rPr lang="ru-RU" sz="1800" dirty="0" smtClean="0">
                <a:solidFill>
                  <a:schemeClr val="tx1"/>
                </a:solidFill>
              </a:rPr>
              <a:t> </a:t>
            </a:r>
            <a:r>
              <a:rPr lang="ru-RU" sz="1800" dirty="0" err="1" smtClean="0">
                <a:solidFill>
                  <a:schemeClr val="tx1"/>
                </a:solidFill>
              </a:rPr>
              <a:t>будівництва</a:t>
            </a:r>
            <a:r>
              <a:rPr lang="ru-RU" sz="1800" dirty="0" smtClean="0">
                <a:solidFill>
                  <a:schemeClr val="tx1"/>
                </a:solidFill>
              </a:rPr>
              <a:t>. В </a:t>
            </a:r>
            <a:r>
              <a:rPr lang="ru-RU" sz="1800" dirty="0" err="1" smtClean="0">
                <a:solidFill>
                  <a:schemeClr val="tx1"/>
                </a:solidFill>
              </a:rPr>
              <a:t>результаті</a:t>
            </a:r>
            <a:r>
              <a:rPr lang="ru-RU" sz="1800" dirty="0" smtClean="0">
                <a:solidFill>
                  <a:schemeClr val="tx1"/>
                </a:solidFill>
              </a:rPr>
              <a:t> </a:t>
            </a:r>
            <a:r>
              <a:rPr lang="ru-RU" sz="1800" dirty="0" err="1" smtClean="0">
                <a:solidFill>
                  <a:schemeClr val="tx1"/>
                </a:solidFill>
              </a:rPr>
              <a:t>зведення</a:t>
            </a:r>
            <a:r>
              <a:rPr lang="ru-RU" sz="1800" dirty="0" smtClean="0">
                <a:solidFill>
                  <a:schemeClr val="tx1"/>
                </a:solidFill>
              </a:rPr>
              <a:t> </a:t>
            </a:r>
            <a:r>
              <a:rPr lang="ru-RU" sz="1800" dirty="0" err="1" smtClean="0">
                <a:solidFill>
                  <a:schemeClr val="tx1"/>
                </a:solidFill>
              </a:rPr>
              <a:t>здійснювалося</a:t>
            </a:r>
            <a:r>
              <a:rPr lang="ru-RU" sz="1800" dirty="0" smtClean="0">
                <a:solidFill>
                  <a:schemeClr val="tx1"/>
                </a:solidFill>
              </a:rPr>
              <a:t> </a:t>
            </a:r>
            <a:r>
              <a:rPr lang="ru-RU" sz="1800" dirty="0" err="1" smtClean="0">
                <a:solidFill>
                  <a:schemeClr val="tx1"/>
                </a:solidFill>
              </a:rPr>
              <a:t>ударними</a:t>
            </a:r>
            <a:r>
              <a:rPr lang="ru-RU" sz="1800" dirty="0" smtClean="0">
                <a:solidFill>
                  <a:schemeClr val="tx1"/>
                </a:solidFill>
              </a:rPr>
              <a:t> темпами.</a:t>
            </a:r>
            <a:endParaRPr lang="ru-RU" sz="1800" dirty="0">
              <a:solidFill>
                <a:schemeClr val="tx1"/>
              </a:solidFill>
            </a:endParaRPr>
          </a:p>
        </p:txBody>
      </p:sp>
      <p:pic>
        <p:nvPicPr>
          <p:cNvPr id="33795" name="Picture 3"/>
          <p:cNvPicPr>
            <a:picLocks noChangeAspect="1" noChangeArrowheads="1"/>
          </p:cNvPicPr>
          <p:nvPr/>
        </p:nvPicPr>
        <p:blipFill>
          <a:blip r:embed="rId3" cstate="print"/>
          <a:srcRect/>
          <a:stretch>
            <a:fillRect/>
          </a:stretch>
        </p:blipFill>
        <p:spPr bwMode="auto">
          <a:xfrm>
            <a:off x="4071938" y="5072063"/>
            <a:ext cx="4000500" cy="1619250"/>
          </a:xfrm>
          <a:prstGeom prst="rect">
            <a:avLst/>
          </a:prstGeom>
          <a:noFill/>
          <a:ln w="9525">
            <a:noFill/>
            <a:miter lim="800000"/>
            <a:headEnd/>
            <a:tailEnd/>
          </a:ln>
        </p:spPr>
      </p:pic>
      <p:pic>
        <p:nvPicPr>
          <p:cNvPr id="33796" name="Picture 5"/>
          <p:cNvPicPr>
            <a:picLocks noGrp="1" noChangeAspect="1" noChangeArrowheads="1"/>
          </p:cNvPicPr>
          <p:nvPr>
            <p:ph sz="quarter" idx="1"/>
          </p:nvPr>
        </p:nvPicPr>
        <p:blipFill>
          <a:blip r:embed="rId4" cstate="print"/>
          <a:srcRect/>
          <a:stretch>
            <a:fillRect/>
          </a:stretch>
        </p:blipFill>
        <p:spPr>
          <a:xfrm>
            <a:off x="642938" y="4643438"/>
            <a:ext cx="2636837" cy="1981200"/>
          </a:xfrm>
        </p:spPr>
      </p:pic>
      <p:pic>
        <p:nvPicPr>
          <p:cNvPr id="33797" name="Picture 6"/>
          <p:cNvPicPr>
            <a:picLocks noChangeAspect="1" noChangeArrowheads="1"/>
          </p:cNvPicPr>
          <p:nvPr/>
        </p:nvPicPr>
        <p:blipFill>
          <a:blip r:embed="rId5" cstate="print"/>
          <a:srcRect/>
          <a:stretch>
            <a:fillRect/>
          </a:stretch>
        </p:blipFill>
        <p:spPr bwMode="auto">
          <a:xfrm>
            <a:off x="3429000" y="2828925"/>
            <a:ext cx="2809875" cy="2081213"/>
          </a:xfrm>
          <a:prstGeom prst="rect">
            <a:avLst/>
          </a:prstGeom>
          <a:noFill/>
          <a:ln w="9525">
            <a:noFill/>
            <a:miter lim="800000"/>
            <a:headEnd/>
            <a:tailEnd/>
          </a:ln>
        </p:spPr>
      </p:pic>
      <p:pic>
        <p:nvPicPr>
          <p:cNvPr id="33798" name="Picture 8"/>
          <p:cNvPicPr>
            <a:picLocks noChangeAspect="1" noChangeArrowheads="1"/>
          </p:cNvPicPr>
          <p:nvPr/>
        </p:nvPicPr>
        <p:blipFill>
          <a:blip r:embed="rId6" cstate="print"/>
          <a:srcRect/>
          <a:stretch>
            <a:fillRect/>
          </a:stretch>
        </p:blipFill>
        <p:spPr bwMode="auto">
          <a:xfrm>
            <a:off x="379413" y="2446338"/>
            <a:ext cx="2906712" cy="2089150"/>
          </a:xfrm>
          <a:prstGeom prst="rect">
            <a:avLst/>
          </a:prstGeom>
          <a:noFill/>
          <a:ln w="9525">
            <a:noFill/>
            <a:miter lim="800000"/>
            <a:headEnd/>
            <a:tailEnd/>
          </a:ln>
        </p:spPr>
      </p:pic>
    </p:spTree>
  </p:cSld>
  <p:clrMapOvr>
    <a:masterClrMapping/>
  </p:clrMapOvr>
  <p:transition>
    <p:cover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2011362"/>
          </a:xfrm>
        </p:spPr>
        <p:txBody>
          <a:bodyPr>
            <a:normAutofit fontScale="90000"/>
          </a:bodyPr>
          <a:lstStyle/>
          <a:p>
            <a:pPr fontAlgn="auto">
              <a:spcAft>
                <a:spcPts val="0"/>
              </a:spcAft>
              <a:defRPr/>
            </a:pPr>
            <a:r>
              <a:rPr lang="uk-UA" dirty="0" smtClean="0">
                <a:solidFill>
                  <a:schemeClr val="tx1"/>
                </a:solidFill>
              </a:rPr>
              <a:t>Скульптура Японії.</a:t>
            </a:r>
            <a:br>
              <a:rPr lang="uk-UA" dirty="0" smtClean="0">
                <a:solidFill>
                  <a:schemeClr val="tx1"/>
                </a:solidFill>
              </a:rPr>
            </a:br>
            <a:r>
              <a:rPr lang="uk-UA" sz="1800" dirty="0" smtClean="0">
                <a:solidFill>
                  <a:schemeClr val="tx1"/>
                </a:solidFill>
              </a:rPr>
              <a:t> Буддизм вплинув на розвиток японського мистецтва. Багато добутків являють собою зображення Будди, так у храмах були створені численні статуї й скульптури Будди. Їх робили з металу, дерева й каменю. Тільки через деякий час з'явилися майстри, які стали робити світські портретні скульптури, але згодом потреба в них відпала, тому все частіше для прикраси будинків стали використовувати скульптурні рельєфи із глибоким різьбленням.</a:t>
            </a:r>
            <a:endParaRPr lang="ru-RU" sz="1800" dirty="0">
              <a:solidFill>
                <a:schemeClr val="tx1"/>
              </a:solidFill>
            </a:endParaRPr>
          </a:p>
        </p:txBody>
      </p:sp>
      <p:pic>
        <p:nvPicPr>
          <p:cNvPr id="34818" name="Picture 2"/>
          <p:cNvPicPr>
            <a:picLocks noGrp="1" noChangeAspect="1" noChangeArrowheads="1"/>
          </p:cNvPicPr>
          <p:nvPr>
            <p:ph sz="quarter" idx="1"/>
          </p:nvPr>
        </p:nvPicPr>
        <p:blipFill>
          <a:blip r:embed="rId2" cstate="print"/>
          <a:srcRect/>
          <a:stretch>
            <a:fillRect/>
          </a:stretch>
        </p:blipFill>
        <p:spPr>
          <a:xfrm>
            <a:off x="3571875" y="4286250"/>
            <a:ext cx="1879600" cy="2381250"/>
          </a:xfrm>
        </p:spPr>
      </p:pic>
      <p:pic>
        <p:nvPicPr>
          <p:cNvPr id="34819" name="Picture 3"/>
          <p:cNvPicPr>
            <a:picLocks noChangeAspect="1" noChangeArrowheads="1"/>
          </p:cNvPicPr>
          <p:nvPr/>
        </p:nvPicPr>
        <p:blipFill>
          <a:blip r:embed="rId3" cstate="print"/>
          <a:srcRect/>
          <a:stretch>
            <a:fillRect/>
          </a:stretch>
        </p:blipFill>
        <p:spPr bwMode="auto">
          <a:xfrm>
            <a:off x="428625" y="4556125"/>
            <a:ext cx="2857500" cy="1901825"/>
          </a:xfrm>
          <a:prstGeom prst="rect">
            <a:avLst/>
          </a:prstGeom>
          <a:noFill/>
          <a:ln w="9525">
            <a:noFill/>
            <a:miter lim="800000"/>
            <a:headEnd/>
            <a:tailEnd/>
          </a:ln>
        </p:spPr>
      </p:pic>
      <p:pic>
        <p:nvPicPr>
          <p:cNvPr id="34820" name="Picture 4"/>
          <p:cNvPicPr>
            <a:picLocks noChangeAspect="1" noChangeArrowheads="1"/>
          </p:cNvPicPr>
          <p:nvPr/>
        </p:nvPicPr>
        <p:blipFill>
          <a:blip r:embed="rId4" cstate="print"/>
          <a:srcRect/>
          <a:stretch>
            <a:fillRect/>
          </a:stretch>
        </p:blipFill>
        <p:spPr bwMode="auto">
          <a:xfrm>
            <a:off x="428625" y="2500313"/>
            <a:ext cx="2941638" cy="1957387"/>
          </a:xfrm>
          <a:prstGeom prst="rect">
            <a:avLst/>
          </a:prstGeom>
          <a:noFill/>
          <a:ln w="9525">
            <a:noFill/>
            <a:miter lim="800000"/>
            <a:headEnd/>
            <a:tailEnd/>
          </a:ln>
        </p:spPr>
      </p:pic>
      <p:pic>
        <p:nvPicPr>
          <p:cNvPr id="34821" name="Picture 5"/>
          <p:cNvPicPr>
            <a:picLocks noChangeAspect="1" noChangeArrowheads="1"/>
          </p:cNvPicPr>
          <p:nvPr/>
        </p:nvPicPr>
        <p:blipFill>
          <a:blip r:embed="rId5" cstate="print"/>
          <a:srcRect/>
          <a:stretch>
            <a:fillRect/>
          </a:stretch>
        </p:blipFill>
        <p:spPr bwMode="auto">
          <a:xfrm>
            <a:off x="5643563" y="2571750"/>
            <a:ext cx="3048000" cy="2028825"/>
          </a:xfrm>
          <a:prstGeom prst="rect">
            <a:avLst/>
          </a:prstGeom>
          <a:noFill/>
          <a:ln w="9525">
            <a:noFill/>
            <a:miter lim="800000"/>
            <a:headEnd/>
            <a:tailEnd/>
          </a:ln>
        </p:spPr>
      </p:pic>
    </p:spTree>
  </p:cSld>
  <p:clrMapOvr>
    <a:masterClrMapping/>
  </p:clrMapOvr>
  <p:transition>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1939925"/>
          </a:xfrm>
        </p:spPr>
        <p:txBody>
          <a:bodyPr>
            <a:normAutofit fontScale="90000"/>
          </a:bodyPr>
          <a:lstStyle/>
          <a:p>
            <a:pPr fontAlgn="auto">
              <a:spcAft>
                <a:spcPts val="0"/>
              </a:spcAft>
              <a:defRPr/>
            </a:pPr>
            <a:r>
              <a:rPr lang="uk-UA" dirty="0" smtClean="0">
                <a:solidFill>
                  <a:schemeClr val="tx1"/>
                </a:solidFill>
              </a:rPr>
              <a:t>Архітектура Японії.</a:t>
            </a:r>
            <a:br>
              <a:rPr lang="uk-UA" dirty="0" smtClean="0">
                <a:solidFill>
                  <a:schemeClr val="tx1"/>
                </a:solidFill>
              </a:rPr>
            </a:br>
            <a:r>
              <a:rPr lang="uk-UA" sz="1800" dirty="0" smtClean="0">
                <a:solidFill>
                  <a:schemeClr val="tx1"/>
                </a:solidFill>
              </a:rPr>
              <a:t>Довгий час Японія вважалася закритою країною, контакти були тільки з Китаєм і Кореєю. Тому й розвиток їх проходив по своєму особливому шляхові. Пізніше коли різні нововведення стали проникати на територію островів, японці їх швидко пристосовували для себе й переробляли на свій лад. Японський архітектурний стиль являє собою будинку з масивними вигнутими дахами, що дозволяють захиститися від заливних дощів, що постійно йдуть.</a:t>
            </a:r>
            <a:endParaRPr lang="ru-RU" sz="1800" dirty="0">
              <a:solidFill>
                <a:schemeClr val="tx1"/>
              </a:solidFill>
            </a:endParaRPr>
          </a:p>
        </p:txBody>
      </p:sp>
      <p:pic>
        <p:nvPicPr>
          <p:cNvPr id="35842" name="Picture 2"/>
          <p:cNvPicPr>
            <a:picLocks noGrp="1" noChangeAspect="1" noChangeArrowheads="1"/>
          </p:cNvPicPr>
          <p:nvPr>
            <p:ph sz="quarter" idx="1"/>
          </p:nvPr>
        </p:nvPicPr>
        <p:blipFill>
          <a:blip r:embed="rId2" cstate="print"/>
          <a:srcRect/>
          <a:stretch>
            <a:fillRect/>
          </a:stretch>
        </p:blipFill>
        <p:spPr>
          <a:xfrm>
            <a:off x="5072063" y="2214563"/>
            <a:ext cx="3071812" cy="2157412"/>
          </a:xfrm>
        </p:spPr>
      </p:pic>
      <p:pic>
        <p:nvPicPr>
          <p:cNvPr id="35843" name="Picture 3"/>
          <p:cNvPicPr>
            <a:picLocks noChangeAspect="1" noChangeArrowheads="1"/>
          </p:cNvPicPr>
          <p:nvPr/>
        </p:nvPicPr>
        <p:blipFill>
          <a:blip r:embed="rId3" cstate="print"/>
          <a:srcRect/>
          <a:stretch>
            <a:fillRect/>
          </a:stretch>
        </p:blipFill>
        <p:spPr bwMode="auto">
          <a:xfrm>
            <a:off x="1143000" y="2238375"/>
            <a:ext cx="3119438" cy="2076450"/>
          </a:xfrm>
          <a:prstGeom prst="rect">
            <a:avLst/>
          </a:prstGeom>
          <a:noFill/>
          <a:ln w="9525">
            <a:noFill/>
            <a:miter lim="800000"/>
            <a:headEnd/>
            <a:tailEnd/>
          </a:ln>
        </p:spPr>
      </p:pic>
      <p:pic>
        <p:nvPicPr>
          <p:cNvPr id="35844" name="Picture 4"/>
          <p:cNvPicPr>
            <a:picLocks noChangeAspect="1" noChangeArrowheads="1"/>
          </p:cNvPicPr>
          <p:nvPr/>
        </p:nvPicPr>
        <p:blipFill>
          <a:blip r:embed="rId4" cstate="print"/>
          <a:srcRect/>
          <a:stretch>
            <a:fillRect/>
          </a:stretch>
        </p:blipFill>
        <p:spPr bwMode="auto">
          <a:xfrm>
            <a:off x="428625" y="4429125"/>
            <a:ext cx="3024188" cy="2268538"/>
          </a:xfrm>
          <a:prstGeom prst="rect">
            <a:avLst/>
          </a:prstGeom>
          <a:noFill/>
          <a:ln w="9525">
            <a:noFill/>
            <a:miter lim="800000"/>
            <a:headEnd/>
            <a:tailEnd/>
          </a:ln>
        </p:spPr>
      </p:pic>
      <p:pic>
        <p:nvPicPr>
          <p:cNvPr id="35845" name="Picture 5"/>
          <p:cNvPicPr>
            <a:picLocks noChangeAspect="1" noChangeArrowheads="1"/>
          </p:cNvPicPr>
          <p:nvPr/>
        </p:nvPicPr>
        <p:blipFill>
          <a:blip r:embed="rId5" cstate="print"/>
          <a:srcRect/>
          <a:stretch>
            <a:fillRect/>
          </a:stretch>
        </p:blipFill>
        <p:spPr bwMode="auto">
          <a:xfrm>
            <a:off x="4786313" y="4500563"/>
            <a:ext cx="3343275" cy="2205037"/>
          </a:xfrm>
          <a:prstGeom prst="rect">
            <a:avLst/>
          </a:prstGeom>
          <a:noFill/>
          <a:ln w="9525">
            <a:noFill/>
            <a:miter lim="800000"/>
            <a:headEnd/>
            <a:tailEnd/>
          </a:ln>
        </p:spPr>
      </p:pic>
    </p:spTree>
  </p:cSld>
  <p:clrMapOvr>
    <a:masterClrMapping/>
  </p:clrMapOvr>
  <p:transition>
    <p:wedg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1868487"/>
          </a:xfrm>
        </p:spPr>
        <p:txBody>
          <a:bodyPr>
            <a:normAutofit fontScale="90000"/>
          </a:bodyPr>
          <a:lstStyle/>
          <a:p>
            <a:pPr fontAlgn="auto">
              <a:spcAft>
                <a:spcPts val="0"/>
              </a:spcAft>
              <a:defRPr/>
            </a:pPr>
            <a:r>
              <a:rPr lang="uk-UA" dirty="0" smtClean="0">
                <a:solidFill>
                  <a:schemeClr val="tx1"/>
                </a:solidFill>
              </a:rPr>
              <a:t>Живопис Японії.</a:t>
            </a:r>
            <a:br>
              <a:rPr lang="uk-UA" dirty="0" smtClean="0">
                <a:solidFill>
                  <a:schemeClr val="tx1"/>
                </a:solidFill>
              </a:rPr>
            </a:br>
            <a:r>
              <a:rPr lang="ru-RU" sz="1800" dirty="0" smtClean="0">
                <a:solidFill>
                  <a:schemeClr val="tx1"/>
                </a:solidFill>
              </a:rPr>
              <a:t>У </a:t>
            </a:r>
            <a:r>
              <a:rPr lang="ru-RU" sz="1800" dirty="0" err="1" smtClean="0">
                <a:solidFill>
                  <a:schemeClr val="tx1"/>
                </a:solidFill>
              </a:rPr>
              <a:t>японському</a:t>
            </a:r>
            <a:r>
              <a:rPr lang="ru-RU" sz="1800" dirty="0" smtClean="0">
                <a:solidFill>
                  <a:schemeClr val="tx1"/>
                </a:solidFill>
              </a:rPr>
              <a:t> </a:t>
            </a:r>
            <a:r>
              <a:rPr lang="ru-RU" sz="1800" dirty="0" err="1" smtClean="0">
                <a:solidFill>
                  <a:schemeClr val="tx1"/>
                </a:solidFill>
              </a:rPr>
              <a:t>живописі</a:t>
            </a:r>
            <a:r>
              <a:rPr lang="ru-RU" sz="1800" dirty="0" smtClean="0">
                <a:solidFill>
                  <a:schemeClr val="tx1"/>
                </a:solidFill>
              </a:rPr>
              <a:t> </a:t>
            </a:r>
            <a:r>
              <a:rPr lang="ru-RU" sz="1800" dirty="0" err="1" smtClean="0">
                <a:solidFill>
                  <a:schemeClr val="tx1"/>
                </a:solidFill>
              </a:rPr>
              <a:t>спочатку</a:t>
            </a:r>
            <a:r>
              <a:rPr lang="ru-RU" sz="1800" dirty="0" smtClean="0">
                <a:solidFill>
                  <a:schemeClr val="tx1"/>
                </a:solidFill>
              </a:rPr>
              <a:t> </a:t>
            </a:r>
            <a:r>
              <a:rPr lang="ru-RU" sz="1800" dirty="0" err="1" smtClean="0">
                <a:solidFill>
                  <a:schemeClr val="tx1"/>
                </a:solidFill>
              </a:rPr>
              <a:t>переважав</a:t>
            </a:r>
            <a:r>
              <a:rPr lang="ru-RU" sz="1800" dirty="0" smtClean="0">
                <a:solidFill>
                  <a:schemeClr val="tx1"/>
                </a:solidFill>
              </a:rPr>
              <a:t> </a:t>
            </a:r>
            <a:r>
              <a:rPr lang="ru-RU" sz="1800" dirty="0" err="1" smtClean="0">
                <a:solidFill>
                  <a:schemeClr val="tx1"/>
                </a:solidFill>
              </a:rPr>
              <a:t>монохромний</a:t>
            </a:r>
            <a:r>
              <a:rPr lang="ru-RU" sz="1800" dirty="0" smtClean="0">
                <a:solidFill>
                  <a:schemeClr val="tx1"/>
                </a:solidFill>
              </a:rPr>
              <a:t> тип картин, </a:t>
            </a:r>
            <a:r>
              <a:rPr lang="ru-RU" sz="1800" dirty="0" err="1" smtClean="0">
                <a:solidFill>
                  <a:schemeClr val="tx1"/>
                </a:solidFill>
              </a:rPr>
              <a:t>що</a:t>
            </a:r>
            <a:r>
              <a:rPr lang="ru-RU" sz="1800" dirty="0" smtClean="0">
                <a:solidFill>
                  <a:schemeClr val="tx1"/>
                </a:solidFill>
              </a:rPr>
              <a:t> </a:t>
            </a:r>
            <a:r>
              <a:rPr lang="ru-RU" sz="1800" dirty="0" err="1" smtClean="0">
                <a:solidFill>
                  <a:schemeClr val="tx1"/>
                </a:solidFill>
              </a:rPr>
              <a:t>тісно</a:t>
            </a:r>
            <a:r>
              <a:rPr lang="ru-RU" sz="1800" dirty="0" smtClean="0">
                <a:solidFill>
                  <a:schemeClr val="tx1"/>
                </a:solidFill>
              </a:rPr>
              <a:t> </a:t>
            </a:r>
            <a:r>
              <a:rPr lang="ru-RU" sz="1800" dirty="0" err="1" smtClean="0">
                <a:solidFill>
                  <a:schemeClr val="tx1"/>
                </a:solidFill>
              </a:rPr>
              <a:t>переплітається</a:t>
            </a:r>
            <a:r>
              <a:rPr lang="ru-RU" sz="1800" dirty="0" smtClean="0">
                <a:solidFill>
                  <a:schemeClr val="tx1"/>
                </a:solidFill>
              </a:rPr>
              <a:t> </a:t>
            </a:r>
            <a:r>
              <a:rPr lang="ru-RU" sz="1800" dirty="0" err="1" smtClean="0">
                <a:solidFill>
                  <a:schemeClr val="tx1"/>
                </a:solidFill>
              </a:rPr>
              <a:t>з</a:t>
            </a:r>
            <a:r>
              <a:rPr lang="ru-RU" sz="1800" dirty="0" smtClean="0">
                <a:solidFill>
                  <a:schemeClr val="tx1"/>
                </a:solidFill>
              </a:rPr>
              <a:t> </a:t>
            </a:r>
            <a:r>
              <a:rPr lang="ru-RU" sz="1800" dirty="0" err="1" smtClean="0">
                <a:solidFill>
                  <a:schemeClr val="tx1"/>
                </a:solidFill>
              </a:rPr>
              <a:t>мистецтвом</a:t>
            </a:r>
            <a:r>
              <a:rPr lang="ru-RU" sz="1800" dirty="0" smtClean="0">
                <a:solidFill>
                  <a:schemeClr val="tx1"/>
                </a:solidFill>
              </a:rPr>
              <a:t> </a:t>
            </a:r>
            <a:r>
              <a:rPr lang="ru-RU" sz="1800" dirty="0" err="1" smtClean="0">
                <a:solidFill>
                  <a:schemeClr val="tx1"/>
                </a:solidFill>
              </a:rPr>
              <a:t>каліграфії</a:t>
            </a:r>
            <a:r>
              <a:rPr lang="ru-RU" sz="1800" dirty="0" smtClean="0">
                <a:solidFill>
                  <a:schemeClr val="tx1"/>
                </a:solidFill>
              </a:rPr>
              <a:t>. Те </a:t>
            </a:r>
            <a:r>
              <a:rPr lang="ru-RU" sz="1800" dirty="0" err="1" smtClean="0">
                <a:solidFill>
                  <a:schemeClr val="tx1"/>
                </a:solidFill>
              </a:rPr>
              <a:t>й</a:t>
            </a:r>
            <a:r>
              <a:rPr lang="ru-RU" sz="1800" dirty="0" smtClean="0">
                <a:solidFill>
                  <a:schemeClr val="tx1"/>
                </a:solidFill>
              </a:rPr>
              <a:t> </a:t>
            </a:r>
            <a:r>
              <a:rPr lang="ru-RU" sz="1800" dirty="0" err="1" smtClean="0">
                <a:solidFill>
                  <a:schemeClr val="tx1"/>
                </a:solidFill>
              </a:rPr>
              <a:t>інше</a:t>
            </a:r>
            <a:r>
              <a:rPr lang="ru-RU" sz="1800" dirty="0" smtClean="0">
                <a:solidFill>
                  <a:schemeClr val="tx1"/>
                </a:solidFill>
              </a:rPr>
              <a:t> </a:t>
            </a:r>
            <a:r>
              <a:rPr lang="ru-RU" sz="1800" dirty="0" err="1" smtClean="0">
                <a:solidFill>
                  <a:schemeClr val="tx1"/>
                </a:solidFill>
              </a:rPr>
              <a:t>створювалося</a:t>
            </a:r>
            <a:r>
              <a:rPr lang="ru-RU" sz="1800" dirty="0" smtClean="0">
                <a:solidFill>
                  <a:schemeClr val="tx1"/>
                </a:solidFill>
              </a:rPr>
              <a:t> по </a:t>
            </a:r>
            <a:r>
              <a:rPr lang="ru-RU" sz="1800" dirty="0" err="1" smtClean="0">
                <a:solidFill>
                  <a:schemeClr val="tx1"/>
                </a:solidFill>
              </a:rPr>
              <a:t>тим</a:t>
            </a:r>
            <a:r>
              <a:rPr lang="ru-RU" sz="1800" dirty="0" smtClean="0">
                <a:solidFill>
                  <a:schemeClr val="tx1"/>
                </a:solidFill>
              </a:rPr>
              <a:t> самим принципах. Мистецтво </a:t>
            </a:r>
            <a:r>
              <a:rPr lang="ru-RU" sz="1800" dirty="0" err="1" smtClean="0">
                <a:solidFill>
                  <a:schemeClr val="tx1"/>
                </a:solidFill>
              </a:rPr>
              <a:t>виготовлення</a:t>
            </a:r>
            <a:r>
              <a:rPr lang="ru-RU" sz="1800" dirty="0" smtClean="0">
                <a:solidFill>
                  <a:schemeClr val="tx1"/>
                </a:solidFill>
              </a:rPr>
              <a:t> </a:t>
            </a:r>
            <a:r>
              <a:rPr lang="ru-RU" sz="1800" dirty="0" err="1" smtClean="0">
                <a:solidFill>
                  <a:schemeClr val="tx1"/>
                </a:solidFill>
              </a:rPr>
              <a:t>фарб</a:t>
            </a:r>
            <a:r>
              <a:rPr lang="ru-RU" sz="1800" dirty="0" smtClean="0">
                <a:solidFill>
                  <a:schemeClr val="tx1"/>
                </a:solidFill>
              </a:rPr>
              <a:t>, гаси </a:t>
            </a:r>
            <a:r>
              <a:rPr lang="ru-RU" sz="1800" dirty="0" err="1" smtClean="0">
                <a:solidFill>
                  <a:schemeClr val="tx1"/>
                </a:solidFill>
              </a:rPr>
              <a:t>й</a:t>
            </a:r>
            <a:r>
              <a:rPr lang="ru-RU" sz="1800" dirty="0" smtClean="0">
                <a:solidFill>
                  <a:schemeClr val="tx1"/>
                </a:solidFill>
              </a:rPr>
              <a:t> </a:t>
            </a:r>
            <a:r>
              <a:rPr lang="ru-RU" sz="1800" dirty="0" err="1" smtClean="0">
                <a:solidFill>
                  <a:schemeClr val="tx1"/>
                </a:solidFill>
              </a:rPr>
              <a:t>паперу</a:t>
            </a:r>
            <a:r>
              <a:rPr lang="ru-RU" sz="1800" dirty="0" smtClean="0">
                <a:solidFill>
                  <a:schemeClr val="tx1"/>
                </a:solidFill>
              </a:rPr>
              <a:t> </a:t>
            </a:r>
            <a:r>
              <a:rPr lang="ru-RU" sz="1800" dirty="0" err="1" smtClean="0">
                <a:solidFill>
                  <a:schemeClr val="tx1"/>
                </a:solidFill>
              </a:rPr>
              <a:t>прийшло</a:t>
            </a:r>
            <a:r>
              <a:rPr lang="ru-RU" sz="1800" dirty="0" smtClean="0">
                <a:solidFill>
                  <a:schemeClr val="tx1"/>
                </a:solidFill>
              </a:rPr>
              <a:t> в </a:t>
            </a:r>
            <a:r>
              <a:rPr lang="ru-RU" sz="1800" dirty="0" err="1" smtClean="0">
                <a:solidFill>
                  <a:schemeClr val="tx1"/>
                </a:solidFill>
              </a:rPr>
              <a:t>Японію</a:t>
            </a:r>
            <a:r>
              <a:rPr lang="ru-RU" sz="1800" dirty="0" smtClean="0">
                <a:solidFill>
                  <a:schemeClr val="tx1"/>
                </a:solidFill>
              </a:rPr>
              <a:t> </a:t>
            </a:r>
            <a:r>
              <a:rPr lang="ru-RU" sz="1800" dirty="0" err="1" smtClean="0">
                <a:solidFill>
                  <a:schemeClr val="tx1"/>
                </a:solidFill>
              </a:rPr>
              <a:t>з</a:t>
            </a:r>
            <a:r>
              <a:rPr lang="ru-RU" sz="1800" dirty="0" smtClean="0">
                <a:solidFill>
                  <a:schemeClr val="tx1"/>
                </a:solidFill>
              </a:rPr>
              <a:t> материка. У той час одним </a:t>
            </a:r>
            <a:r>
              <a:rPr lang="ru-RU" sz="1800" dirty="0" err="1" smtClean="0">
                <a:solidFill>
                  <a:schemeClr val="tx1"/>
                </a:solidFill>
              </a:rPr>
              <a:t>з</a:t>
            </a:r>
            <a:r>
              <a:rPr lang="ru-RU" sz="1800" dirty="0" smtClean="0">
                <a:solidFill>
                  <a:schemeClr val="tx1"/>
                </a:solidFill>
              </a:rPr>
              <a:t> </a:t>
            </a:r>
            <a:r>
              <a:rPr lang="ru-RU" sz="1800" dirty="0" err="1" smtClean="0">
                <a:solidFill>
                  <a:schemeClr val="tx1"/>
                </a:solidFill>
              </a:rPr>
              <a:t>видів</a:t>
            </a:r>
            <a:r>
              <a:rPr lang="ru-RU" sz="1800" dirty="0" smtClean="0">
                <a:solidFill>
                  <a:schemeClr val="tx1"/>
                </a:solidFill>
              </a:rPr>
              <a:t> </a:t>
            </a:r>
            <a:r>
              <a:rPr lang="ru-RU" sz="1800" dirty="0" err="1" smtClean="0">
                <a:solidFill>
                  <a:schemeClr val="tx1"/>
                </a:solidFill>
              </a:rPr>
              <a:t>японського</a:t>
            </a:r>
            <a:r>
              <a:rPr lang="ru-RU" sz="1800" dirty="0" smtClean="0">
                <a:solidFill>
                  <a:schemeClr val="tx1"/>
                </a:solidFill>
              </a:rPr>
              <a:t> </a:t>
            </a:r>
            <a:r>
              <a:rPr lang="ru-RU" sz="1800" dirty="0" err="1" smtClean="0">
                <a:solidFill>
                  <a:schemeClr val="tx1"/>
                </a:solidFill>
              </a:rPr>
              <a:t>живопису</a:t>
            </a:r>
            <a:r>
              <a:rPr lang="ru-RU" sz="1800" dirty="0" smtClean="0">
                <a:solidFill>
                  <a:schemeClr val="tx1"/>
                </a:solidFill>
              </a:rPr>
              <a:t> </a:t>
            </a:r>
            <a:r>
              <a:rPr lang="ru-RU" sz="1800" dirty="0" err="1" smtClean="0">
                <a:solidFill>
                  <a:schemeClr val="tx1"/>
                </a:solidFill>
              </a:rPr>
              <a:t>були</a:t>
            </a:r>
            <a:r>
              <a:rPr lang="ru-RU" sz="1800" dirty="0" smtClean="0">
                <a:solidFill>
                  <a:schemeClr val="tx1"/>
                </a:solidFill>
              </a:rPr>
              <a:t> </a:t>
            </a:r>
            <a:r>
              <a:rPr lang="ru-RU" sz="1800" dirty="0" err="1" smtClean="0">
                <a:solidFill>
                  <a:schemeClr val="tx1"/>
                </a:solidFill>
              </a:rPr>
              <a:t>довгі</a:t>
            </a:r>
            <a:r>
              <a:rPr lang="ru-RU" sz="1800" dirty="0" smtClean="0">
                <a:solidFill>
                  <a:schemeClr val="tx1"/>
                </a:solidFill>
              </a:rPr>
              <a:t> </a:t>
            </a:r>
            <a:r>
              <a:rPr lang="ru-RU" sz="1800" dirty="0" err="1" smtClean="0">
                <a:solidFill>
                  <a:schemeClr val="tx1"/>
                </a:solidFill>
              </a:rPr>
              <a:t>горизонтальні</a:t>
            </a:r>
            <a:r>
              <a:rPr lang="ru-RU" sz="1800" dirty="0" smtClean="0">
                <a:solidFill>
                  <a:schemeClr val="tx1"/>
                </a:solidFill>
              </a:rPr>
              <a:t> </a:t>
            </a:r>
            <a:r>
              <a:rPr lang="ru-RU" sz="1800" dirty="0" err="1" smtClean="0">
                <a:solidFill>
                  <a:schemeClr val="tx1"/>
                </a:solidFill>
              </a:rPr>
              <a:t>сувої</a:t>
            </a:r>
            <a:r>
              <a:rPr lang="ru-RU" sz="1800" dirty="0" smtClean="0">
                <a:solidFill>
                  <a:schemeClr val="tx1"/>
                </a:solidFill>
              </a:rPr>
              <a:t> </a:t>
            </a:r>
            <a:r>
              <a:rPr lang="ru-RU" sz="1800" dirty="0" err="1" smtClean="0">
                <a:solidFill>
                  <a:schemeClr val="tx1"/>
                </a:solidFill>
              </a:rPr>
              <a:t>эмакиномо</a:t>
            </a:r>
            <a:r>
              <a:rPr lang="ru-RU" sz="1800" dirty="0" smtClean="0">
                <a:solidFill>
                  <a:schemeClr val="tx1"/>
                </a:solidFill>
              </a:rPr>
              <a:t>, на </a:t>
            </a:r>
            <a:r>
              <a:rPr lang="ru-RU" sz="1800" dirty="0" err="1" smtClean="0">
                <a:solidFill>
                  <a:schemeClr val="tx1"/>
                </a:solidFill>
              </a:rPr>
              <a:t>яких</a:t>
            </a:r>
            <a:r>
              <a:rPr lang="ru-RU" sz="1800" dirty="0" smtClean="0">
                <a:solidFill>
                  <a:schemeClr val="tx1"/>
                </a:solidFill>
              </a:rPr>
              <a:t> </a:t>
            </a:r>
            <a:r>
              <a:rPr lang="ru-RU" sz="1800" dirty="0" err="1" smtClean="0">
                <a:solidFill>
                  <a:schemeClr val="tx1"/>
                </a:solidFill>
              </a:rPr>
              <a:t>були</a:t>
            </a:r>
            <a:r>
              <a:rPr lang="ru-RU" sz="1800" dirty="0" smtClean="0">
                <a:solidFill>
                  <a:schemeClr val="tx1"/>
                </a:solidFill>
              </a:rPr>
              <a:t> </a:t>
            </a:r>
            <a:r>
              <a:rPr lang="ru-RU" sz="1800" dirty="0" err="1" smtClean="0">
                <a:solidFill>
                  <a:schemeClr val="tx1"/>
                </a:solidFill>
              </a:rPr>
              <a:t>зображені</a:t>
            </a:r>
            <a:r>
              <a:rPr lang="ru-RU" sz="1800" dirty="0" smtClean="0">
                <a:solidFill>
                  <a:schemeClr val="tx1"/>
                </a:solidFill>
              </a:rPr>
              <a:t> сценки </a:t>
            </a:r>
            <a:r>
              <a:rPr lang="ru-RU" sz="1800" dirty="0" err="1" smtClean="0">
                <a:solidFill>
                  <a:schemeClr val="tx1"/>
                </a:solidFill>
              </a:rPr>
              <a:t>з</a:t>
            </a:r>
            <a:r>
              <a:rPr lang="ru-RU" sz="1800" dirty="0" smtClean="0">
                <a:solidFill>
                  <a:schemeClr val="tx1"/>
                </a:solidFill>
              </a:rPr>
              <a:t> </a:t>
            </a:r>
            <a:r>
              <a:rPr lang="ru-RU" sz="1800" dirty="0" err="1" smtClean="0">
                <a:solidFill>
                  <a:schemeClr val="tx1"/>
                </a:solidFill>
              </a:rPr>
              <a:t>життя</a:t>
            </a:r>
            <a:r>
              <a:rPr lang="ru-RU" sz="1800" dirty="0" smtClean="0">
                <a:solidFill>
                  <a:schemeClr val="tx1"/>
                </a:solidFill>
              </a:rPr>
              <a:t> </a:t>
            </a:r>
            <a:r>
              <a:rPr lang="ru-RU" sz="1800" dirty="0" err="1" smtClean="0">
                <a:solidFill>
                  <a:schemeClr val="tx1"/>
                </a:solidFill>
              </a:rPr>
              <a:t>Будди</a:t>
            </a:r>
            <a:r>
              <a:rPr lang="ru-RU" sz="1800" dirty="0" smtClean="0">
                <a:solidFill>
                  <a:schemeClr val="tx1"/>
                </a:solidFill>
              </a:rPr>
              <a:t>. </a:t>
            </a:r>
            <a:endParaRPr lang="ru-RU" sz="1800" dirty="0">
              <a:solidFill>
                <a:schemeClr val="tx1"/>
              </a:solidFill>
            </a:endParaRPr>
          </a:p>
        </p:txBody>
      </p:sp>
      <p:pic>
        <p:nvPicPr>
          <p:cNvPr id="36866" name="Picture 2"/>
          <p:cNvPicPr>
            <a:picLocks noGrp="1" noChangeAspect="1" noChangeArrowheads="1"/>
          </p:cNvPicPr>
          <p:nvPr>
            <p:ph sz="quarter" idx="1"/>
          </p:nvPr>
        </p:nvPicPr>
        <p:blipFill>
          <a:blip r:embed="rId2" cstate="print"/>
          <a:srcRect/>
          <a:stretch>
            <a:fillRect/>
          </a:stretch>
        </p:blipFill>
        <p:spPr>
          <a:xfrm>
            <a:off x="428625" y="2500313"/>
            <a:ext cx="1714500" cy="2514600"/>
          </a:xfrm>
        </p:spPr>
      </p:pic>
      <p:pic>
        <p:nvPicPr>
          <p:cNvPr id="36867" name="Picture 3"/>
          <p:cNvPicPr>
            <a:picLocks noChangeAspect="1" noChangeArrowheads="1"/>
          </p:cNvPicPr>
          <p:nvPr/>
        </p:nvPicPr>
        <p:blipFill>
          <a:blip r:embed="rId3" cstate="print"/>
          <a:srcRect/>
          <a:stretch>
            <a:fillRect/>
          </a:stretch>
        </p:blipFill>
        <p:spPr bwMode="auto">
          <a:xfrm>
            <a:off x="4271963" y="4714875"/>
            <a:ext cx="1228725" cy="1843088"/>
          </a:xfrm>
          <a:prstGeom prst="rect">
            <a:avLst/>
          </a:prstGeom>
          <a:noFill/>
          <a:ln w="9525">
            <a:noFill/>
            <a:miter lim="800000"/>
            <a:headEnd/>
            <a:tailEnd/>
          </a:ln>
        </p:spPr>
      </p:pic>
      <p:pic>
        <p:nvPicPr>
          <p:cNvPr id="36868" name="Picture 4"/>
          <p:cNvPicPr>
            <a:picLocks noChangeAspect="1" noChangeArrowheads="1"/>
          </p:cNvPicPr>
          <p:nvPr/>
        </p:nvPicPr>
        <p:blipFill>
          <a:blip r:embed="rId4" cstate="print"/>
          <a:srcRect/>
          <a:stretch>
            <a:fillRect/>
          </a:stretch>
        </p:blipFill>
        <p:spPr bwMode="auto">
          <a:xfrm>
            <a:off x="6000750" y="2143125"/>
            <a:ext cx="2047875" cy="2228850"/>
          </a:xfrm>
          <a:prstGeom prst="rect">
            <a:avLst/>
          </a:prstGeom>
          <a:noFill/>
          <a:ln w="9525">
            <a:noFill/>
            <a:miter lim="800000"/>
            <a:headEnd/>
            <a:tailEnd/>
          </a:ln>
        </p:spPr>
      </p:pic>
      <p:pic>
        <p:nvPicPr>
          <p:cNvPr id="36869" name="Picture 5"/>
          <p:cNvPicPr>
            <a:picLocks noChangeAspect="1" noChangeArrowheads="1"/>
          </p:cNvPicPr>
          <p:nvPr/>
        </p:nvPicPr>
        <p:blipFill>
          <a:blip r:embed="rId5" cstate="print"/>
          <a:srcRect/>
          <a:stretch>
            <a:fillRect/>
          </a:stretch>
        </p:blipFill>
        <p:spPr bwMode="auto">
          <a:xfrm>
            <a:off x="571500" y="5143500"/>
            <a:ext cx="1543050" cy="1524000"/>
          </a:xfrm>
          <a:prstGeom prst="rect">
            <a:avLst/>
          </a:prstGeom>
          <a:noFill/>
          <a:ln w="9525">
            <a:noFill/>
            <a:miter lim="800000"/>
            <a:headEnd/>
            <a:tailEnd/>
          </a:ln>
        </p:spPr>
      </p:pic>
      <p:pic>
        <p:nvPicPr>
          <p:cNvPr id="36870" name="Picture 6"/>
          <p:cNvPicPr>
            <a:picLocks noChangeAspect="1" noChangeArrowheads="1"/>
          </p:cNvPicPr>
          <p:nvPr/>
        </p:nvPicPr>
        <p:blipFill>
          <a:blip r:embed="rId6" cstate="print"/>
          <a:srcRect/>
          <a:stretch>
            <a:fillRect/>
          </a:stretch>
        </p:blipFill>
        <p:spPr bwMode="auto">
          <a:xfrm>
            <a:off x="3071813" y="2143125"/>
            <a:ext cx="2214562" cy="2333625"/>
          </a:xfrm>
          <a:prstGeom prst="rect">
            <a:avLst/>
          </a:prstGeom>
          <a:noFill/>
          <a:ln w="9525">
            <a:noFill/>
            <a:miter lim="800000"/>
            <a:headEnd/>
            <a:tailEnd/>
          </a:ln>
        </p:spPr>
      </p:pic>
      <p:pic>
        <p:nvPicPr>
          <p:cNvPr id="36871" name="Picture 7"/>
          <p:cNvPicPr>
            <a:picLocks noChangeAspect="1" noChangeArrowheads="1"/>
          </p:cNvPicPr>
          <p:nvPr/>
        </p:nvPicPr>
        <p:blipFill>
          <a:blip r:embed="rId7" cstate="print"/>
          <a:srcRect/>
          <a:stretch>
            <a:fillRect/>
          </a:stretch>
        </p:blipFill>
        <p:spPr bwMode="auto">
          <a:xfrm>
            <a:off x="2357438" y="4500563"/>
            <a:ext cx="1785937" cy="2201862"/>
          </a:xfrm>
          <a:prstGeom prst="rect">
            <a:avLst/>
          </a:prstGeom>
          <a:noFill/>
          <a:ln w="9525">
            <a:noFill/>
            <a:miter lim="800000"/>
            <a:headEnd/>
            <a:tailEnd/>
          </a:ln>
        </p:spPr>
      </p:pic>
      <p:pic>
        <p:nvPicPr>
          <p:cNvPr id="36872" name="Picture 8"/>
          <p:cNvPicPr>
            <a:picLocks noChangeAspect="1" noChangeArrowheads="1"/>
          </p:cNvPicPr>
          <p:nvPr/>
        </p:nvPicPr>
        <p:blipFill>
          <a:blip r:embed="rId8" cstate="print"/>
          <a:srcRect/>
          <a:stretch>
            <a:fillRect/>
          </a:stretch>
        </p:blipFill>
        <p:spPr bwMode="auto">
          <a:xfrm>
            <a:off x="5678488" y="4572000"/>
            <a:ext cx="3155950" cy="2100263"/>
          </a:xfrm>
          <a:prstGeom prst="rect">
            <a:avLst/>
          </a:prstGeom>
          <a:noFill/>
          <a:ln w="9525">
            <a:noFill/>
            <a:miter lim="800000"/>
            <a:headEnd/>
            <a:tailEnd/>
          </a:ln>
        </p:spPr>
      </p:pic>
    </p:spTree>
  </p:cSld>
  <p:clrMapOvr>
    <a:masterClrMapping/>
  </p:clrMapOvr>
  <p:transition>
    <p:cover dir="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b="1" dirty="0" smtClean="0">
                <a:solidFill>
                  <a:srgbClr val="002060"/>
                </a:solidFill>
                <a:effectLst>
                  <a:outerShdw blurRad="38100" dist="38100" dir="2700000" algn="tl">
                    <a:srgbClr val="000000">
                      <a:alpha val="43137"/>
                    </a:srgbClr>
                  </a:outerShdw>
                </a:effectLst>
              </a:rPr>
              <a:t>Список використаних джерел:</a:t>
            </a:r>
            <a:endParaRPr lang="ru-RU" b="1" dirty="0">
              <a:solidFill>
                <a:srgbClr val="002060"/>
              </a:solidFill>
              <a:effectLst>
                <a:outerShdw blurRad="38100" dist="38100" dir="2700000" algn="tl">
                  <a:srgbClr val="000000">
                    <a:alpha val="43137"/>
                  </a:srgbClr>
                </a:outerShdw>
              </a:effectLst>
            </a:endParaRPr>
          </a:p>
        </p:txBody>
      </p:sp>
      <p:sp>
        <p:nvSpPr>
          <p:cNvPr id="3" name="Содержимое 2"/>
          <p:cNvSpPr>
            <a:spLocks noGrp="1"/>
          </p:cNvSpPr>
          <p:nvPr>
            <p:ph sz="quarter" idx="1"/>
          </p:nvPr>
        </p:nvSpPr>
        <p:spPr/>
        <p:txBody>
          <a:bodyPr/>
          <a:lstStyle/>
          <a:p>
            <a:r>
              <a:rPr lang="ru-RU" dirty="0" smtClean="0"/>
              <a:t>Л. Т. Левчук, В. І. Панченко, О. І. </a:t>
            </a:r>
            <a:r>
              <a:rPr lang="ru-RU" dirty="0" err="1" smtClean="0"/>
              <a:t>Оніщенко</a:t>
            </a:r>
            <a:r>
              <a:rPr lang="ru-RU" dirty="0" smtClean="0"/>
              <a:t>, Д. Ю. </a:t>
            </a:r>
            <a:r>
              <a:rPr lang="ru-RU" dirty="0" err="1" smtClean="0"/>
              <a:t>Кучерюк</a:t>
            </a:r>
            <a:r>
              <a:rPr lang="ru-RU" dirty="0" smtClean="0"/>
              <a:t> - </a:t>
            </a:r>
            <a:r>
              <a:rPr lang="ru-RU" dirty="0" err="1" smtClean="0"/>
              <a:t>Естетика</a:t>
            </a:r>
            <a:r>
              <a:rPr lang="ru-RU" dirty="0" smtClean="0"/>
              <a:t> . </a:t>
            </a:r>
            <a:r>
              <a:rPr lang="ru-RU" dirty="0" err="1" smtClean="0"/>
              <a:t>Підручник</a:t>
            </a:r>
            <a:r>
              <a:rPr lang="ru-RU" dirty="0" smtClean="0"/>
              <a:t>. </a:t>
            </a:r>
            <a:r>
              <a:rPr lang="uk-UA" dirty="0" smtClean="0"/>
              <a:t>Київ «Центр </a:t>
            </a:r>
            <a:r>
              <a:rPr lang="uk-UA" dirty="0" err="1" smtClean="0"/>
              <a:t>óчбової</a:t>
            </a:r>
            <a:r>
              <a:rPr lang="uk-UA" dirty="0" smtClean="0"/>
              <a:t> </a:t>
            </a:r>
            <a:r>
              <a:rPr lang="uk-UA" dirty="0" err="1" smtClean="0"/>
              <a:t>літератóри</a:t>
            </a:r>
            <a:r>
              <a:rPr lang="uk-UA" dirty="0" smtClean="0"/>
              <a:t>» </a:t>
            </a:r>
            <a:r>
              <a:rPr lang="uk-UA" dirty="0" smtClean="0"/>
              <a:t>2010.</a:t>
            </a:r>
            <a:endParaRPr lang="ru-RU" dirty="0" smtClean="0"/>
          </a:p>
          <a:p>
            <a:r>
              <a:rPr lang="uk-UA" u="sng" dirty="0" smtClean="0"/>
              <a:t>http://hisvostok.ru/dalekij-sxid</a:t>
            </a:r>
            <a:r>
              <a:rPr lang="uk-UA" u="sng" dirty="0" smtClean="0"/>
              <a:t>/.</a:t>
            </a:r>
            <a:endParaRPr lang="ru-RU" dirty="0" smtClean="0"/>
          </a:p>
          <a:p>
            <a:r>
              <a:rPr lang="uk-UA" u="sng" dirty="0" smtClean="0"/>
              <a:t>http://</a:t>
            </a:r>
            <a:r>
              <a:rPr lang="uk-UA" u="sng" dirty="0" smtClean="0"/>
              <a:t>worldtranslation.org/uk/news/297-theatres-of-the-far-east.html.</a:t>
            </a:r>
            <a:endParaRPr lang="ru-RU" dirty="0" smtClean="0"/>
          </a:p>
          <a:p>
            <a:r>
              <a:rPr lang="uk-UA" u="sng" dirty="0" smtClean="0"/>
              <a:t>http://</a:t>
            </a:r>
            <a:r>
              <a:rPr lang="uk-UA" u="sng" dirty="0" smtClean="0"/>
              <a:t>appengineguy.com/index.php/masteraistili/1764-mistectvo-sxodu-chastina-1.</a:t>
            </a:r>
            <a:endParaRPr lang="ru-RU" dirty="0" smtClean="0"/>
          </a:p>
          <a:p>
            <a:endParaRPr lang="ru-RU" dirty="0"/>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625" y="285750"/>
            <a:ext cx="7681913" cy="2071688"/>
          </a:xfrm>
        </p:spPr>
        <p:txBody>
          <a:bodyPr/>
          <a:lstStyle/>
          <a:p>
            <a:pPr fontAlgn="auto">
              <a:spcAft>
                <a:spcPts val="0"/>
              </a:spcAft>
              <a:defRPr/>
            </a:pPr>
            <a:r>
              <a:rPr lang="uk-UA" sz="3600" dirty="0" smtClean="0">
                <a:solidFill>
                  <a:schemeClr val="tx1"/>
                </a:solidFill>
                <a:latin typeface="Calibri" pitchFamily="34" charset="0"/>
              </a:rPr>
              <a:t>Мистецтво Монголії.</a:t>
            </a:r>
            <a:r>
              <a:rPr lang="uk-UA" sz="1800" dirty="0" smtClean="0">
                <a:solidFill>
                  <a:schemeClr val="tx1"/>
                </a:solidFill>
              </a:rPr>
              <a:t/>
            </a:r>
            <a:br>
              <a:rPr lang="uk-UA" sz="1800" dirty="0" smtClean="0">
                <a:solidFill>
                  <a:schemeClr val="tx1"/>
                </a:solidFill>
              </a:rPr>
            </a:br>
            <a:r>
              <a:rPr lang="ru-RU" sz="1800" dirty="0" smtClean="0">
                <a:solidFill>
                  <a:schemeClr val="tx1"/>
                </a:solidFill>
                <a:latin typeface="Calibri" pitchFamily="34" charset="0"/>
              </a:rPr>
              <a:t>У </a:t>
            </a:r>
            <a:r>
              <a:rPr lang="ru-RU" sz="1800" dirty="0" err="1" smtClean="0">
                <a:solidFill>
                  <a:schemeClr val="tx1"/>
                </a:solidFill>
                <a:latin typeface="Calibri" pitchFamily="34" charset="0"/>
              </a:rPr>
              <a:t>стародавності</a:t>
            </a:r>
            <a:r>
              <a:rPr lang="ru-RU" sz="1800" dirty="0" smtClean="0">
                <a:solidFill>
                  <a:schemeClr val="tx1"/>
                </a:solidFill>
                <a:latin typeface="Calibri" pitchFamily="34" charset="0"/>
              </a:rPr>
              <a:t> на </a:t>
            </a:r>
            <a:r>
              <a:rPr lang="ru-RU" sz="1800" dirty="0" err="1" smtClean="0">
                <a:solidFill>
                  <a:schemeClr val="tx1"/>
                </a:solidFill>
                <a:latin typeface="Calibri" pitchFamily="34" charset="0"/>
              </a:rPr>
              <a:t>території</a:t>
            </a:r>
            <a:r>
              <a:rPr lang="ru-RU" sz="1800" dirty="0" smtClean="0">
                <a:solidFill>
                  <a:schemeClr val="tx1"/>
                </a:solidFill>
                <a:latin typeface="Calibri" pitchFamily="34" charset="0"/>
              </a:rPr>
              <a:t> Монголії проживали племена </a:t>
            </a:r>
            <a:r>
              <a:rPr lang="ru-RU" sz="1800" dirty="0" err="1" smtClean="0">
                <a:solidFill>
                  <a:schemeClr val="tx1"/>
                </a:solidFill>
                <a:latin typeface="Calibri" pitchFamily="34" charset="0"/>
              </a:rPr>
              <a:t>кочових</a:t>
            </a:r>
            <a:r>
              <a:rPr lang="ru-RU" sz="1800" dirty="0" smtClean="0">
                <a:solidFill>
                  <a:schemeClr val="tx1"/>
                </a:solidFill>
                <a:latin typeface="Calibri" pitchFamily="34" charset="0"/>
              </a:rPr>
              <a:t> </a:t>
            </a:r>
            <a:r>
              <a:rPr lang="ru-RU" sz="1800" dirty="0" err="1" smtClean="0">
                <a:solidFill>
                  <a:schemeClr val="tx1"/>
                </a:solidFill>
                <a:latin typeface="Calibri" pitchFamily="34" charset="0"/>
              </a:rPr>
              <a:t>скотарських</a:t>
            </a:r>
            <a:r>
              <a:rPr lang="ru-RU" sz="1800" dirty="0" smtClean="0">
                <a:solidFill>
                  <a:schemeClr val="tx1"/>
                </a:solidFill>
                <a:latin typeface="Calibri" pitchFamily="34" charset="0"/>
              </a:rPr>
              <a:t> </a:t>
            </a:r>
            <a:r>
              <a:rPr lang="ru-RU" sz="1800" dirty="0" err="1" smtClean="0">
                <a:solidFill>
                  <a:schemeClr val="tx1"/>
                </a:solidFill>
                <a:latin typeface="Calibri" pitchFamily="34" charset="0"/>
              </a:rPr>
              <a:t>народів</a:t>
            </a:r>
            <a:r>
              <a:rPr lang="ru-RU" sz="1800" dirty="0" smtClean="0">
                <a:solidFill>
                  <a:schemeClr val="tx1"/>
                </a:solidFill>
                <a:latin typeface="Calibri" pitchFamily="34" charset="0"/>
              </a:rPr>
              <a:t>, </a:t>
            </a:r>
            <a:r>
              <a:rPr lang="ru-RU" sz="1800" dirty="0" err="1" smtClean="0">
                <a:solidFill>
                  <a:schemeClr val="tx1"/>
                </a:solidFill>
                <a:latin typeface="Calibri" pitchFamily="34" charset="0"/>
              </a:rPr>
              <a:t>серед</a:t>
            </a:r>
            <a:r>
              <a:rPr lang="ru-RU" sz="1800" dirty="0" smtClean="0">
                <a:solidFill>
                  <a:schemeClr val="tx1"/>
                </a:solidFill>
                <a:latin typeface="Calibri" pitchFamily="34" charset="0"/>
              </a:rPr>
              <a:t> </a:t>
            </a:r>
            <a:r>
              <a:rPr lang="ru-RU" sz="1800" dirty="0" err="1" smtClean="0">
                <a:solidFill>
                  <a:schemeClr val="tx1"/>
                </a:solidFill>
                <a:latin typeface="Calibri" pitchFamily="34" charset="0"/>
              </a:rPr>
              <a:t>яких</a:t>
            </a:r>
            <a:r>
              <a:rPr lang="ru-RU" sz="1800" dirty="0" smtClean="0">
                <a:solidFill>
                  <a:schemeClr val="tx1"/>
                </a:solidFill>
                <a:latin typeface="Calibri" pitchFamily="34" charset="0"/>
              </a:rPr>
              <a:t> був розповсюджений шаманизм. У </a:t>
            </a:r>
            <a:r>
              <a:rPr lang="ru-RU" sz="1800" dirty="0" err="1" smtClean="0">
                <a:solidFill>
                  <a:schemeClr val="tx1"/>
                </a:solidFill>
                <a:latin typeface="Calibri" pitchFamily="34" charset="0"/>
              </a:rPr>
              <a:t>їхньому</a:t>
            </a:r>
            <a:r>
              <a:rPr lang="ru-RU" sz="1800" dirty="0" smtClean="0">
                <a:solidFill>
                  <a:schemeClr val="tx1"/>
                </a:solidFill>
                <a:latin typeface="Calibri" pitchFamily="34" charset="0"/>
              </a:rPr>
              <a:t> </a:t>
            </a:r>
            <a:r>
              <a:rPr lang="ru-RU" sz="1800" dirty="0" err="1" smtClean="0">
                <a:solidFill>
                  <a:schemeClr val="tx1"/>
                </a:solidFill>
                <a:latin typeface="Calibri" pitchFamily="34" charset="0"/>
              </a:rPr>
              <a:t>мистецтві</a:t>
            </a:r>
            <a:r>
              <a:rPr lang="ru-RU" sz="1800" dirty="0" smtClean="0">
                <a:solidFill>
                  <a:schemeClr val="tx1"/>
                </a:solidFill>
                <a:latin typeface="Calibri" pitchFamily="34" charset="0"/>
              </a:rPr>
              <a:t> </a:t>
            </a:r>
            <a:r>
              <a:rPr lang="ru-RU" sz="1800" dirty="0" err="1" smtClean="0">
                <a:solidFill>
                  <a:schemeClr val="tx1"/>
                </a:solidFill>
                <a:latin typeface="Calibri" pitchFamily="34" charset="0"/>
              </a:rPr>
              <a:t>переважали</a:t>
            </a:r>
            <a:r>
              <a:rPr lang="ru-RU" sz="1800" dirty="0" smtClean="0">
                <a:solidFill>
                  <a:schemeClr val="tx1"/>
                </a:solidFill>
                <a:latin typeface="Calibri" pitchFamily="34" charset="0"/>
              </a:rPr>
              <a:t> </a:t>
            </a:r>
            <a:r>
              <a:rPr lang="ru-RU" sz="1800" dirty="0" err="1" smtClean="0">
                <a:solidFill>
                  <a:schemeClr val="tx1"/>
                </a:solidFill>
                <a:latin typeface="Calibri" pitchFamily="34" charset="0"/>
              </a:rPr>
              <a:t>образи</a:t>
            </a:r>
            <a:r>
              <a:rPr lang="ru-RU" sz="1800" dirty="0" smtClean="0">
                <a:solidFill>
                  <a:schemeClr val="tx1"/>
                </a:solidFill>
                <a:latin typeface="Calibri" pitchFamily="34" charset="0"/>
              </a:rPr>
              <a:t> </a:t>
            </a:r>
            <a:r>
              <a:rPr lang="ru-RU" sz="1800" dirty="0" err="1" smtClean="0">
                <a:solidFill>
                  <a:schemeClr val="tx1"/>
                </a:solidFill>
                <a:latin typeface="Calibri" pitchFamily="34" charset="0"/>
              </a:rPr>
              <a:t>тварин</a:t>
            </a:r>
            <a:r>
              <a:rPr lang="ru-RU" sz="1800" dirty="0" smtClean="0">
                <a:solidFill>
                  <a:schemeClr val="tx1"/>
                </a:solidFill>
                <a:latin typeface="Calibri" pitchFamily="34" charset="0"/>
              </a:rPr>
              <a:t> і </a:t>
            </a:r>
            <a:r>
              <a:rPr lang="ru-RU" sz="1800" dirty="0" err="1" smtClean="0">
                <a:solidFill>
                  <a:schemeClr val="tx1"/>
                </a:solidFill>
                <a:latin typeface="Calibri" pitchFamily="34" charset="0"/>
              </a:rPr>
              <a:t>геометричні</a:t>
            </a:r>
            <a:r>
              <a:rPr lang="ru-RU" sz="1800" dirty="0" smtClean="0">
                <a:solidFill>
                  <a:schemeClr val="tx1"/>
                </a:solidFill>
                <a:latin typeface="Calibri" pitchFamily="34" charset="0"/>
              </a:rPr>
              <a:t> </a:t>
            </a:r>
            <a:r>
              <a:rPr lang="ru-RU" sz="1800" dirty="0" err="1" smtClean="0">
                <a:solidFill>
                  <a:schemeClr val="tx1"/>
                </a:solidFill>
                <a:latin typeface="Calibri" pitchFamily="34" charset="0"/>
              </a:rPr>
              <a:t>орнаменти</a:t>
            </a:r>
            <a:r>
              <a:rPr lang="ru-RU" sz="1800" dirty="0" smtClean="0">
                <a:solidFill>
                  <a:schemeClr val="tx1"/>
                </a:solidFill>
                <a:latin typeface="Calibri" pitchFamily="34" charset="0"/>
              </a:rPr>
              <a:t>. </a:t>
            </a:r>
            <a:r>
              <a:rPr lang="ru-RU" sz="1800" dirty="0" err="1" smtClean="0">
                <a:solidFill>
                  <a:schemeClr val="tx1"/>
                </a:solidFill>
                <a:latin typeface="Calibri" pitchFamily="34" charset="0"/>
              </a:rPr>
              <a:t>Більшу</a:t>
            </a:r>
            <a:r>
              <a:rPr lang="ru-RU" sz="1800" dirty="0" smtClean="0">
                <a:solidFill>
                  <a:schemeClr val="tx1"/>
                </a:solidFill>
                <a:latin typeface="Calibri" pitchFamily="34" charset="0"/>
              </a:rPr>
              <a:t> лепту в </a:t>
            </a:r>
            <a:r>
              <a:rPr lang="ru-RU" sz="1800" dirty="0" err="1" smtClean="0">
                <a:solidFill>
                  <a:schemeClr val="tx1"/>
                </a:solidFill>
                <a:latin typeface="Calibri" pitchFamily="34" charset="0"/>
              </a:rPr>
              <a:t>розвиток</a:t>
            </a:r>
            <a:r>
              <a:rPr lang="ru-RU" sz="1800" dirty="0" smtClean="0">
                <a:solidFill>
                  <a:schemeClr val="tx1"/>
                </a:solidFill>
                <a:latin typeface="Calibri" pitchFamily="34" charset="0"/>
              </a:rPr>
              <a:t> </a:t>
            </a:r>
            <a:r>
              <a:rPr lang="ru-RU" sz="1800" dirty="0" err="1" smtClean="0">
                <a:solidFill>
                  <a:schemeClr val="tx1"/>
                </a:solidFill>
                <a:latin typeface="Calibri" pitchFamily="34" charset="0"/>
              </a:rPr>
              <a:t>художнього</a:t>
            </a:r>
            <a:r>
              <a:rPr lang="ru-RU" sz="1800" dirty="0" smtClean="0">
                <a:solidFill>
                  <a:schemeClr val="tx1"/>
                </a:solidFill>
                <a:latin typeface="Calibri" pitchFamily="34" charset="0"/>
              </a:rPr>
              <a:t> смаку </a:t>
            </a:r>
            <a:r>
              <a:rPr lang="ru-RU" sz="1800" dirty="0" err="1" smtClean="0">
                <a:solidFill>
                  <a:schemeClr val="tx1"/>
                </a:solidFill>
                <a:latin typeface="Calibri" pitchFamily="34" charset="0"/>
              </a:rPr>
              <a:t>монголів</a:t>
            </a:r>
            <a:r>
              <a:rPr lang="ru-RU" sz="1800" dirty="0" smtClean="0">
                <a:solidFill>
                  <a:schemeClr val="tx1"/>
                </a:solidFill>
                <a:latin typeface="Calibri" pitchFamily="34" charset="0"/>
              </a:rPr>
              <a:t> </a:t>
            </a:r>
            <a:r>
              <a:rPr lang="ru-RU" sz="1800" dirty="0" err="1" smtClean="0">
                <a:solidFill>
                  <a:schemeClr val="tx1"/>
                </a:solidFill>
                <a:latin typeface="Calibri" pitchFamily="34" charset="0"/>
              </a:rPr>
              <a:t>вніс</a:t>
            </a:r>
            <a:r>
              <a:rPr lang="ru-RU" sz="1800" dirty="0" smtClean="0">
                <a:solidFill>
                  <a:schemeClr val="tx1"/>
                </a:solidFill>
                <a:latin typeface="Calibri" pitchFamily="34" charset="0"/>
              </a:rPr>
              <a:t> </a:t>
            </a:r>
            <a:r>
              <a:rPr lang="ru-RU" sz="1800" dirty="0" err="1" smtClean="0">
                <a:solidFill>
                  <a:schemeClr val="tx1"/>
                </a:solidFill>
                <a:latin typeface="Calibri" pitchFamily="34" charset="0"/>
              </a:rPr>
              <a:t>кочовий</a:t>
            </a:r>
            <a:r>
              <a:rPr lang="ru-RU" sz="1800" dirty="0" smtClean="0">
                <a:solidFill>
                  <a:schemeClr val="tx1"/>
                </a:solidFill>
                <a:latin typeface="Calibri" pitchFamily="34" charset="0"/>
              </a:rPr>
              <a:t> </a:t>
            </a:r>
            <a:r>
              <a:rPr lang="ru-RU" sz="1800" dirty="0" err="1" smtClean="0">
                <a:solidFill>
                  <a:schemeClr val="tx1"/>
                </a:solidFill>
                <a:latin typeface="Calibri" pitchFamily="34" charset="0"/>
              </a:rPr>
              <a:t>спосіб</a:t>
            </a:r>
            <a:r>
              <a:rPr lang="ru-RU" sz="1800" dirty="0" smtClean="0">
                <a:solidFill>
                  <a:schemeClr val="tx1"/>
                </a:solidFill>
                <a:latin typeface="Calibri" pitchFamily="34" charset="0"/>
              </a:rPr>
              <a:t> </a:t>
            </a:r>
            <a:r>
              <a:rPr lang="ru-RU" sz="1800" dirty="0" err="1" smtClean="0">
                <a:solidFill>
                  <a:schemeClr val="tx1"/>
                </a:solidFill>
                <a:latin typeface="Calibri" pitchFamily="34" charset="0"/>
              </a:rPr>
              <a:t>життя</a:t>
            </a:r>
            <a:r>
              <a:rPr lang="ru-RU" sz="1800" dirty="0" smtClean="0">
                <a:solidFill>
                  <a:schemeClr val="tx1"/>
                </a:solidFill>
                <a:latin typeface="Calibri" pitchFamily="34" charset="0"/>
              </a:rPr>
              <a:t>, </a:t>
            </a:r>
            <a:r>
              <a:rPr lang="ru-RU" sz="1800" dirty="0" err="1" smtClean="0">
                <a:solidFill>
                  <a:schemeClr val="tx1"/>
                </a:solidFill>
                <a:latin typeface="Calibri" pitchFamily="34" charset="0"/>
              </a:rPr>
              <a:t>якому</a:t>
            </a:r>
            <a:r>
              <a:rPr lang="ru-RU" sz="1800" dirty="0" smtClean="0">
                <a:solidFill>
                  <a:schemeClr val="tx1"/>
                </a:solidFill>
                <a:latin typeface="Calibri" pitchFamily="34" charset="0"/>
              </a:rPr>
              <a:t> був </a:t>
            </a:r>
            <a:r>
              <a:rPr lang="ru-RU" sz="1800" dirty="0" err="1" smtClean="0">
                <a:solidFill>
                  <a:schemeClr val="tx1"/>
                </a:solidFill>
                <a:latin typeface="Calibri" pitchFamily="34" charset="0"/>
              </a:rPr>
              <a:t>підлеглий</a:t>
            </a:r>
            <a:r>
              <a:rPr lang="ru-RU" sz="1800" dirty="0" smtClean="0">
                <a:solidFill>
                  <a:schemeClr val="tx1"/>
                </a:solidFill>
                <a:latin typeface="Calibri" pitchFamily="34" charset="0"/>
              </a:rPr>
              <a:t> </a:t>
            </a:r>
            <a:r>
              <a:rPr lang="ru-RU" sz="1800" dirty="0" err="1" smtClean="0">
                <a:solidFill>
                  <a:schemeClr val="tx1"/>
                </a:solidFill>
                <a:latin typeface="Calibri" pitchFamily="34" charset="0"/>
              </a:rPr>
              <a:t>їхній</a:t>
            </a:r>
            <a:r>
              <a:rPr lang="ru-RU" sz="1800" dirty="0" smtClean="0">
                <a:solidFill>
                  <a:schemeClr val="tx1"/>
                </a:solidFill>
                <a:latin typeface="Calibri" pitchFamily="34" charset="0"/>
              </a:rPr>
              <a:t> </a:t>
            </a:r>
            <a:r>
              <a:rPr lang="ru-RU" sz="1800" dirty="0" err="1" smtClean="0">
                <a:solidFill>
                  <a:schemeClr val="tx1"/>
                </a:solidFill>
                <a:latin typeface="Calibri" pitchFamily="34" charset="0"/>
              </a:rPr>
              <a:t>побут</a:t>
            </a:r>
            <a:r>
              <a:rPr lang="ru-RU" sz="1800" dirty="0" smtClean="0">
                <a:solidFill>
                  <a:schemeClr val="tx1"/>
                </a:solidFill>
                <a:latin typeface="Calibri" pitchFamily="34" charset="0"/>
              </a:rPr>
              <a:t>.</a:t>
            </a:r>
            <a:endParaRPr lang="ru-RU" sz="1800" dirty="0">
              <a:solidFill>
                <a:schemeClr val="tx1"/>
              </a:solidFill>
              <a:latin typeface="Calibri" pitchFamily="34" charset="0"/>
            </a:endParaRPr>
          </a:p>
        </p:txBody>
      </p:sp>
      <p:pic>
        <p:nvPicPr>
          <p:cNvPr id="15362" name="Picture 3"/>
          <p:cNvPicPr>
            <a:picLocks noChangeAspect="1" noChangeArrowheads="1"/>
          </p:cNvPicPr>
          <p:nvPr/>
        </p:nvPicPr>
        <p:blipFill>
          <a:blip r:embed="rId2" cstate="print"/>
          <a:srcRect/>
          <a:stretch>
            <a:fillRect/>
          </a:stretch>
        </p:blipFill>
        <p:spPr bwMode="auto">
          <a:xfrm>
            <a:off x="214313" y="4429125"/>
            <a:ext cx="3033712" cy="2235200"/>
          </a:xfrm>
          <a:prstGeom prst="rect">
            <a:avLst/>
          </a:prstGeom>
          <a:noFill/>
          <a:ln w="9525">
            <a:noFill/>
            <a:miter lim="800000"/>
            <a:headEnd/>
            <a:tailEnd/>
          </a:ln>
        </p:spPr>
      </p:pic>
      <p:pic>
        <p:nvPicPr>
          <p:cNvPr id="15363" name="Picture 4"/>
          <p:cNvPicPr>
            <a:picLocks noChangeAspect="1" noChangeArrowheads="1"/>
          </p:cNvPicPr>
          <p:nvPr/>
        </p:nvPicPr>
        <p:blipFill>
          <a:blip r:embed="rId3" cstate="print"/>
          <a:srcRect/>
          <a:stretch>
            <a:fillRect/>
          </a:stretch>
        </p:blipFill>
        <p:spPr bwMode="auto">
          <a:xfrm>
            <a:off x="3571875" y="3143250"/>
            <a:ext cx="1857375" cy="2466975"/>
          </a:xfrm>
          <a:prstGeom prst="rect">
            <a:avLst/>
          </a:prstGeom>
          <a:noFill/>
          <a:ln w="9525">
            <a:noFill/>
            <a:miter lim="800000"/>
            <a:headEnd/>
            <a:tailEnd/>
          </a:ln>
        </p:spPr>
      </p:pic>
      <p:pic>
        <p:nvPicPr>
          <p:cNvPr id="15364" name="Picture 5"/>
          <p:cNvPicPr>
            <a:picLocks noChangeAspect="1" noChangeArrowheads="1"/>
          </p:cNvPicPr>
          <p:nvPr/>
        </p:nvPicPr>
        <p:blipFill>
          <a:blip r:embed="rId4" cstate="print"/>
          <a:srcRect/>
          <a:stretch>
            <a:fillRect/>
          </a:stretch>
        </p:blipFill>
        <p:spPr bwMode="auto">
          <a:xfrm>
            <a:off x="714375" y="2428875"/>
            <a:ext cx="2266950" cy="1790700"/>
          </a:xfrm>
          <a:prstGeom prst="rect">
            <a:avLst/>
          </a:prstGeom>
          <a:noFill/>
          <a:ln w="9525">
            <a:noFill/>
            <a:miter lim="800000"/>
            <a:headEnd/>
            <a:tailEnd/>
          </a:ln>
        </p:spPr>
      </p:pic>
      <p:pic>
        <p:nvPicPr>
          <p:cNvPr id="15365" name="Picture 6"/>
          <p:cNvPicPr>
            <a:picLocks noChangeAspect="1" noChangeArrowheads="1"/>
          </p:cNvPicPr>
          <p:nvPr/>
        </p:nvPicPr>
        <p:blipFill>
          <a:blip r:embed="rId5" cstate="print"/>
          <a:srcRect/>
          <a:stretch>
            <a:fillRect/>
          </a:stretch>
        </p:blipFill>
        <p:spPr bwMode="auto">
          <a:xfrm>
            <a:off x="5572125" y="4429125"/>
            <a:ext cx="3357563" cy="2214563"/>
          </a:xfrm>
          <a:prstGeom prst="rect">
            <a:avLst/>
          </a:prstGeom>
          <a:noFill/>
          <a:ln w="9525">
            <a:noFill/>
            <a:miter lim="800000"/>
            <a:headEnd/>
            <a:tailEnd/>
          </a:ln>
        </p:spPr>
      </p:pic>
      <p:pic>
        <p:nvPicPr>
          <p:cNvPr id="15366" name="Picture 7"/>
          <p:cNvPicPr>
            <a:picLocks noChangeAspect="1" noChangeArrowheads="1"/>
          </p:cNvPicPr>
          <p:nvPr/>
        </p:nvPicPr>
        <p:blipFill>
          <a:blip r:embed="rId6" cstate="print"/>
          <a:srcRect/>
          <a:stretch>
            <a:fillRect/>
          </a:stretch>
        </p:blipFill>
        <p:spPr bwMode="auto">
          <a:xfrm>
            <a:off x="6072188" y="2286000"/>
            <a:ext cx="1928812" cy="20193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p:cNvPicPr>
            <a:picLocks noChangeAspect="1" noChangeArrowheads="1"/>
          </p:cNvPicPr>
          <p:nvPr/>
        </p:nvPicPr>
        <p:blipFill>
          <a:blip r:embed="rId2" cstate="print"/>
          <a:srcRect/>
          <a:stretch>
            <a:fillRect/>
          </a:stretch>
        </p:blipFill>
        <p:spPr bwMode="auto">
          <a:xfrm>
            <a:off x="1285875" y="1785938"/>
            <a:ext cx="1714500" cy="2514600"/>
          </a:xfrm>
          <a:prstGeom prst="rect">
            <a:avLst/>
          </a:prstGeom>
          <a:noFill/>
          <a:ln w="9525">
            <a:noFill/>
            <a:miter lim="800000"/>
            <a:headEnd/>
            <a:tailEnd/>
          </a:ln>
        </p:spPr>
      </p:pic>
      <p:sp>
        <p:nvSpPr>
          <p:cNvPr id="2" name="Заголовок 1"/>
          <p:cNvSpPr>
            <a:spLocks noGrp="1"/>
          </p:cNvSpPr>
          <p:nvPr>
            <p:ph type="title"/>
          </p:nvPr>
        </p:nvSpPr>
        <p:spPr>
          <a:xfrm>
            <a:off x="457200" y="274638"/>
            <a:ext cx="7467600" cy="1725612"/>
          </a:xfrm>
        </p:spPr>
        <p:txBody>
          <a:bodyPr>
            <a:normAutofit fontScale="90000"/>
          </a:bodyPr>
          <a:lstStyle/>
          <a:p>
            <a:pPr fontAlgn="auto">
              <a:spcAft>
                <a:spcPts val="0"/>
              </a:spcAft>
              <a:defRPr/>
            </a:pPr>
            <a:r>
              <a:rPr lang="uk-UA" sz="3200" dirty="0" smtClean="0">
                <a:solidFill>
                  <a:schemeClr val="tx1"/>
                </a:solidFill>
                <a:latin typeface="Calibri" pitchFamily="34" charset="0"/>
              </a:rPr>
              <a:t>Архітектура Монголії.</a:t>
            </a:r>
            <a:br>
              <a:rPr lang="uk-UA" sz="3200" dirty="0" smtClean="0">
                <a:solidFill>
                  <a:schemeClr val="tx1"/>
                </a:solidFill>
                <a:latin typeface="Calibri" pitchFamily="34" charset="0"/>
              </a:rPr>
            </a:br>
            <a:r>
              <a:rPr lang="uk-UA" sz="1800" dirty="0" smtClean="0">
                <a:solidFill>
                  <a:schemeClr val="tx1"/>
                </a:solidFill>
                <a:latin typeface="Calibri" pitchFamily="34" charset="0"/>
              </a:rPr>
              <a:t>Кочовий спосіб життя визначив основний тип житлової будівлі монгольського народу, у якості якої в них виступає розбірна повстяна юрта круглої форми. У підставі юрти перебуває каркас зі складних дерев'яних ґрат, що полягають із плоских рейок і скріплених між собою за допомогою сирицевих шкіряних ременів, від їхнього розміру залежить розмір житла. </a:t>
            </a:r>
            <a:endParaRPr lang="ru-RU" sz="1800" dirty="0">
              <a:solidFill>
                <a:schemeClr val="tx1"/>
              </a:solidFill>
              <a:latin typeface="Calibri" pitchFamily="34" charset="0"/>
            </a:endParaRPr>
          </a:p>
        </p:txBody>
      </p:sp>
      <p:pic>
        <p:nvPicPr>
          <p:cNvPr id="16387" name="Picture 3"/>
          <p:cNvPicPr>
            <a:picLocks noChangeAspect="1" noChangeArrowheads="1"/>
          </p:cNvPicPr>
          <p:nvPr/>
        </p:nvPicPr>
        <p:blipFill>
          <a:blip r:embed="rId3" cstate="print"/>
          <a:srcRect/>
          <a:stretch>
            <a:fillRect/>
          </a:stretch>
        </p:blipFill>
        <p:spPr bwMode="auto">
          <a:xfrm>
            <a:off x="500063" y="4357688"/>
            <a:ext cx="3548062" cy="2371725"/>
          </a:xfrm>
          <a:prstGeom prst="rect">
            <a:avLst/>
          </a:prstGeom>
          <a:noFill/>
          <a:ln w="9525">
            <a:noFill/>
            <a:miter lim="800000"/>
            <a:headEnd/>
            <a:tailEnd/>
          </a:ln>
        </p:spPr>
      </p:pic>
      <p:pic>
        <p:nvPicPr>
          <p:cNvPr id="16388" name="Picture 4"/>
          <p:cNvPicPr>
            <a:picLocks noChangeAspect="1" noChangeArrowheads="1"/>
          </p:cNvPicPr>
          <p:nvPr/>
        </p:nvPicPr>
        <p:blipFill>
          <a:blip r:embed="rId4" cstate="print"/>
          <a:srcRect/>
          <a:stretch>
            <a:fillRect/>
          </a:stretch>
        </p:blipFill>
        <p:spPr bwMode="auto">
          <a:xfrm>
            <a:off x="4643438" y="4432300"/>
            <a:ext cx="3644900" cy="2425700"/>
          </a:xfrm>
          <a:prstGeom prst="rect">
            <a:avLst/>
          </a:prstGeom>
          <a:noFill/>
          <a:ln w="9525">
            <a:noFill/>
            <a:miter lim="800000"/>
            <a:headEnd/>
            <a:tailEnd/>
          </a:ln>
        </p:spPr>
      </p:pic>
      <p:pic>
        <p:nvPicPr>
          <p:cNvPr id="16389" name="Picture 5"/>
          <p:cNvPicPr>
            <a:picLocks noChangeAspect="1" noChangeArrowheads="1"/>
          </p:cNvPicPr>
          <p:nvPr/>
        </p:nvPicPr>
        <p:blipFill>
          <a:blip r:embed="rId5" cstate="print"/>
          <a:srcRect/>
          <a:stretch>
            <a:fillRect/>
          </a:stretch>
        </p:blipFill>
        <p:spPr bwMode="auto">
          <a:xfrm>
            <a:off x="4286250" y="1697038"/>
            <a:ext cx="4000500" cy="25955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p:cNvPicPr>
            <a:picLocks noChangeAspect="1" noChangeArrowheads="1"/>
          </p:cNvPicPr>
          <p:nvPr/>
        </p:nvPicPr>
        <p:blipFill>
          <a:blip r:embed="rId2" cstate="print"/>
          <a:srcRect/>
          <a:stretch>
            <a:fillRect/>
          </a:stretch>
        </p:blipFill>
        <p:spPr bwMode="auto">
          <a:xfrm>
            <a:off x="6357938" y="1643063"/>
            <a:ext cx="2328862" cy="3494087"/>
          </a:xfrm>
          <a:prstGeom prst="rect">
            <a:avLst/>
          </a:prstGeom>
          <a:noFill/>
          <a:ln w="9525">
            <a:noFill/>
            <a:miter lim="800000"/>
            <a:headEnd/>
            <a:tailEnd/>
          </a:ln>
        </p:spPr>
      </p:pic>
      <p:sp>
        <p:nvSpPr>
          <p:cNvPr id="2" name="Заголовок 1"/>
          <p:cNvSpPr>
            <a:spLocks noGrp="1"/>
          </p:cNvSpPr>
          <p:nvPr>
            <p:ph type="title"/>
          </p:nvPr>
        </p:nvSpPr>
        <p:spPr>
          <a:xfrm>
            <a:off x="457200" y="274638"/>
            <a:ext cx="7467600" cy="1725612"/>
          </a:xfrm>
        </p:spPr>
        <p:txBody>
          <a:bodyPr>
            <a:normAutofit fontScale="90000"/>
          </a:bodyPr>
          <a:lstStyle/>
          <a:p>
            <a:pPr fontAlgn="auto">
              <a:spcAft>
                <a:spcPts val="0"/>
              </a:spcAft>
              <a:defRPr/>
            </a:pPr>
            <a:r>
              <a:rPr lang="ru-RU" sz="3200" dirty="0" smtClean="0">
                <a:solidFill>
                  <a:schemeClr val="tx1"/>
                </a:solidFill>
                <a:latin typeface="Calibri" pitchFamily="34" charset="0"/>
              </a:rPr>
              <a:t>Скульптура </a:t>
            </a:r>
            <a:r>
              <a:rPr lang="ru-RU" sz="3200" dirty="0" err="1" smtClean="0">
                <a:solidFill>
                  <a:schemeClr val="tx1"/>
                </a:solidFill>
                <a:latin typeface="Calibri" pitchFamily="34" charset="0"/>
              </a:rPr>
              <a:t>Мьянми</a:t>
            </a:r>
            <a:r>
              <a:rPr lang="ru-RU" sz="3200" dirty="0" smtClean="0">
                <a:solidFill>
                  <a:schemeClr val="tx1"/>
                </a:solidFill>
                <a:latin typeface="Calibri" pitchFamily="34" charset="0"/>
              </a:rPr>
              <a:t>.</a:t>
            </a:r>
            <a:br>
              <a:rPr lang="ru-RU" sz="3200" dirty="0" smtClean="0">
                <a:solidFill>
                  <a:schemeClr val="tx1"/>
                </a:solidFill>
                <a:latin typeface="Calibri" pitchFamily="34" charset="0"/>
              </a:rPr>
            </a:br>
            <a:r>
              <a:rPr lang="ru-RU" sz="1800" dirty="0" smtClean="0">
                <a:solidFill>
                  <a:schemeClr val="tx1"/>
                </a:solidFill>
                <a:latin typeface="Calibri" pitchFamily="34" charset="0"/>
              </a:rPr>
              <a:t>У </a:t>
            </a:r>
            <a:r>
              <a:rPr lang="ru-RU" sz="1800" dirty="0" err="1" smtClean="0">
                <a:solidFill>
                  <a:schemeClr val="tx1"/>
                </a:solidFill>
                <a:latin typeface="Calibri" pitchFamily="34" charset="0"/>
              </a:rPr>
              <a:t>Бірмі</a:t>
            </a:r>
            <a:r>
              <a:rPr lang="ru-RU" sz="1800" dirty="0" smtClean="0">
                <a:solidFill>
                  <a:schemeClr val="tx1"/>
                </a:solidFill>
                <a:latin typeface="Calibri" pitchFamily="34" charset="0"/>
              </a:rPr>
              <a:t> </a:t>
            </a:r>
            <a:r>
              <a:rPr lang="ru-RU" sz="1800" dirty="0" err="1" smtClean="0">
                <a:solidFill>
                  <a:schemeClr val="tx1"/>
                </a:solidFill>
                <a:latin typeface="Calibri" pitchFamily="34" charset="0"/>
              </a:rPr>
              <a:t>всюди</a:t>
            </a:r>
            <a:r>
              <a:rPr lang="ru-RU" sz="1800" dirty="0" smtClean="0">
                <a:solidFill>
                  <a:schemeClr val="tx1"/>
                </a:solidFill>
                <a:latin typeface="Calibri" pitchFamily="34" charset="0"/>
              </a:rPr>
              <a:t> </a:t>
            </a:r>
            <a:r>
              <a:rPr lang="ru-RU" sz="1800" dirty="0" err="1" smtClean="0">
                <a:solidFill>
                  <a:schemeClr val="tx1"/>
                </a:solidFill>
                <a:latin typeface="Calibri" pitchFamily="34" charset="0"/>
              </a:rPr>
              <a:t>коштує</a:t>
            </a:r>
            <a:r>
              <a:rPr lang="ru-RU" sz="1800" dirty="0" smtClean="0">
                <a:solidFill>
                  <a:schemeClr val="tx1"/>
                </a:solidFill>
                <a:latin typeface="Calibri" pitchFamily="34" charset="0"/>
              </a:rPr>
              <a:t> безліч статуй, що </a:t>
            </a:r>
            <a:r>
              <a:rPr lang="ru-RU" sz="1800" dirty="0" err="1" smtClean="0">
                <a:solidFill>
                  <a:schemeClr val="tx1"/>
                </a:solidFill>
                <a:latin typeface="Calibri" pitchFamily="34" charset="0"/>
              </a:rPr>
              <a:t>зображують</a:t>
            </a:r>
            <a:r>
              <a:rPr lang="ru-RU" sz="1800" dirty="0" smtClean="0">
                <a:solidFill>
                  <a:schemeClr val="tx1"/>
                </a:solidFill>
                <a:latin typeface="Calibri" pitchFamily="34" charset="0"/>
              </a:rPr>
              <a:t> Будду. Вони </a:t>
            </a:r>
            <a:r>
              <a:rPr lang="ru-RU" sz="1800" dirty="0" err="1" smtClean="0">
                <a:solidFill>
                  <a:schemeClr val="tx1"/>
                </a:solidFill>
                <a:latin typeface="Calibri" pitchFamily="34" charset="0"/>
              </a:rPr>
              <a:t>зроблені</a:t>
            </a:r>
            <a:r>
              <a:rPr lang="ru-RU" sz="1800" dirty="0" smtClean="0">
                <a:solidFill>
                  <a:schemeClr val="tx1"/>
                </a:solidFill>
                <a:latin typeface="Calibri" pitchFamily="34" charset="0"/>
              </a:rPr>
              <a:t> </a:t>
            </a:r>
            <a:r>
              <a:rPr lang="ru-RU" sz="1800" dirty="0" err="1" smtClean="0">
                <a:solidFill>
                  <a:schemeClr val="tx1"/>
                </a:solidFill>
                <a:latin typeface="Calibri" pitchFamily="34" charset="0"/>
              </a:rPr>
              <a:t>з</a:t>
            </a:r>
            <a:r>
              <a:rPr lang="ru-RU" sz="1800" dirty="0" smtClean="0">
                <a:solidFill>
                  <a:schemeClr val="tx1"/>
                </a:solidFill>
                <a:latin typeface="Calibri" pitchFamily="34" charset="0"/>
              </a:rPr>
              <a:t> </a:t>
            </a:r>
            <a:r>
              <a:rPr lang="ru-RU" sz="1800" dirty="0" err="1" smtClean="0">
                <a:solidFill>
                  <a:schemeClr val="tx1"/>
                </a:solidFill>
                <a:latin typeface="Calibri" pitchFamily="34" charset="0"/>
              </a:rPr>
              <a:t>каменю</a:t>
            </a:r>
            <a:r>
              <a:rPr lang="ru-RU" sz="1800" dirty="0" smtClean="0">
                <a:solidFill>
                  <a:schemeClr val="tx1"/>
                </a:solidFill>
                <a:latin typeface="Calibri" pitchFamily="34" charset="0"/>
              </a:rPr>
              <a:t>, </a:t>
            </a:r>
            <a:r>
              <a:rPr lang="ru-RU" sz="1800" dirty="0" err="1" smtClean="0">
                <a:solidFill>
                  <a:schemeClr val="tx1"/>
                </a:solidFill>
                <a:latin typeface="Calibri" pitchFamily="34" charset="0"/>
              </a:rPr>
              <a:t>цегли</a:t>
            </a:r>
            <a:r>
              <a:rPr lang="ru-RU" sz="1800" dirty="0" smtClean="0">
                <a:solidFill>
                  <a:schemeClr val="tx1"/>
                </a:solidFill>
                <a:latin typeface="Calibri" pitchFamily="34" charset="0"/>
              </a:rPr>
              <a:t>, </a:t>
            </a:r>
            <a:r>
              <a:rPr lang="ru-RU" sz="1800" dirty="0" err="1" smtClean="0">
                <a:solidFill>
                  <a:schemeClr val="tx1"/>
                </a:solidFill>
                <a:latin typeface="Calibri" pitchFamily="34" charset="0"/>
              </a:rPr>
              <a:t>мармуру</a:t>
            </a:r>
            <a:r>
              <a:rPr lang="ru-RU" sz="1800" dirty="0" smtClean="0">
                <a:solidFill>
                  <a:schemeClr val="tx1"/>
                </a:solidFill>
                <a:latin typeface="Calibri" pitchFamily="34" charset="0"/>
              </a:rPr>
              <a:t> </a:t>
            </a:r>
            <a:r>
              <a:rPr lang="ru-RU" sz="1800" dirty="0" err="1" smtClean="0">
                <a:solidFill>
                  <a:schemeClr val="tx1"/>
                </a:solidFill>
                <a:latin typeface="Calibri" pitchFamily="34" charset="0"/>
              </a:rPr>
              <a:t>або</a:t>
            </a:r>
            <a:r>
              <a:rPr lang="ru-RU" sz="1800" dirty="0" smtClean="0">
                <a:solidFill>
                  <a:schemeClr val="tx1"/>
                </a:solidFill>
                <a:latin typeface="Calibri" pitchFamily="34" charset="0"/>
              </a:rPr>
              <a:t> тикового дерева, </a:t>
            </a:r>
            <a:r>
              <a:rPr lang="ru-RU" sz="1800" dirty="0" err="1" smtClean="0">
                <a:solidFill>
                  <a:schemeClr val="tx1"/>
                </a:solidFill>
                <a:latin typeface="Calibri" pitchFamily="34" charset="0"/>
              </a:rPr>
              <a:t>нерідко</a:t>
            </a:r>
            <a:r>
              <a:rPr lang="ru-RU" sz="1800" dirty="0" smtClean="0">
                <a:solidFill>
                  <a:schemeClr val="tx1"/>
                </a:solidFill>
                <a:latin typeface="Calibri" pitchFamily="34" charset="0"/>
              </a:rPr>
              <a:t> </a:t>
            </a:r>
            <a:r>
              <a:rPr lang="ru-RU" sz="1800" dirty="0" err="1" smtClean="0">
                <a:solidFill>
                  <a:schemeClr val="tx1"/>
                </a:solidFill>
                <a:latin typeface="Calibri" pitchFamily="34" charset="0"/>
              </a:rPr>
              <a:t>покриті</a:t>
            </a:r>
            <a:r>
              <a:rPr lang="ru-RU" sz="1800" dirty="0" smtClean="0">
                <a:solidFill>
                  <a:schemeClr val="tx1"/>
                </a:solidFill>
                <a:latin typeface="Calibri" pitchFamily="34" charset="0"/>
              </a:rPr>
              <a:t> </a:t>
            </a:r>
            <a:r>
              <a:rPr lang="ru-RU" sz="1800" dirty="0" err="1" smtClean="0">
                <a:solidFill>
                  <a:schemeClr val="tx1"/>
                </a:solidFill>
                <a:latin typeface="Calibri" pitchFamily="34" charset="0"/>
              </a:rPr>
              <a:t>сухозлітним</a:t>
            </a:r>
            <a:r>
              <a:rPr lang="ru-RU" sz="1800" dirty="0" smtClean="0">
                <a:solidFill>
                  <a:schemeClr val="tx1"/>
                </a:solidFill>
                <a:latin typeface="Calibri" pitchFamily="34" charset="0"/>
              </a:rPr>
              <a:t> золотом. Є </a:t>
            </a:r>
            <a:r>
              <a:rPr lang="ru-RU" sz="1800" dirty="0" err="1" smtClean="0">
                <a:solidFill>
                  <a:schemeClr val="tx1"/>
                </a:solidFill>
                <a:latin typeface="Calibri" pitchFamily="34" charset="0"/>
              </a:rPr>
              <a:t>статуї</a:t>
            </a:r>
            <a:r>
              <a:rPr lang="ru-RU" sz="1800" dirty="0" smtClean="0">
                <a:solidFill>
                  <a:schemeClr val="tx1"/>
                </a:solidFill>
                <a:latin typeface="Calibri" pitchFamily="34" charset="0"/>
              </a:rPr>
              <a:t> </a:t>
            </a:r>
            <a:r>
              <a:rPr lang="ru-RU" sz="1800" dirty="0" err="1" smtClean="0">
                <a:solidFill>
                  <a:schemeClr val="tx1"/>
                </a:solidFill>
                <a:latin typeface="Calibri" pitchFamily="34" charset="0"/>
              </a:rPr>
              <a:t>варт</a:t>
            </a:r>
            <a:r>
              <a:rPr lang="ru-RU" sz="1800" dirty="0" smtClean="0">
                <a:solidFill>
                  <a:schemeClr val="tx1"/>
                </a:solidFill>
                <a:latin typeface="Calibri" pitchFamily="34" charset="0"/>
              </a:rPr>
              <a:t>, </a:t>
            </a:r>
            <a:r>
              <a:rPr lang="ru-RU" sz="1800" dirty="0" err="1" smtClean="0">
                <a:solidFill>
                  <a:schemeClr val="tx1"/>
                </a:solidFill>
                <a:latin typeface="Calibri" pitchFamily="34" charset="0"/>
              </a:rPr>
              <a:t>сидить</a:t>
            </a:r>
            <a:r>
              <a:rPr lang="ru-RU" sz="1800" dirty="0" smtClean="0">
                <a:solidFill>
                  <a:schemeClr val="tx1"/>
                </a:solidFill>
                <a:latin typeface="Calibri" pitchFamily="34" charset="0"/>
              </a:rPr>
              <a:t> і </a:t>
            </a:r>
            <a:r>
              <a:rPr lang="ru-RU" sz="1800" dirty="0" err="1" smtClean="0">
                <a:solidFill>
                  <a:schemeClr val="tx1"/>
                </a:solidFill>
                <a:latin typeface="Calibri" pitchFamily="34" charset="0"/>
              </a:rPr>
              <a:t>лежачого</a:t>
            </a:r>
            <a:r>
              <a:rPr lang="ru-RU" sz="1800" dirty="0" smtClean="0">
                <a:solidFill>
                  <a:schemeClr val="tx1"/>
                </a:solidFill>
                <a:latin typeface="Calibri" pitchFamily="34" charset="0"/>
              </a:rPr>
              <a:t> </a:t>
            </a:r>
            <a:r>
              <a:rPr lang="ru-RU" sz="1800" dirty="0" err="1" smtClean="0">
                <a:solidFill>
                  <a:schemeClr val="tx1"/>
                </a:solidFill>
                <a:latin typeface="Calibri" pitchFamily="34" charset="0"/>
              </a:rPr>
              <a:t>Будди</a:t>
            </a:r>
            <a:r>
              <a:rPr lang="ru-RU" sz="1800" dirty="0" smtClean="0">
                <a:solidFill>
                  <a:schemeClr val="tx1"/>
                </a:solidFill>
                <a:latin typeface="Calibri" pitchFamily="34" charset="0"/>
              </a:rPr>
              <a:t>. </a:t>
            </a:r>
            <a:r>
              <a:rPr lang="ru-RU" sz="1800" dirty="0" err="1" smtClean="0">
                <a:solidFill>
                  <a:schemeClr val="tx1"/>
                </a:solidFill>
                <a:latin typeface="Calibri" pitchFamily="34" charset="0"/>
              </a:rPr>
              <a:t>Деякі</a:t>
            </a:r>
            <a:r>
              <a:rPr lang="ru-RU" sz="1800" dirty="0" smtClean="0">
                <a:solidFill>
                  <a:schemeClr val="tx1"/>
                </a:solidFill>
                <a:latin typeface="Calibri" pitchFamily="34" charset="0"/>
              </a:rPr>
              <a:t> </a:t>
            </a:r>
            <a:r>
              <a:rPr lang="ru-RU" sz="1800" dirty="0" err="1" smtClean="0">
                <a:solidFill>
                  <a:schemeClr val="tx1"/>
                </a:solidFill>
                <a:latin typeface="Calibri" pitchFamily="34" charset="0"/>
              </a:rPr>
              <a:t>екземпляри</a:t>
            </a:r>
            <a:r>
              <a:rPr lang="ru-RU" sz="1800" dirty="0" smtClean="0">
                <a:solidFill>
                  <a:schemeClr val="tx1"/>
                </a:solidFill>
                <a:latin typeface="Calibri" pitchFamily="34" charset="0"/>
              </a:rPr>
              <a:t> </a:t>
            </a:r>
            <a:r>
              <a:rPr lang="ru-RU" sz="1800" dirty="0" err="1" smtClean="0">
                <a:solidFill>
                  <a:schemeClr val="tx1"/>
                </a:solidFill>
                <a:latin typeface="Calibri" pitchFamily="34" charset="0"/>
              </a:rPr>
              <a:t>досягають</a:t>
            </a:r>
            <a:r>
              <a:rPr lang="ru-RU" sz="1800" dirty="0" smtClean="0">
                <a:solidFill>
                  <a:schemeClr val="tx1"/>
                </a:solidFill>
                <a:latin typeface="Calibri" pitchFamily="34" charset="0"/>
              </a:rPr>
              <a:t> по </a:t>
            </a:r>
            <a:r>
              <a:rPr lang="ru-RU" sz="1800" dirty="0" err="1" smtClean="0">
                <a:solidFill>
                  <a:schemeClr val="tx1"/>
                </a:solidFill>
                <a:latin typeface="Calibri" pitchFamily="34" charset="0"/>
              </a:rPr>
              <a:t>істині</a:t>
            </a:r>
            <a:r>
              <a:rPr lang="ru-RU" sz="1800" dirty="0" smtClean="0">
                <a:solidFill>
                  <a:schemeClr val="tx1"/>
                </a:solidFill>
                <a:latin typeface="Calibri" pitchFamily="34" charset="0"/>
              </a:rPr>
              <a:t> </a:t>
            </a:r>
            <a:r>
              <a:rPr lang="ru-RU" sz="1800" dirty="0" err="1" smtClean="0">
                <a:solidFill>
                  <a:schemeClr val="tx1"/>
                </a:solidFill>
                <a:latin typeface="Calibri" pitchFamily="34" charset="0"/>
              </a:rPr>
              <a:t>гігантських</a:t>
            </a:r>
            <a:r>
              <a:rPr lang="ru-RU" sz="1800" dirty="0" smtClean="0">
                <a:solidFill>
                  <a:schemeClr val="tx1"/>
                </a:solidFill>
                <a:latin typeface="Calibri" pitchFamily="34" charset="0"/>
              </a:rPr>
              <a:t> </a:t>
            </a:r>
            <a:r>
              <a:rPr lang="ru-RU" sz="1800" dirty="0" err="1" smtClean="0">
                <a:solidFill>
                  <a:schemeClr val="tx1"/>
                </a:solidFill>
                <a:latin typeface="Calibri" pitchFamily="34" charset="0"/>
              </a:rPr>
              <a:t>розмірів</a:t>
            </a:r>
            <a:r>
              <a:rPr lang="ru-RU" sz="1800" dirty="0" smtClean="0">
                <a:solidFill>
                  <a:schemeClr val="tx1"/>
                </a:solidFill>
                <a:latin typeface="Calibri" pitchFamily="34" charset="0"/>
              </a:rPr>
              <a:t> і </a:t>
            </a:r>
            <a:r>
              <a:rPr lang="ru-RU" sz="1800" dirty="0" err="1" smtClean="0">
                <a:solidFill>
                  <a:schemeClr val="tx1"/>
                </a:solidFill>
                <a:latin typeface="Calibri" pitchFamily="34" charset="0"/>
              </a:rPr>
              <a:t>являють</a:t>
            </a:r>
            <a:r>
              <a:rPr lang="ru-RU" sz="1800" dirty="0" smtClean="0">
                <a:solidFill>
                  <a:schemeClr val="tx1"/>
                </a:solidFill>
                <a:latin typeface="Calibri" pitchFamily="34" charset="0"/>
              </a:rPr>
              <a:t> собою </a:t>
            </a:r>
            <a:r>
              <a:rPr lang="ru-RU" sz="1800" dirty="0" err="1" smtClean="0">
                <a:solidFill>
                  <a:schemeClr val="tx1"/>
                </a:solidFill>
                <a:latin typeface="Calibri" pitchFamily="34" charset="0"/>
              </a:rPr>
              <a:t>дивне</a:t>
            </a:r>
            <a:r>
              <a:rPr lang="ru-RU" sz="1800" dirty="0" smtClean="0">
                <a:solidFill>
                  <a:schemeClr val="tx1"/>
                </a:solidFill>
                <a:latin typeface="Calibri" pitchFamily="34" charset="0"/>
              </a:rPr>
              <a:t> </a:t>
            </a:r>
            <a:r>
              <a:rPr lang="ru-RU" sz="1800" dirty="0" err="1" smtClean="0">
                <a:solidFill>
                  <a:schemeClr val="tx1"/>
                </a:solidFill>
                <a:latin typeface="Calibri" pitchFamily="34" charset="0"/>
              </a:rPr>
              <a:t>видовище</a:t>
            </a:r>
            <a:r>
              <a:rPr lang="ru-RU" sz="1800" dirty="0" smtClean="0">
                <a:solidFill>
                  <a:schemeClr val="tx1"/>
                </a:solidFill>
                <a:latin typeface="Calibri" pitchFamily="34" charset="0"/>
              </a:rPr>
              <a:t>, що </a:t>
            </a:r>
            <a:r>
              <a:rPr lang="ru-RU" sz="1800" dirty="0" err="1" smtClean="0">
                <a:solidFill>
                  <a:schemeClr val="tx1"/>
                </a:solidFill>
                <a:latin typeface="Calibri" pitchFamily="34" charset="0"/>
              </a:rPr>
              <a:t>вселяє</a:t>
            </a:r>
            <a:r>
              <a:rPr lang="ru-RU" sz="1800" dirty="0" smtClean="0">
                <a:solidFill>
                  <a:schemeClr val="tx1"/>
                </a:solidFill>
                <a:latin typeface="Calibri" pitchFamily="34" charset="0"/>
              </a:rPr>
              <a:t> людям </a:t>
            </a:r>
            <a:r>
              <a:rPr lang="ru-RU" sz="1800" dirty="0" err="1" smtClean="0">
                <a:solidFill>
                  <a:schemeClr val="tx1"/>
                </a:solidFill>
                <a:latin typeface="Calibri" pitchFamily="34" charset="0"/>
              </a:rPr>
              <a:t>відчуття</a:t>
            </a:r>
            <a:r>
              <a:rPr lang="ru-RU" sz="1800" dirty="0" smtClean="0">
                <a:solidFill>
                  <a:schemeClr val="tx1"/>
                </a:solidFill>
                <a:latin typeface="Calibri" pitchFamily="34" charset="0"/>
              </a:rPr>
              <a:t> </a:t>
            </a:r>
            <a:r>
              <a:rPr lang="ru-RU" sz="1800" dirty="0" err="1" smtClean="0">
                <a:solidFill>
                  <a:schemeClr val="tx1"/>
                </a:solidFill>
                <a:latin typeface="Calibri" pitchFamily="34" charset="0"/>
              </a:rPr>
              <a:t>світового</a:t>
            </a:r>
            <a:r>
              <a:rPr lang="ru-RU" sz="1800" dirty="0" smtClean="0">
                <a:solidFill>
                  <a:schemeClr val="tx1"/>
                </a:solidFill>
                <a:latin typeface="Calibri" pitchFamily="34" charset="0"/>
              </a:rPr>
              <a:t> </a:t>
            </a:r>
            <a:r>
              <a:rPr lang="ru-RU" sz="1800" dirty="0" err="1" smtClean="0">
                <a:solidFill>
                  <a:schemeClr val="tx1"/>
                </a:solidFill>
                <a:latin typeface="Calibri" pitchFamily="34" charset="0"/>
              </a:rPr>
              <a:t>спокою</a:t>
            </a:r>
            <a:r>
              <a:rPr lang="ru-RU" sz="1800" dirty="0" smtClean="0">
                <a:solidFill>
                  <a:schemeClr val="tx1"/>
                </a:solidFill>
                <a:latin typeface="Calibri" pitchFamily="34" charset="0"/>
              </a:rPr>
              <a:t>. </a:t>
            </a:r>
            <a:endParaRPr lang="ru-RU" sz="1800" dirty="0">
              <a:solidFill>
                <a:schemeClr val="tx1"/>
              </a:solidFill>
              <a:latin typeface="Calibri" pitchFamily="34" charset="0"/>
            </a:endParaRPr>
          </a:p>
        </p:txBody>
      </p:sp>
      <p:pic>
        <p:nvPicPr>
          <p:cNvPr id="17411" name="Picture 4"/>
          <p:cNvPicPr>
            <a:picLocks noChangeAspect="1" noChangeArrowheads="1"/>
          </p:cNvPicPr>
          <p:nvPr/>
        </p:nvPicPr>
        <p:blipFill>
          <a:blip r:embed="rId3" cstate="print"/>
          <a:srcRect/>
          <a:stretch>
            <a:fillRect/>
          </a:stretch>
        </p:blipFill>
        <p:spPr bwMode="auto">
          <a:xfrm>
            <a:off x="642938" y="2571750"/>
            <a:ext cx="2317750" cy="3814763"/>
          </a:xfrm>
          <a:prstGeom prst="rect">
            <a:avLst/>
          </a:prstGeom>
          <a:noFill/>
          <a:ln w="9525">
            <a:noFill/>
            <a:miter lim="800000"/>
            <a:headEnd/>
            <a:tailEnd/>
          </a:ln>
        </p:spPr>
      </p:pic>
      <p:pic>
        <p:nvPicPr>
          <p:cNvPr id="17412" name="Picture 5"/>
          <p:cNvPicPr>
            <a:picLocks noChangeAspect="1" noChangeArrowheads="1"/>
          </p:cNvPicPr>
          <p:nvPr/>
        </p:nvPicPr>
        <p:blipFill>
          <a:blip r:embed="rId4" cstate="print"/>
          <a:srcRect/>
          <a:stretch>
            <a:fillRect/>
          </a:stretch>
        </p:blipFill>
        <p:spPr bwMode="auto">
          <a:xfrm>
            <a:off x="3500438" y="2714625"/>
            <a:ext cx="2347912" cy="3124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4"/>
          <p:cNvPicPr>
            <a:picLocks noChangeAspect="1" noChangeArrowheads="1"/>
          </p:cNvPicPr>
          <p:nvPr/>
        </p:nvPicPr>
        <p:blipFill>
          <a:blip r:embed="rId2" cstate="print"/>
          <a:srcRect/>
          <a:stretch>
            <a:fillRect/>
          </a:stretch>
        </p:blipFill>
        <p:spPr bwMode="auto">
          <a:xfrm>
            <a:off x="4643438" y="1714500"/>
            <a:ext cx="3657600" cy="2478088"/>
          </a:xfrm>
          <a:prstGeom prst="rect">
            <a:avLst/>
          </a:prstGeom>
          <a:noFill/>
          <a:ln w="9525">
            <a:noFill/>
            <a:miter lim="800000"/>
            <a:headEnd/>
            <a:tailEnd/>
          </a:ln>
        </p:spPr>
      </p:pic>
      <p:sp>
        <p:nvSpPr>
          <p:cNvPr id="2" name="Заголовок 1"/>
          <p:cNvSpPr>
            <a:spLocks noGrp="1"/>
          </p:cNvSpPr>
          <p:nvPr>
            <p:ph type="title"/>
          </p:nvPr>
        </p:nvSpPr>
        <p:spPr>
          <a:xfrm>
            <a:off x="428625" y="571500"/>
            <a:ext cx="7467600" cy="1143000"/>
          </a:xfrm>
        </p:spPr>
        <p:txBody>
          <a:bodyPr>
            <a:normAutofit fontScale="90000"/>
          </a:bodyPr>
          <a:lstStyle/>
          <a:p>
            <a:pPr fontAlgn="auto">
              <a:spcAft>
                <a:spcPts val="0"/>
              </a:spcAft>
              <a:defRPr/>
            </a:pPr>
            <a:r>
              <a:rPr lang="ru-RU" dirty="0" err="1" smtClean="0">
                <a:solidFill>
                  <a:schemeClr val="tx1"/>
                </a:solidFill>
              </a:rPr>
              <a:t>Архітектура</a:t>
            </a:r>
            <a:r>
              <a:rPr lang="ru-RU" dirty="0" smtClean="0">
                <a:solidFill>
                  <a:schemeClr val="tx1"/>
                </a:solidFill>
              </a:rPr>
              <a:t> </a:t>
            </a:r>
            <a:r>
              <a:rPr lang="ru-RU" dirty="0" err="1" smtClean="0">
                <a:solidFill>
                  <a:schemeClr val="tx1"/>
                </a:solidFill>
              </a:rPr>
              <a:t>Мьянми</a:t>
            </a:r>
            <a:r>
              <a:rPr lang="ru-RU" dirty="0" smtClean="0">
                <a:solidFill>
                  <a:schemeClr val="tx1"/>
                </a:solidFill>
              </a:rPr>
              <a:t>.</a:t>
            </a:r>
            <a:r>
              <a:rPr lang="ru-RU" dirty="0" smtClean="0"/>
              <a:t/>
            </a:r>
            <a:br>
              <a:rPr lang="ru-RU" dirty="0" smtClean="0"/>
            </a:br>
            <a:r>
              <a:rPr lang="ru-RU" sz="1800" dirty="0" smtClean="0">
                <a:solidFill>
                  <a:schemeClr val="tx1"/>
                </a:solidFill>
              </a:rPr>
              <a:t>До наших </a:t>
            </a:r>
            <a:r>
              <a:rPr lang="ru-RU" sz="1800" dirty="0" err="1" smtClean="0">
                <a:solidFill>
                  <a:schemeClr val="tx1"/>
                </a:solidFill>
              </a:rPr>
              <a:t>днів</a:t>
            </a:r>
            <a:r>
              <a:rPr lang="ru-RU" sz="1800" dirty="0" smtClean="0">
                <a:solidFill>
                  <a:schemeClr val="tx1"/>
                </a:solidFill>
              </a:rPr>
              <a:t> у </a:t>
            </a:r>
            <a:r>
              <a:rPr lang="ru-RU" sz="1800" dirty="0" err="1" smtClean="0">
                <a:solidFill>
                  <a:schemeClr val="tx1"/>
                </a:solidFill>
              </a:rPr>
              <a:t>Бірмі</a:t>
            </a:r>
            <a:r>
              <a:rPr lang="ru-RU" sz="1800" dirty="0" smtClean="0">
                <a:solidFill>
                  <a:schemeClr val="tx1"/>
                </a:solidFill>
              </a:rPr>
              <a:t> </a:t>
            </a:r>
            <a:r>
              <a:rPr lang="ru-RU" sz="1800" dirty="0" err="1" smtClean="0">
                <a:solidFill>
                  <a:schemeClr val="tx1"/>
                </a:solidFill>
              </a:rPr>
              <a:t>збереглася</a:t>
            </a:r>
            <a:r>
              <a:rPr lang="ru-RU" sz="1800" dirty="0" smtClean="0">
                <a:solidFill>
                  <a:schemeClr val="tx1"/>
                </a:solidFill>
              </a:rPr>
              <a:t> </a:t>
            </a:r>
            <a:r>
              <a:rPr lang="ru-RU" sz="1800" dirty="0" err="1" smtClean="0">
                <a:solidFill>
                  <a:schemeClr val="tx1"/>
                </a:solidFill>
              </a:rPr>
              <a:t>величезна</a:t>
            </a:r>
            <a:r>
              <a:rPr lang="ru-RU" sz="1800" dirty="0" smtClean="0">
                <a:solidFill>
                  <a:schemeClr val="tx1"/>
                </a:solidFill>
              </a:rPr>
              <a:t> </a:t>
            </a:r>
            <a:r>
              <a:rPr lang="ru-RU" sz="1800" dirty="0" err="1" smtClean="0">
                <a:solidFill>
                  <a:schemeClr val="tx1"/>
                </a:solidFill>
              </a:rPr>
              <a:t>кількість</a:t>
            </a:r>
            <a:r>
              <a:rPr lang="ru-RU" sz="1800" dirty="0" smtClean="0">
                <a:solidFill>
                  <a:schemeClr val="tx1"/>
                </a:solidFill>
              </a:rPr>
              <a:t> </a:t>
            </a:r>
            <a:r>
              <a:rPr lang="ru-RU" sz="1800" dirty="0" err="1" smtClean="0">
                <a:solidFill>
                  <a:schemeClr val="tx1"/>
                </a:solidFill>
              </a:rPr>
              <a:t>прадавніх</a:t>
            </a:r>
            <a:r>
              <a:rPr lang="ru-RU" sz="1800" dirty="0" smtClean="0">
                <a:solidFill>
                  <a:schemeClr val="tx1"/>
                </a:solidFill>
              </a:rPr>
              <a:t> </a:t>
            </a:r>
            <a:r>
              <a:rPr lang="ru-RU" sz="1800" dirty="0" err="1" smtClean="0">
                <a:solidFill>
                  <a:schemeClr val="tx1"/>
                </a:solidFill>
              </a:rPr>
              <a:t>культових</a:t>
            </a:r>
            <a:r>
              <a:rPr lang="ru-RU" sz="1800" dirty="0" smtClean="0">
                <a:solidFill>
                  <a:schemeClr val="tx1"/>
                </a:solidFill>
              </a:rPr>
              <a:t> </a:t>
            </a:r>
            <a:r>
              <a:rPr lang="ru-RU" sz="1800" dirty="0" err="1" smtClean="0">
                <a:solidFill>
                  <a:schemeClr val="tx1"/>
                </a:solidFill>
              </a:rPr>
              <a:t>споруджень</a:t>
            </a:r>
            <a:r>
              <a:rPr lang="ru-RU" sz="1800" dirty="0" smtClean="0">
                <a:solidFill>
                  <a:schemeClr val="tx1"/>
                </a:solidFill>
              </a:rPr>
              <a:t>, </a:t>
            </a:r>
            <a:r>
              <a:rPr lang="ru-RU" sz="1800" dirty="0" err="1" smtClean="0">
                <a:solidFill>
                  <a:schemeClr val="tx1"/>
                </a:solidFill>
              </a:rPr>
              <a:t>які</a:t>
            </a:r>
            <a:r>
              <a:rPr lang="ru-RU" sz="1800" dirty="0" smtClean="0">
                <a:solidFill>
                  <a:schemeClr val="tx1"/>
                </a:solidFill>
              </a:rPr>
              <a:t> </a:t>
            </a:r>
            <a:r>
              <a:rPr lang="ru-RU" sz="1800" dirty="0" err="1" smtClean="0">
                <a:solidFill>
                  <a:schemeClr val="tx1"/>
                </a:solidFill>
              </a:rPr>
              <a:t>залучають</a:t>
            </a:r>
            <a:r>
              <a:rPr lang="ru-RU" sz="1800" dirty="0" smtClean="0">
                <a:solidFill>
                  <a:schemeClr val="tx1"/>
                </a:solidFill>
              </a:rPr>
              <a:t> до себе </a:t>
            </a:r>
            <a:r>
              <a:rPr lang="ru-RU" sz="1800" dirty="0" err="1" smtClean="0">
                <a:solidFill>
                  <a:schemeClr val="tx1"/>
                </a:solidFill>
              </a:rPr>
              <a:t>прочан</a:t>
            </a:r>
            <a:r>
              <a:rPr lang="ru-RU" sz="1800" dirty="0" smtClean="0">
                <a:solidFill>
                  <a:schemeClr val="tx1"/>
                </a:solidFill>
              </a:rPr>
              <a:t> </a:t>
            </a:r>
            <a:r>
              <a:rPr lang="ru-RU" sz="1800" dirty="0" err="1" smtClean="0">
                <a:solidFill>
                  <a:schemeClr val="tx1"/>
                </a:solidFill>
              </a:rPr>
              <a:t>із</a:t>
            </a:r>
            <a:r>
              <a:rPr lang="ru-RU" sz="1800" dirty="0" smtClean="0">
                <a:solidFill>
                  <a:schemeClr val="tx1"/>
                </a:solidFill>
              </a:rPr>
              <a:t> </a:t>
            </a:r>
            <a:r>
              <a:rPr lang="ru-RU" sz="1800" dirty="0" err="1" smtClean="0">
                <a:solidFill>
                  <a:schemeClr val="tx1"/>
                </a:solidFill>
              </a:rPr>
              <a:t>усього</a:t>
            </a:r>
            <a:r>
              <a:rPr lang="ru-RU" sz="1800" dirty="0" smtClean="0">
                <a:solidFill>
                  <a:schemeClr val="tx1"/>
                </a:solidFill>
              </a:rPr>
              <a:t> миру. </a:t>
            </a:r>
            <a:r>
              <a:rPr lang="ru-RU" sz="1800" dirty="0" err="1" smtClean="0">
                <a:solidFill>
                  <a:schemeClr val="tx1"/>
                </a:solidFill>
              </a:rPr>
              <a:t>Серед</a:t>
            </a:r>
            <a:r>
              <a:rPr lang="ru-RU" sz="1800" dirty="0" smtClean="0">
                <a:solidFill>
                  <a:schemeClr val="tx1"/>
                </a:solidFill>
              </a:rPr>
              <a:t> них </a:t>
            </a:r>
            <a:r>
              <a:rPr lang="ru-RU" sz="1800" dirty="0" err="1" smtClean="0">
                <a:solidFill>
                  <a:schemeClr val="tx1"/>
                </a:solidFill>
              </a:rPr>
              <a:t>виділяються</a:t>
            </a:r>
            <a:r>
              <a:rPr lang="ru-RU" sz="1800" dirty="0" smtClean="0">
                <a:solidFill>
                  <a:schemeClr val="tx1"/>
                </a:solidFill>
              </a:rPr>
              <a:t> </a:t>
            </a:r>
            <a:r>
              <a:rPr lang="ru-RU" sz="1800" dirty="0" err="1" smtClean="0">
                <a:solidFill>
                  <a:schemeClr val="tx1"/>
                </a:solidFill>
              </a:rPr>
              <a:t>монолітна</a:t>
            </a:r>
            <a:r>
              <a:rPr lang="ru-RU" sz="1800" dirty="0" smtClean="0">
                <a:solidFill>
                  <a:schemeClr val="tx1"/>
                </a:solidFill>
              </a:rPr>
              <a:t> вежа ступа, у </a:t>
            </a:r>
            <a:r>
              <a:rPr lang="ru-RU" sz="1800" dirty="0" err="1" smtClean="0">
                <a:solidFill>
                  <a:schemeClr val="tx1"/>
                </a:solidFill>
              </a:rPr>
              <a:t>якій</a:t>
            </a:r>
            <a:r>
              <a:rPr lang="ru-RU" sz="1800" dirty="0" smtClean="0">
                <a:solidFill>
                  <a:schemeClr val="tx1"/>
                </a:solidFill>
              </a:rPr>
              <a:t> </a:t>
            </a:r>
            <a:r>
              <a:rPr lang="ru-RU" sz="1800" dirty="0" err="1" smtClean="0">
                <a:solidFill>
                  <a:schemeClr val="tx1"/>
                </a:solidFill>
              </a:rPr>
              <a:t>немає</a:t>
            </a:r>
            <a:r>
              <a:rPr lang="ru-RU" sz="1800" dirty="0" smtClean="0">
                <a:solidFill>
                  <a:schemeClr val="tx1"/>
                </a:solidFill>
              </a:rPr>
              <a:t> </a:t>
            </a:r>
            <a:r>
              <a:rPr lang="ru-RU" sz="1800" dirty="0" err="1" smtClean="0">
                <a:solidFill>
                  <a:schemeClr val="tx1"/>
                </a:solidFill>
              </a:rPr>
              <a:t>внутрішнього</a:t>
            </a:r>
            <a:r>
              <a:rPr lang="ru-RU" sz="1800" dirty="0" smtClean="0">
                <a:solidFill>
                  <a:schemeClr val="tx1"/>
                </a:solidFill>
              </a:rPr>
              <a:t> простору. На </a:t>
            </a:r>
            <a:r>
              <a:rPr lang="ru-RU" sz="1800" dirty="0" err="1" smtClean="0">
                <a:solidFill>
                  <a:schemeClr val="tx1"/>
                </a:solidFill>
              </a:rPr>
              <a:t>Сході</a:t>
            </a:r>
            <a:r>
              <a:rPr lang="ru-RU" sz="1800" dirty="0" smtClean="0">
                <a:solidFill>
                  <a:schemeClr val="tx1"/>
                </a:solidFill>
              </a:rPr>
              <a:t> </a:t>
            </a:r>
            <a:r>
              <a:rPr lang="ru-RU" sz="1800" dirty="0" err="1" smtClean="0">
                <a:solidFill>
                  <a:schemeClr val="tx1"/>
                </a:solidFill>
              </a:rPr>
              <a:t>такі</a:t>
            </a:r>
            <a:r>
              <a:rPr lang="ru-RU" sz="1800" dirty="0" smtClean="0">
                <a:solidFill>
                  <a:schemeClr val="tx1"/>
                </a:solidFill>
              </a:rPr>
              <a:t> </a:t>
            </a:r>
            <a:r>
              <a:rPr lang="ru-RU" sz="1800" dirty="0" err="1" smtClean="0">
                <a:solidFill>
                  <a:schemeClr val="tx1"/>
                </a:solidFill>
              </a:rPr>
              <a:t>вежі</a:t>
            </a:r>
            <a:r>
              <a:rPr lang="ru-RU" sz="1800" dirty="0" smtClean="0">
                <a:solidFill>
                  <a:schemeClr val="tx1"/>
                </a:solidFill>
              </a:rPr>
              <a:t> </a:t>
            </a:r>
            <a:r>
              <a:rPr lang="ru-RU" sz="1800" dirty="0" err="1" smtClean="0">
                <a:solidFill>
                  <a:schemeClr val="tx1"/>
                </a:solidFill>
              </a:rPr>
              <a:t>символізують</a:t>
            </a:r>
            <a:r>
              <a:rPr lang="ru-RU" sz="1800" dirty="0" smtClean="0">
                <a:solidFill>
                  <a:schemeClr val="tx1"/>
                </a:solidFill>
              </a:rPr>
              <a:t> </a:t>
            </a:r>
            <a:r>
              <a:rPr lang="ru-RU" sz="1800" dirty="0" err="1" smtClean="0">
                <a:solidFill>
                  <a:schemeClr val="tx1"/>
                </a:solidFill>
              </a:rPr>
              <a:t>священну</a:t>
            </a:r>
            <a:r>
              <a:rPr lang="ru-RU" sz="1800" dirty="0" smtClean="0">
                <a:solidFill>
                  <a:schemeClr val="tx1"/>
                </a:solidFill>
              </a:rPr>
              <a:t> гору </a:t>
            </a:r>
            <a:r>
              <a:rPr lang="ru-RU" sz="1800" dirty="0" err="1" smtClean="0">
                <a:solidFill>
                  <a:schemeClr val="tx1"/>
                </a:solidFill>
              </a:rPr>
              <a:t>Захід</a:t>
            </a:r>
            <a:r>
              <a:rPr lang="ru-RU" sz="1800" dirty="0" smtClean="0">
                <a:solidFill>
                  <a:schemeClr val="tx1"/>
                </a:solidFill>
              </a:rPr>
              <a:t>, на </a:t>
            </a:r>
            <a:r>
              <a:rPr lang="ru-RU" sz="1800" dirty="0" err="1" smtClean="0">
                <a:solidFill>
                  <a:schemeClr val="tx1"/>
                </a:solidFill>
              </a:rPr>
              <a:t>якому</a:t>
            </a:r>
            <a:r>
              <a:rPr lang="ru-RU" sz="1800" dirty="0" smtClean="0">
                <a:solidFill>
                  <a:schemeClr val="tx1"/>
                </a:solidFill>
              </a:rPr>
              <a:t> </a:t>
            </a:r>
            <a:r>
              <a:rPr lang="ru-RU" sz="1800" dirty="0" err="1" smtClean="0">
                <a:solidFill>
                  <a:schemeClr val="tx1"/>
                </a:solidFill>
              </a:rPr>
              <a:t>живуть</a:t>
            </a:r>
            <a:r>
              <a:rPr lang="ru-RU" sz="1800" dirty="0" smtClean="0">
                <a:solidFill>
                  <a:schemeClr val="tx1"/>
                </a:solidFill>
              </a:rPr>
              <a:t> боги. </a:t>
            </a:r>
            <a:r>
              <a:rPr lang="ru-RU" sz="1800" dirty="0" err="1" smtClean="0">
                <a:solidFill>
                  <a:schemeClr val="tx1"/>
                </a:solidFill>
              </a:rPr>
              <a:t>Бірманські</a:t>
            </a:r>
            <a:r>
              <a:rPr lang="ru-RU" sz="1800" dirty="0" smtClean="0">
                <a:solidFill>
                  <a:schemeClr val="tx1"/>
                </a:solidFill>
              </a:rPr>
              <a:t> </a:t>
            </a:r>
            <a:r>
              <a:rPr lang="ru-RU" sz="1800" dirty="0" err="1" smtClean="0">
                <a:solidFill>
                  <a:schemeClr val="tx1"/>
                </a:solidFill>
              </a:rPr>
              <a:t>вежі</a:t>
            </a:r>
            <a:r>
              <a:rPr lang="ru-RU" sz="1800" dirty="0" smtClean="0">
                <a:solidFill>
                  <a:schemeClr val="tx1"/>
                </a:solidFill>
              </a:rPr>
              <a:t>- ступи </a:t>
            </a:r>
            <a:r>
              <a:rPr lang="ru-RU" sz="1800" dirty="0" err="1" smtClean="0">
                <a:solidFill>
                  <a:schemeClr val="tx1"/>
                </a:solidFill>
              </a:rPr>
              <a:t>мають</a:t>
            </a:r>
            <a:r>
              <a:rPr lang="ru-RU" sz="1800" dirty="0" smtClean="0">
                <a:solidFill>
                  <a:schemeClr val="tx1"/>
                </a:solidFill>
              </a:rPr>
              <a:t> форму </a:t>
            </a:r>
            <a:r>
              <a:rPr lang="ru-RU" sz="1800" dirty="0" err="1" smtClean="0">
                <a:solidFill>
                  <a:schemeClr val="tx1"/>
                </a:solidFill>
              </a:rPr>
              <a:t>переверненого</a:t>
            </a:r>
            <a:r>
              <a:rPr lang="ru-RU" sz="1800" dirty="0" smtClean="0">
                <a:solidFill>
                  <a:schemeClr val="tx1"/>
                </a:solidFill>
              </a:rPr>
              <a:t> </a:t>
            </a:r>
            <a:r>
              <a:rPr lang="ru-RU" sz="1800" dirty="0" err="1" smtClean="0">
                <a:solidFill>
                  <a:schemeClr val="tx1"/>
                </a:solidFill>
              </a:rPr>
              <a:t>дзвона</a:t>
            </a:r>
            <a:r>
              <a:rPr lang="ru-RU" sz="1800" dirty="0" smtClean="0">
                <a:solidFill>
                  <a:schemeClr val="tx1"/>
                </a:solidFill>
              </a:rPr>
              <a:t>. </a:t>
            </a:r>
            <a:endParaRPr lang="ru-RU" sz="1800" dirty="0">
              <a:solidFill>
                <a:schemeClr val="tx1"/>
              </a:solidFill>
            </a:endParaRPr>
          </a:p>
        </p:txBody>
      </p:sp>
      <p:pic>
        <p:nvPicPr>
          <p:cNvPr id="18435" name="Picture 2"/>
          <p:cNvPicPr>
            <a:picLocks noChangeAspect="1" noChangeArrowheads="1"/>
          </p:cNvPicPr>
          <p:nvPr/>
        </p:nvPicPr>
        <p:blipFill>
          <a:blip r:embed="rId3" cstate="print"/>
          <a:srcRect/>
          <a:stretch>
            <a:fillRect/>
          </a:stretch>
        </p:blipFill>
        <p:spPr bwMode="auto">
          <a:xfrm>
            <a:off x="214313" y="3429000"/>
            <a:ext cx="2133600" cy="3128963"/>
          </a:xfrm>
          <a:prstGeom prst="rect">
            <a:avLst/>
          </a:prstGeom>
          <a:noFill/>
          <a:ln w="9525">
            <a:noFill/>
            <a:miter lim="800000"/>
            <a:headEnd/>
            <a:tailEnd/>
          </a:ln>
        </p:spPr>
      </p:pic>
      <p:pic>
        <p:nvPicPr>
          <p:cNvPr id="18436" name="Picture 3"/>
          <p:cNvPicPr>
            <a:picLocks noChangeAspect="1" noChangeArrowheads="1"/>
          </p:cNvPicPr>
          <p:nvPr/>
        </p:nvPicPr>
        <p:blipFill>
          <a:blip r:embed="rId4" cstate="print"/>
          <a:srcRect/>
          <a:stretch>
            <a:fillRect/>
          </a:stretch>
        </p:blipFill>
        <p:spPr bwMode="auto">
          <a:xfrm>
            <a:off x="2500313" y="2000250"/>
            <a:ext cx="1992312" cy="2928938"/>
          </a:xfrm>
          <a:prstGeom prst="rect">
            <a:avLst/>
          </a:prstGeom>
          <a:noFill/>
          <a:ln w="9525">
            <a:noFill/>
            <a:miter lim="800000"/>
            <a:headEnd/>
            <a:tailEnd/>
          </a:ln>
        </p:spPr>
      </p:pic>
      <p:pic>
        <p:nvPicPr>
          <p:cNvPr id="18437" name="Picture 5"/>
          <p:cNvPicPr>
            <a:picLocks noChangeAspect="1" noChangeArrowheads="1"/>
          </p:cNvPicPr>
          <p:nvPr/>
        </p:nvPicPr>
        <p:blipFill>
          <a:blip r:embed="rId5" cstate="print"/>
          <a:srcRect/>
          <a:stretch>
            <a:fillRect/>
          </a:stretch>
        </p:blipFill>
        <p:spPr bwMode="auto">
          <a:xfrm>
            <a:off x="4572000" y="4497388"/>
            <a:ext cx="3548063" cy="23606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625" y="285750"/>
            <a:ext cx="7467600" cy="1857375"/>
          </a:xfrm>
        </p:spPr>
        <p:txBody>
          <a:bodyPr>
            <a:noAutofit/>
          </a:bodyPr>
          <a:lstStyle/>
          <a:p>
            <a:pPr fontAlgn="auto">
              <a:spcAft>
                <a:spcPts val="0"/>
              </a:spcAft>
              <a:defRPr/>
            </a:pPr>
            <a:r>
              <a:rPr lang="uk-UA" sz="1600" dirty="0" smtClean="0">
                <a:solidFill>
                  <a:schemeClr val="tx1"/>
                </a:solidFill>
                <a:latin typeface="Calibri" pitchFamily="34" charset="0"/>
              </a:rPr>
              <a:t/>
            </a:r>
            <a:br>
              <a:rPr lang="uk-UA" sz="1600" dirty="0" smtClean="0">
                <a:solidFill>
                  <a:schemeClr val="tx1"/>
                </a:solidFill>
                <a:latin typeface="Calibri" pitchFamily="34" charset="0"/>
              </a:rPr>
            </a:br>
            <a:r>
              <a:rPr lang="uk-UA" sz="1600" dirty="0" smtClean="0">
                <a:solidFill>
                  <a:schemeClr val="tx1"/>
                </a:solidFill>
                <a:latin typeface="Calibri" pitchFamily="34" charset="0"/>
              </a:rPr>
              <a:t/>
            </a:r>
            <a:br>
              <a:rPr lang="uk-UA" sz="1600" dirty="0" smtClean="0">
                <a:solidFill>
                  <a:schemeClr val="tx1"/>
                </a:solidFill>
                <a:latin typeface="Calibri" pitchFamily="34" charset="0"/>
              </a:rPr>
            </a:br>
            <a:r>
              <a:rPr lang="uk-UA" sz="1600" dirty="0" smtClean="0">
                <a:solidFill>
                  <a:schemeClr val="tx1"/>
                </a:solidFill>
                <a:latin typeface="Calibri" pitchFamily="34" charset="0"/>
              </a:rPr>
              <a:t/>
            </a:r>
            <a:br>
              <a:rPr lang="uk-UA" sz="1600" dirty="0" smtClean="0">
                <a:solidFill>
                  <a:schemeClr val="tx1"/>
                </a:solidFill>
                <a:latin typeface="Calibri" pitchFamily="34" charset="0"/>
              </a:rPr>
            </a:br>
            <a:r>
              <a:rPr lang="uk-UA" sz="1600" dirty="0" smtClean="0">
                <a:solidFill>
                  <a:schemeClr val="tx1"/>
                </a:solidFill>
                <a:latin typeface="Calibri" pitchFamily="34" charset="0"/>
              </a:rPr>
              <a:t/>
            </a:r>
            <a:br>
              <a:rPr lang="uk-UA" sz="1600" dirty="0" smtClean="0">
                <a:solidFill>
                  <a:schemeClr val="tx1"/>
                </a:solidFill>
                <a:latin typeface="Calibri" pitchFamily="34" charset="0"/>
              </a:rPr>
            </a:br>
            <a:r>
              <a:rPr lang="uk-UA" sz="1600" dirty="0" smtClean="0">
                <a:solidFill>
                  <a:schemeClr val="tx1"/>
                </a:solidFill>
                <a:latin typeface="Calibri" pitchFamily="34" charset="0"/>
              </a:rPr>
              <a:t> </a:t>
            </a:r>
            <a:br>
              <a:rPr lang="uk-UA" sz="1600" dirty="0" smtClean="0">
                <a:solidFill>
                  <a:schemeClr val="tx1"/>
                </a:solidFill>
                <a:latin typeface="Calibri" pitchFamily="34" charset="0"/>
              </a:rPr>
            </a:br>
            <a:r>
              <a:rPr lang="uk-UA" sz="3200" dirty="0" smtClean="0">
                <a:solidFill>
                  <a:schemeClr val="tx1"/>
                </a:solidFill>
                <a:latin typeface="Calibri" pitchFamily="34" charset="0"/>
              </a:rPr>
              <a:t>Скульптура Камбоджі.</a:t>
            </a:r>
            <a:r>
              <a:rPr lang="uk-UA" sz="1600" dirty="0" smtClean="0">
                <a:solidFill>
                  <a:schemeClr val="tx1"/>
                </a:solidFill>
                <a:latin typeface="Calibri" pitchFamily="34" charset="0"/>
              </a:rPr>
              <a:t/>
            </a:r>
            <a:br>
              <a:rPr lang="uk-UA" sz="1600" dirty="0" smtClean="0">
                <a:solidFill>
                  <a:schemeClr val="tx1"/>
                </a:solidFill>
                <a:latin typeface="Calibri" pitchFamily="34" charset="0"/>
              </a:rPr>
            </a:br>
            <a:r>
              <a:rPr lang="uk-UA" sz="1600" dirty="0" smtClean="0">
                <a:solidFill>
                  <a:schemeClr val="tx1"/>
                </a:solidFill>
                <a:latin typeface="Calibri" pitchFamily="34" charset="0"/>
              </a:rPr>
              <a:t>Храми, побудовані до того, як на території Камбоджі одержав поширення буддизм, нерідко прикрашали скульптурами індуїстських божеств. До наших днів дійшли величезні статуї чотириглавих істот, що дивляться в усі чотири сторони світла, фігури </a:t>
            </a:r>
            <a:r>
              <a:rPr lang="uk-UA" sz="1600" dirty="0" err="1" smtClean="0">
                <a:solidFill>
                  <a:schemeClr val="tx1"/>
                </a:solidFill>
                <a:latin typeface="Calibri" pitchFamily="34" charset="0"/>
              </a:rPr>
              <a:t>напівлюдей-</a:t>
            </a:r>
            <a:r>
              <a:rPr lang="uk-UA" sz="1600" dirty="0" smtClean="0">
                <a:solidFill>
                  <a:schemeClr val="tx1"/>
                </a:solidFill>
                <a:latin typeface="Calibri" pitchFamily="34" charset="0"/>
              </a:rPr>
              <a:t> </a:t>
            </a:r>
            <a:r>
              <a:rPr lang="uk-UA" sz="1600" dirty="0" err="1" smtClean="0">
                <a:solidFill>
                  <a:schemeClr val="tx1"/>
                </a:solidFill>
                <a:latin typeface="Calibri" pitchFamily="34" charset="0"/>
              </a:rPr>
              <a:t>напівптахів</a:t>
            </a:r>
            <a:r>
              <a:rPr lang="uk-UA" sz="1600" dirty="0" smtClean="0">
                <a:solidFill>
                  <a:schemeClr val="tx1"/>
                </a:solidFill>
                <a:latin typeface="Calibri" pitchFamily="34" charset="0"/>
              </a:rPr>
              <a:t> - </a:t>
            </a:r>
            <a:r>
              <a:rPr lang="uk-UA" sz="1600" dirty="0" err="1" smtClean="0">
                <a:solidFill>
                  <a:schemeClr val="tx1"/>
                </a:solidFill>
                <a:latin typeface="Calibri" pitchFamily="34" charset="0"/>
              </a:rPr>
              <a:t>Гарудов</a:t>
            </a:r>
            <a:r>
              <a:rPr lang="uk-UA" sz="1600" dirty="0" smtClean="0">
                <a:solidFill>
                  <a:schemeClr val="tx1"/>
                </a:solidFill>
                <a:latin typeface="Calibri" pitchFamily="34" charset="0"/>
              </a:rPr>
              <a:t>, скульптурки небесних танцівниць - </a:t>
            </a:r>
            <a:r>
              <a:rPr lang="uk-UA" sz="1600" dirty="0" err="1" smtClean="0">
                <a:solidFill>
                  <a:schemeClr val="tx1"/>
                </a:solidFill>
                <a:latin typeface="Calibri" pitchFamily="34" charset="0"/>
              </a:rPr>
              <a:t>апсар</a:t>
            </a:r>
            <a:r>
              <a:rPr lang="uk-UA" sz="1600" dirty="0" smtClean="0">
                <a:solidFill>
                  <a:schemeClr val="tx1"/>
                </a:solidFill>
                <a:latin typeface="Calibri" pitchFamily="34" charset="0"/>
              </a:rPr>
              <a:t>, у національних костюмах, також серед уцілілих скульптур нерідко зустрічаються семиголові змії .</a:t>
            </a:r>
            <a:endParaRPr lang="ru-RU" sz="1600" dirty="0">
              <a:solidFill>
                <a:schemeClr val="tx1"/>
              </a:solidFill>
              <a:latin typeface="Calibri" pitchFamily="34" charset="0"/>
            </a:endParaRPr>
          </a:p>
        </p:txBody>
      </p:sp>
      <p:pic>
        <p:nvPicPr>
          <p:cNvPr id="19458" name="Picture 2"/>
          <p:cNvPicPr>
            <a:picLocks noChangeAspect="1" noChangeArrowheads="1"/>
          </p:cNvPicPr>
          <p:nvPr/>
        </p:nvPicPr>
        <p:blipFill>
          <a:blip r:embed="rId2" cstate="print"/>
          <a:srcRect/>
          <a:stretch>
            <a:fillRect/>
          </a:stretch>
        </p:blipFill>
        <p:spPr bwMode="auto">
          <a:xfrm>
            <a:off x="6429375" y="2214563"/>
            <a:ext cx="2347913" cy="3443287"/>
          </a:xfrm>
          <a:prstGeom prst="rect">
            <a:avLst/>
          </a:prstGeom>
          <a:noFill/>
          <a:ln w="9525">
            <a:noFill/>
            <a:miter lim="800000"/>
            <a:headEnd/>
            <a:tailEnd/>
          </a:ln>
        </p:spPr>
      </p:pic>
      <p:pic>
        <p:nvPicPr>
          <p:cNvPr id="19459" name="Picture 3"/>
          <p:cNvPicPr>
            <a:picLocks noChangeAspect="1" noChangeArrowheads="1"/>
          </p:cNvPicPr>
          <p:nvPr/>
        </p:nvPicPr>
        <p:blipFill>
          <a:blip r:embed="rId3" cstate="print"/>
          <a:srcRect/>
          <a:stretch>
            <a:fillRect/>
          </a:stretch>
        </p:blipFill>
        <p:spPr bwMode="auto">
          <a:xfrm>
            <a:off x="428625" y="2214563"/>
            <a:ext cx="2476500" cy="1847850"/>
          </a:xfrm>
          <a:prstGeom prst="rect">
            <a:avLst/>
          </a:prstGeom>
          <a:noFill/>
          <a:ln w="9525">
            <a:noFill/>
            <a:miter lim="800000"/>
            <a:headEnd/>
            <a:tailEnd/>
          </a:ln>
        </p:spPr>
      </p:pic>
      <p:pic>
        <p:nvPicPr>
          <p:cNvPr id="19460" name="Picture 4"/>
          <p:cNvPicPr>
            <a:picLocks noChangeAspect="1" noChangeArrowheads="1"/>
          </p:cNvPicPr>
          <p:nvPr/>
        </p:nvPicPr>
        <p:blipFill>
          <a:blip r:embed="rId4" cstate="print"/>
          <a:srcRect/>
          <a:stretch>
            <a:fillRect/>
          </a:stretch>
        </p:blipFill>
        <p:spPr bwMode="auto">
          <a:xfrm>
            <a:off x="3500438" y="2286000"/>
            <a:ext cx="2466975" cy="1847850"/>
          </a:xfrm>
          <a:prstGeom prst="rect">
            <a:avLst/>
          </a:prstGeom>
          <a:noFill/>
          <a:ln w="9525">
            <a:noFill/>
            <a:miter lim="800000"/>
            <a:headEnd/>
            <a:tailEnd/>
          </a:ln>
        </p:spPr>
      </p:pic>
      <p:pic>
        <p:nvPicPr>
          <p:cNvPr id="19461" name="Picture 5"/>
          <p:cNvPicPr>
            <a:picLocks noChangeAspect="1" noChangeArrowheads="1"/>
          </p:cNvPicPr>
          <p:nvPr/>
        </p:nvPicPr>
        <p:blipFill>
          <a:blip r:embed="rId5" cstate="print"/>
          <a:srcRect/>
          <a:stretch>
            <a:fillRect/>
          </a:stretch>
        </p:blipFill>
        <p:spPr bwMode="auto">
          <a:xfrm>
            <a:off x="3000375" y="4214813"/>
            <a:ext cx="3286125" cy="2462212"/>
          </a:xfrm>
          <a:prstGeom prst="rect">
            <a:avLst/>
          </a:prstGeom>
          <a:noFill/>
          <a:ln w="9525">
            <a:noFill/>
            <a:miter lim="800000"/>
            <a:headEnd/>
            <a:tailEnd/>
          </a:ln>
        </p:spPr>
      </p:pic>
      <p:pic>
        <p:nvPicPr>
          <p:cNvPr id="19462" name="Picture 6"/>
          <p:cNvPicPr>
            <a:picLocks noChangeAspect="1" noChangeArrowheads="1"/>
          </p:cNvPicPr>
          <p:nvPr/>
        </p:nvPicPr>
        <p:blipFill>
          <a:blip r:embed="rId6" cstate="print"/>
          <a:srcRect/>
          <a:stretch>
            <a:fillRect/>
          </a:stretch>
        </p:blipFill>
        <p:spPr bwMode="auto">
          <a:xfrm>
            <a:off x="714375" y="4143375"/>
            <a:ext cx="1781175" cy="2562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p:cNvPicPr>
            <a:picLocks noChangeAspect="1" noChangeArrowheads="1"/>
          </p:cNvPicPr>
          <p:nvPr/>
        </p:nvPicPr>
        <p:blipFill>
          <a:blip r:embed="rId2" cstate="print"/>
          <a:srcRect/>
          <a:stretch>
            <a:fillRect/>
          </a:stretch>
        </p:blipFill>
        <p:spPr bwMode="auto">
          <a:xfrm>
            <a:off x="357188" y="3357563"/>
            <a:ext cx="2111375" cy="3095625"/>
          </a:xfrm>
          <a:prstGeom prst="rect">
            <a:avLst/>
          </a:prstGeom>
          <a:noFill/>
          <a:ln w="9525">
            <a:noFill/>
            <a:miter lim="800000"/>
            <a:headEnd/>
            <a:tailEnd/>
          </a:ln>
        </p:spPr>
      </p:pic>
      <p:sp>
        <p:nvSpPr>
          <p:cNvPr id="2" name="Заголовок 1"/>
          <p:cNvSpPr>
            <a:spLocks noGrp="1"/>
          </p:cNvSpPr>
          <p:nvPr>
            <p:ph type="title"/>
          </p:nvPr>
        </p:nvSpPr>
        <p:spPr>
          <a:xfrm>
            <a:off x="500063" y="714375"/>
            <a:ext cx="7467600" cy="2357438"/>
          </a:xfrm>
        </p:spPr>
        <p:txBody>
          <a:bodyPr>
            <a:normAutofit fontScale="90000"/>
          </a:bodyPr>
          <a:lstStyle/>
          <a:p>
            <a:pPr fontAlgn="auto">
              <a:spcAft>
                <a:spcPts val="0"/>
              </a:spcAft>
              <a:defRPr/>
            </a:pPr>
            <a:r>
              <a:rPr lang="uk-UA" sz="3200" dirty="0" smtClean="0">
                <a:solidFill>
                  <a:schemeClr val="tx1"/>
                </a:solidFill>
              </a:rPr>
              <a:t>Архітектура Камбоджі.</a:t>
            </a:r>
            <a:br>
              <a:rPr lang="uk-UA" sz="3200" dirty="0" smtClean="0">
                <a:solidFill>
                  <a:schemeClr val="tx1"/>
                </a:solidFill>
              </a:rPr>
            </a:br>
            <a:r>
              <a:rPr lang="uk-UA" sz="1800" dirty="0" smtClean="0">
                <a:solidFill>
                  <a:schemeClr val="tx1"/>
                </a:solidFill>
              </a:rPr>
              <a:t>Прадавня архітектура Камбоджі представлена культовими спорудженнями, які називаються </a:t>
            </a:r>
            <a:r>
              <a:rPr lang="uk-UA" sz="1800" dirty="0" err="1" smtClean="0">
                <a:solidFill>
                  <a:schemeClr val="tx1"/>
                </a:solidFill>
              </a:rPr>
              <a:t>прасаты</a:t>
            </a:r>
            <a:r>
              <a:rPr lang="uk-UA" sz="1800" dirty="0" smtClean="0">
                <a:solidFill>
                  <a:schemeClr val="tx1"/>
                </a:solidFill>
              </a:rPr>
              <a:t>. Це прямокутний цегельний будинок у вигляді вежі, увінчаною пірамідою, що полягає з великої кількості неправильних поверхів. Вежа гора символізувала в кхмерів гору Захід - центр Всесвіту, де жили боги. Святилище перебуває на самому верху вежі й до нього веде більші сходи. Стіни </a:t>
            </a:r>
            <a:r>
              <a:rPr lang="uk-UA" sz="1800" dirty="0" err="1" smtClean="0">
                <a:solidFill>
                  <a:schemeClr val="tx1"/>
                </a:solidFill>
              </a:rPr>
              <a:t>прасата</a:t>
            </a:r>
            <a:r>
              <a:rPr lang="uk-UA" sz="1800" dirty="0" smtClean="0">
                <a:solidFill>
                  <a:schemeClr val="tx1"/>
                </a:solidFill>
              </a:rPr>
              <a:t> були прикрашені різьбленням по штуку й псевдо порталами. Пізніше із </a:t>
            </a:r>
            <a:r>
              <a:rPr lang="uk-UA" sz="1800" dirty="0" err="1" smtClean="0">
                <a:solidFill>
                  <a:schemeClr val="tx1"/>
                </a:solidFill>
              </a:rPr>
              <a:t>прасатов</a:t>
            </a:r>
            <a:r>
              <a:rPr lang="uk-UA" sz="1800" dirty="0" smtClean="0">
                <a:solidFill>
                  <a:schemeClr val="tx1"/>
                </a:solidFill>
              </a:rPr>
              <a:t> і інших будинків складалися цілі ансамблі, навколо яких зводили огорожу. Вхід у такий комплекс був оформлений </a:t>
            </a:r>
            <a:r>
              <a:rPr lang="uk-UA" sz="1800" dirty="0" err="1" smtClean="0">
                <a:solidFill>
                  <a:schemeClr val="tx1"/>
                </a:solidFill>
              </a:rPr>
              <a:t>воротами-</a:t>
            </a:r>
            <a:r>
              <a:rPr lang="uk-UA" sz="1800" dirty="0" smtClean="0">
                <a:solidFill>
                  <a:schemeClr val="tx1"/>
                </a:solidFill>
              </a:rPr>
              <a:t> павільйоном, які звуться "</a:t>
            </a:r>
            <a:r>
              <a:rPr lang="uk-UA" sz="1800" dirty="0" err="1" smtClean="0">
                <a:solidFill>
                  <a:schemeClr val="tx1"/>
                </a:solidFill>
              </a:rPr>
              <a:t>гопура“</a:t>
            </a:r>
            <a:r>
              <a:rPr lang="uk-UA" sz="1800" dirty="0" smtClean="0">
                <a:solidFill>
                  <a:schemeClr val="tx1"/>
                </a:solidFill>
              </a:rPr>
              <a:t>.</a:t>
            </a:r>
            <a:endParaRPr lang="ru-RU" sz="1800" dirty="0">
              <a:solidFill>
                <a:schemeClr val="tx1"/>
              </a:solidFill>
            </a:endParaRPr>
          </a:p>
        </p:txBody>
      </p:sp>
      <p:pic>
        <p:nvPicPr>
          <p:cNvPr id="20483" name="Picture 3"/>
          <p:cNvPicPr>
            <a:picLocks noChangeAspect="1" noChangeArrowheads="1"/>
          </p:cNvPicPr>
          <p:nvPr/>
        </p:nvPicPr>
        <p:blipFill>
          <a:blip r:embed="rId3" cstate="print"/>
          <a:srcRect/>
          <a:stretch>
            <a:fillRect/>
          </a:stretch>
        </p:blipFill>
        <p:spPr bwMode="auto">
          <a:xfrm>
            <a:off x="5572125" y="4286250"/>
            <a:ext cx="2967038" cy="2222500"/>
          </a:xfrm>
          <a:prstGeom prst="rect">
            <a:avLst/>
          </a:prstGeom>
          <a:noFill/>
          <a:ln w="9525">
            <a:noFill/>
            <a:miter lim="800000"/>
            <a:headEnd/>
            <a:tailEnd/>
          </a:ln>
        </p:spPr>
      </p:pic>
      <p:pic>
        <p:nvPicPr>
          <p:cNvPr id="20484" name="Picture 4"/>
          <p:cNvPicPr>
            <a:picLocks noChangeAspect="1" noChangeArrowheads="1"/>
          </p:cNvPicPr>
          <p:nvPr/>
        </p:nvPicPr>
        <p:blipFill>
          <a:blip r:embed="rId4" cstate="print"/>
          <a:srcRect/>
          <a:stretch>
            <a:fillRect/>
          </a:stretch>
        </p:blipFill>
        <p:spPr bwMode="auto">
          <a:xfrm>
            <a:off x="2571750" y="3143250"/>
            <a:ext cx="2847975" cy="2133600"/>
          </a:xfrm>
          <a:prstGeom prst="rect">
            <a:avLst/>
          </a:prstGeom>
          <a:noFill/>
          <a:ln w="9525">
            <a:noFill/>
            <a:miter lim="800000"/>
            <a:headEnd/>
            <a:tailEnd/>
          </a:ln>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fontAlgn="auto">
              <a:spcAft>
                <a:spcPts val="0"/>
              </a:spcAft>
              <a:defRPr/>
            </a:pPr>
            <a:r>
              <a:rPr lang="uk-UA" sz="3200" dirty="0" smtClean="0">
                <a:solidFill>
                  <a:schemeClr val="tx1"/>
                </a:solidFill>
              </a:rPr>
              <a:t>Скульптура Лаосу.</a:t>
            </a:r>
            <a:br>
              <a:rPr lang="uk-UA" sz="3200" dirty="0" smtClean="0">
                <a:solidFill>
                  <a:schemeClr val="tx1"/>
                </a:solidFill>
              </a:rPr>
            </a:br>
            <a:r>
              <a:rPr lang="ru-RU" sz="1800" dirty="0" smtClean="0">
                <a:solidFill>
                  <a:schemeClr val="tx1"/>
                </a:solidFill>
              </a:rPr>
              <a:t>Скульптура в </a:t>
            </a:r>
            <a:r>
              <a:rPr lang="ru-RU" sz="1800" dirty="0" err="1" smtClean="0">
                <a:solidFill>
                  <a:schemeClr val="tx1"/>
                </a:solidFill>
              </a:rPr>
              <a:t>Лаосі</a:t>
            </a:r>
            <a:r>
              <a:rPr lang="ru-RU" sz="1800" dirty="0" smtClean="0">
                <a:solidFill>
                  <a:schemeClr val="tx1"/>
                </a:solidFill>
              </a:rPr>
              <a:t> </a:t>
            </a:r>
            <a:r>
              <a:rPr lang="ru-RU" sz="1800" dirty="0" err="1" smtClean="0">
                <a:solidFill>
                  <a:schemeClr val="tx1"/>
                </a:solidFill>
              </a:rPr>
              <a:t>в</a:t>
            </a:r>
            <a:r>
              <a:rPr lang="ru-RU" sz="1800" dirty="0" smtClean="0">
                <a:solidFill>
                  <a:schemeClr val="tx1"/>
                </a:solidFill>
              </a:rPr>
              <a:t> основному представлена </a:t>
            </a:r>
            <a:r>
              <a:rPr lang="ru-RU" sz="1800" dirty="0" err="1" smtClean="0">
                <a:solidFill>
                  <a:schemeClr val="tx1"/>
                </a:solidFill>
              </a:rPr>
              <a:t>дерев'яними</a:t>
            </a:r>
            <a:r>
              <a:rPr lang="ru-RU" sz="1800" dirty="0" smtClean="0">
                <a:solidFill>
                  <a:schemeClr val="tx1"/>
                </a:solidFill>
              </a:rPr>
              <a:t> </a:t>
            </a:r>
            <a:r>
              <a:rPr lang="ru-RU" sz="1800" dirty="0" err="1" smtClean="0">
                <a:solidFill>
                  <a:schemeClr val="tx1"/>
                </a:solidFill>
              </a:rPr>
              <a:t>й</a:t>
            </a:r>
            <a:r>
              <a:rPr lang="ru-RU" sz="1800" dirty="0" smtClean="0">
                <a:solidFill>
                  <a:schemeClr val="tx1"/>
                </a:solidFill>
              </a:rPr>
              <a:t> </a:t>
            </a:r>
            <a:r>
              <a:rPr lang="ru-RU" sz="1800" dirty="0" err="1" smtClean="0">
                <a:solidFill>
                  <a:schemeClr val="tx1"/>
                </a:solidFill>
              </a:rPr>
              <a:t>бронзовими</a:t>
            </a:r>
            <a:r>
              <a:rPr lang="ru-RU" sz="1800" dirty="0" smtClean="0">
                <a:solidFill>
                  <a:schemeClr val="tx1"/>
                </a:solidFill>
              </a:rPr>
              <a:t>, </a:t>
            </a:r>
            <a:r>
              <a:rPr lang="ru-RU" sz="1800" dirty="0" err="1" smtClean="0">
                <a:solidFill>
                  <a:schemeClr val="tx1"/>
                </a:solidFill>
              </a:rPr>
              <a:t>рідше</a:t>
            </a:r>
            <a:r>
              <a:rPr lang="ru-RU" sz="1800" dirty="0" smtClean="0">
                <a:solidFill>
                  <a:schemeClr val="tx1"/>
                </a:solidFill>
              </a:rPr>
              <a:t> </a:t>
            </a:r>
            <a:r>
              <a:rPr lang="ru-RU" sz="1800" dirty="0" err="1" smtClean="0">
                <a:solidFill>
                  <a:schemeClr val="tx1"/>
                </a:solidFill>
              </a:rPr>
              <a:t>кам'яними</a:t>
            </a:r>
            <a:r>
              <a:rPr lang="ru-RU" sz="1800" dirty="0" smtClean="0">
                <a:solidFill>
                  <a:schemeClr val="tx1"/>
                </a:solidFill>
              </a:rPr>
              <a:t> </a:t>
            </a:r>
            <a:r>
              <a:rPr lang="ru-RU" sz="1800" dirty="0" err="1" smtClean="0">
                <a:solidFill>
                  <a:schemeClr val="tx1"/>
                </a:solidFill>
              </a:rPr>
              <a:t>й</a:t>
            </a:r>
            <a:r>
              <a:rPr lang="ru-RU" sz="1800" dirty="0" smtClean="0">
                <a:solidFill>
                  <a:schemeClr val="tx1"/>
                </a:solidFill>
              </a:rPr>
              <a:t> </a:t>
            </a:r>
            <a:r>
              <a:rPr lang="ru-RU" sz="1800" dirty="0" err="1" smtClean="0">
                <a:solidFill>
                  <a:schemeClr val="tx1"/>
                </a:solidFill>
              </a:rPr>
              <a:t>з</a:t>
            </a:r>
            <a:r>
              <a:rPr lang="ru-RU" sz="1800" dirty="0" smtClean="0">
                <a:solidFill>
                  <a:schemeClr val="tx1"/>
                </a:solidFill>
              </a:rPr>
              <a:t> </a:t>
            </a:r>
            <a:r>
              <a:rPr lang="ru-RU" sz="1800" dirty="0" err="1" smtClean="0">
                <a:solidFill>
                  <a:schemeClr val="tx1"/>
                </a:solidFill>
              </a:rPr>
              <a:t>обпаленої</a:t>
            </a:r>
            <a:r>
              <a:rPr lang="ru-RU" sz="1800" dirty="0" smtClean="0">
                <a:solidFill>
                  <a:schemeClr val="tx1"/>
                </a:solidFill>
              </a:rPr>
              <a:t> </a:t>
            </a:r>
            <a:r>
              <a:rPr lang="ru-RU" sz="1800" dirty="0" err="1" smtClean="0">
                <a:solidFill>
                  <a:schemeClr val="tx1"/>
                </a:solidFill>
              </a:rPr>
              <a:t>глини</a:t>
            </a:r>
            <a:r>
              <a:rPr lang="ru-RU" sz="1800" dirty="0" smtClean="0">
                <a:solidFill>
                  <a:schemeClr val="tx1"/>
                </a:solidFill>
              </a:rPr>
              <a:t> статуями </a:t>
            </a:r>
            <a:r>
              <a:rPr lang="ru-RU" sz="1800" dirty="0" err="1" smtClean="0">
                <a:solidFill>
                  <a:schemeClr val="tx1"/>
                </a:solidFill>
              </a:rPr>
              <a:t>Будди</a:t>
            </a:r>
            <a:r>
              <a:rPr lang="ru-RU" sz="1800" dirty="0" smtClean="0">
                <a:solidFill>
                  <a:schemeClr val="tx1"/>
                </a:solidFill>
              </a:rPr>
              <a:t>. Особа божества </a:t>
            </a:r>
            <a:r>
              <a:rPr lang="ru-RU" sz="1800" dirty="0" err="1" smtClean="0">
                <a:solidFill>
                  <a:schemeClr val="tx1"/>
                </a:solidFill>
              </a:rPr>
              <a:t>зображували</a:t>
            </a:r>
            <a:r>
              <a:rPr lang="ru-RU" sz="1800" dirty="0" smtClean="0">
                <a:solidFill>
                  <a:schemeClr val="tx1"/>
                </a:solidFill>
              </a:rPr>
              <a:t> </a:t>
            </a:r>
            <a:r>
              <a:rPr lang="ru-RU" sz="1800" dirty="0" err="1" smtClean="0">
                <a:solidFill>
                  <a:schemeClr val="tx1"/>
                </a:solidFill>
              </a:rPr>
              <a:t>з</a:t>
            </a:r>
            <a:r>
              <a:rPr lang="ru-RU" sz="1800" dirty="0" smtClean="0">
                <a:solidFill>
                  <a:schemeClr val="tx1"/>
                </a:solidFill>
              </a:rPr>
              <a:t> </a:t>
            </a:r>
            <a:r>
              <a:rPr lang="ru-RU" sz="1800" dirty="0" err="1" smtClean="0">
                <a:solidFill>
                  <a:schemeClr val="tx1"/>
                </a:solidFill>
              </a:rPr>
              <a:t>урахуванням</a:t>
            </a:r>
            <a:r>
              <a:rPr lang="ru-RU" sz="1800" dirty="0" smtClean="0">
                <a:solidFill>
                  <a:schemeClr val="tx1"/>
                </a:solidFill>
              </a:rPr>
              <a:t> </a:t>
            </a:r>
            <a:r>
              <a:rPr lang="ru-RU" sz="1800" dirty="0" err="1" smtClean="0">
                <a:solidFill>
                  <a:schemeClr val="tx1"/>
                </a:solidFill>
              </a:rPr>
              <a:t>етнічних</a:t>
            </a:r>
            <a:r>
              <a:rPr lang="ru-RU" sz="1800" dirty="0" smtClean="0">
                <a:solidFill>
                  <a:schemeClr val="tx1"/>
                </a:solidFill>
              </a:rPr>
              <a:t> рис лаосцев.</a:t>
            </a:r>
            <a:endParaRPr lang="ru-RU" sz="1800" dirty="0">
              <a:solidFill>
                <a:schemeClr val="tx1"/>
              </a:solidFill>
            </a:endParaRPr>
          </a:p>
        </p:txBody>
      </p:sp>
      <p:pic>
        <p:nvPicPr>
          <p:cNvPr id="21506" name="Picture 2"/>
          <p:cNvPicPr>
            <a:picLocks noGrp="1" noChangeAspect="1" noChangeArrowheads="1"/>
          </p:cNvPicPr>
          <p:nvPr>
            <p:ph sz="quarter" idx="1"/>
          </p:nvPr>
        </p:nvPicPr>
        <p:blipFill>
          <a:blip r:embed="rId2" cstate="print"/>
          <a:srcRect/>
          <a:stretch>
            <a:fillRect/>
          </a:stretch>
        </p:blipFill>
        <p:spPr>
          <a:xfrm>
            <a:off x="285750" y="4357688"/>
            <a:ext cx="1581150" cy="2324100"/>
          </a:xfrm>
        </p:spPr>
      </p:pic>
      <p:pic>
        <p:nvPicPr>
          <p:cNvPr id="21507" name="Picture 3"/>
          <p:cNvPicPr>
            <a:picLocks noChangeAspect="1" noChangeArrowheads="1"/>
          </p:cNvPicPr>
          <p:nvPr/>
        </p:nvPicPr>
        <p:blipFill>
          <a:blip r:embed="rId3" cstate="print"/>
          <a:srcRect/>
          <a:stretch>
            <a:fillRect/>
          </a:stretch>
        </p:blipFill>
        <p:spPr bwMode="auto">
          <a:xfrm>
            <a:off x="428625" y="1785938"/>
            <a:ext cx="4251325" cy="2495550"/>
          </a:xfrm>
          <a:prstGeom prst="rect">
            <a:avLst/>
          </a:prstGeom>
          <a:noFill/>
          <a:ln w="9525">
            <a:noFill/>
            <a:miter lim="800000"/>
            <a:headEnd/>
            <a:tailEnd/>
          </a:ln>
        </p:spPr>
      </p:pic>
      <p:pic>
        <p:nvPicPr>
          <p:cNvPr id="21508" name="Picture 4"/>
          <p:cNvPicPr>
            <a:picLocks noChangeAspect="1" noChangeArrowheads="1"/>
          </p:cNvPicPr>
          <p:nvPr/>
        </p:nvPicPr>
        <p:blipFill>
          <a:blip r:embed="rId4" cstate="print"/>
          <a:srcRect/>
          <a:stretch>
            <a:fillRect/>
          </a:stretch>
        </p:blipFill>
        <p:spPr bwMode="auto">
          <a:xfrm>
            <a:off x="2035175" y="4429125"/>
            <a:ext cx="3370263" cy="2243138"/>
          </a:xfrm>
          <a:prstGeom prst="rect">
            <a:avLst/>
          </a:prstGeom>
          <a:noFill/>
          <a:ln w="9525">
            <a:noFill/>
            <a:miter lim="800000"/>
            <a:headEnd/>
            <a:tailEnd/>
          </a:ln>
        </p:spPr>
      </p:pic>
      <p:pic>
        <p:nvPicPr>
          <p:cNvPr id="21509" name="Picture 5"/>
          <p:cNvPicPr>
            <a:picLocks noChangeAspect="1" noChangeArrowheads="1"/>
          </p:cNvPicPr>
          <p:nvPr/>
        </p:nvPicPr>
        <p:blipFill>
          <a:blip r:embed="rId5" cstate="print"/>
          <a:srcRect/>
          <a:stretch>
            <a:fillRect/>
          </a:stretch>
        </p:blipFill>
        <p:spPr bwMode="auto">
          <a:xfrm>
            <a:off x="5572125" y="4357688"/>
            <a:ext cx="3109913" cy="2328862"/>
          </a:xfrm>
          <a:prstGeom prst="rect">
            <a:avLst/>
          </a:prstGeom>
          <a:noFill/>
          <a:ln w="9525">
            <a:noFill/>
            <a:miter lim="800000"/>
            <a:headEnd/>
            <a:tailEnd/>
          </a:ln>
        </p:spPr>
      </p:pic>
      <p:pic>
        <p:nvPicPr>
          <p:cNvPr id="21510" name="Picture 6"/>
          <p:cNvPicPr>
            <a:picLocks noChangeAspect="1" noChangeArrowheads="1"/>
          </p:cNvPicPr>
          <p:nvPr/>
        </p:nvPicPr>
        <p:blipFill>
          <a:blip r:embed="rId6" cstate="print"/>
          <a:srcRect/>
          <a:stretch>
            <a:fillRect/>
          </a:stretch>
        </p:blipFill>
        <p:spPr bwMode="auto">
          <a:xfrm>
            <a:off x="4929188" y="1785938"/>
            <a:ext cx="3757612" cy="2500312"/>
          </a:xfrm>
          <a:prstGeom prst="rect">
            <a:avLst/>
          </a:prstGeom>
          <a:noFill/>
          <a:ln w="9525">
            <a:noFill/>
            <a:miter lim="800000"/>
            <a:headEnd/>
            <a:tailEnd/>
          </a:ln>
        </p:spPr>
      </p:pic>
    </p:spTree>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Эркер">
  <a:themeElements>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Эркер">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Override1.xml><?xml version="1.0" encoding="utf-8"?>
<a:themeOverride xmlns:a="http://schemas.openxmlformats.org/drawingml/2006/main">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Oriel</Template>
  <TotalTime>219</TotalTime>
  <Words>145</Words>
  <Application>Microsoft Office PowerPoint</Application>
  <PresentationFormat>Экран (4:3)</PresentationFormat>
  <Paragraphs>36</Paragraphs>
  <Slides>25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Эркер</vt:lpstr>
      <vt:lpstr>Слайд 1</vt:lpstr>
      <vt:lpstr>                 Скульптура Монголії. У Монголії було розвинене мистецтво створення скульптур. Ними був прикрашений ханський палац у Каракорумі. У середні століття в Монголії був розповсюджений буддизм, тому була створена безліч статуй богів, демонів і парфумів, що розміщалися в храмах. Скульптури монголи робили із глини, бронзи, дерева й паперової маси. Звичайно їх покривали золотом і розфарбовували яскравими фарбами.</vt:lpstr>
      <vt:lpstr>Мистецтво Монголії. У стародавності на території Монголії проживали племена кочових скотарських народів, серед яких був розповсюджений шаманизм. У їхньому мистецтві переважали образи тварин і геометричні орнаменти. Більшу лепту в розвиток художнього смаку монголів вніс кочовий спосіб життя, якому був підлеглий їхній побут.</vt:lpstr>
      <vt:lpstr>Архітектура Монголії. Кочовий спосіб життя визначив основний тип житлової будівлі монгольського народу, у якості якої в них виступає розбірна повстяна юрта круглої форми. У підставі юрти перебуває каркас зі складних дерев'яних ґрат, що полягають із плоских рейок і скріплених між собою за допомогою сирицевих шкіряних ременів, від їхнього розміру залежить розмір житла. </vt:lpstr>
      <vt:lpstr>Скульптура Мьянми. У Бірмі всюди коштує безліч статуй, що зображують Будду. Вони зроблені з каменю, цегли, мармуру або тикового дерева, нерідко покриті сухозлітним золотом. Є статуї варт, сидить і лежачого Будди. Деякі екземпляри досягають по істині гігантських розмірів і являють собою дивне видовище, що вселяє людям відчуття світового спокою. </vt:lpstr>
      <vt:lpstr>Архітектура Мьянми. До наших днів у Бірмі збереглася величезна кількість прадавніх культових споруджень, які залучають до себе прочан із усього миру. Серед них виділяються монолітна вежа ступа, у якій немає внутрішнього простору. На Сході такі вежі символізують священну гору Захід, на якому живуть боги. Бірманські вежі- ступи мають форму переверненого дзвона. </vt:lpstr>
      <vt:lpstr>      Скульптура Камбоджі. Храми, побудовані до того, як на території Камбоджі одержав поширення буддизм, нерідко прикрашали скульптурами індуїстських божеств. До наших днів дійшли величезні статуї чотириглавих істот, що дивляться в усі чотири сторони світла, фігури напівлюдей- напівптахів - Гарудов, скульптурки небесних танцівниць - апсар, у національних костюмах, також серед уцілілих скульптур нерідко зустрічаються семиголові змії .</vt:lpstr>
      <vt:lpstr>Архітектура Камбоджі. Прадавня архітектура Камбоджі представлена культовими спорудженнями, які називаються прасаты. Це прямокутний цегельний будинок у вигляді вежі, увінчаною пірамідою, що полягає з великої кількості неправильних поверхів. Вежа гора символізувала в кхмерів гору Захід - центр Всесвіту, де жили боги. Святилище перебуває на самому верху вежі й до нього веде більші сходи. Стіни прасата були прикрашені різьбленням по штуку й псевдо порталами. Пізніше із прасатов і інших будинків складалися цілі ансамблі, навколо яких зводили огорожу. Вхід у такий комплекс був оформлений воротами- павільйоном, які звуться "гопура“.</vt:lpstr>
      <vt:lpstr>Скульптура Лаосу. Скульптура в Лаосі в основному представлена дерев'яними й бронзовими, рідше кам'яними й з обпаленої глини статуями Будди. Особа божества зображували з урахуванням етнічних рис лаосцев.</vt:lpstr>
      <vt:lpstr>Архітектура Лаосу. Велика кам'яна архітектура в Лаосі практично не розвивалася, усі будинки будувалися в основному з дерева, за виключення нечисленних храмових будівель. Основним видом культових архітектурних споруджень у Лосі є монастирі або так звані вати.</vt:lpstr>
      <vt:lpstr>Скульптура Таїланду. Для створення скульптур у Таїланді використовували гіпс і теракоту. Однотипні елементи створювали з використання спеціальних шаблонів і форм. У часи існування держави Дваравати народ почитав місцевих парфумів, тому скульптурні статуї зроблені у вигляді напівлюдей напівзмій, яких було прийнято називати нагами. </vt:lpstr>
      <vt:lpstr>Архітектура Таїланду.  Прадавня архітектура Таїланду значно постраждала в часи бірманських воєн. Перші спорудження, що збереглися на цій землі, були високі вежі ступи, що нагадують за формою дзвін, які й стали прототипом традиційних для Таїланду веж пра-чеди. Їх установлювали на високу багатоступінчасту підставу круглої або квадратної форми, основний масив звичайно був невеликого розміру, що переходить у пилкоподібну вершину.</vt:lpstr>
      <vt:lpstr>Архітектура Індонезії. Архітектура прадавньої Індонезії представлена збереженими до наших днів самобутніми храмовими будівлями, які називають чанди, по більшій частині розташованими в центральній частині острова Ява. Храм являє собою квадратне приміщення встановлене на східчастій підставі, що й вінчається пірамідальним верхом.</vt:lpstr>
      <vt:lpstr>Скульптура Індії. Крім храмів до наших днів дійшла велика кількість статуеток, що представляють собою богів. Головні індуїстські боги - це Брахма , Вишну, Шива, Шакти.</vt:lpstr>
      <vt:lpstr>Архітектура Індії.  Основною релігією Індії є індуїзм, це багатогранне релігійне навчання, що має різноманітний пантеон богів. Індуїстські храми, або як їхнім ще називають мандиры, являють собою дивне видовище, це кам'яні столпообразные спорудження, покриті найтоншим різьбленням по каменю. Храм звичайно присвячують одному із втілень бога або одному з девов, саме йому приходять поклонятися. Існує й храми присвячені декільком богам відразу.</vt:lpstr>
      <vt:lpstr>Живопис Тибету.  ПРО тибетський живопис можна судити по фресках, що прикрашають стіни монастирів, іконам- тханкам, мініатюрам, що зустрічаються в прадавніх манускриптах і вертикальним настінним сувоями, що представляють собою своєрідні картини, що іноді досягають двадцяти метрів у висоту. У якості сюжетів картин у Тибеті використовували портрети ченців, образ Будди Шакьямуни .  </vt:lpstr>
      <vt:lpstr>Скульптура Тибету. У тибетських монастирях перебувають різні ремісничі майстерні, де працюють скульптори, художники- іконописці, ювеліри, різьбярі по металу, кістці й дереву. Скульптура в Тибеті представлена численними статуями буддійських божеств. Їх робили з каменю, дерева, бронзи, глини й быстротвердеющей смоли. Бронзові статуї звичайно покривали золотом, а статуї з інших матеріалів покриті яскравими фарбами, інкрустовані коралом і бірюзою.</vt:lpstr>
      <vt:lpstr>Архітектура Тибету. Про архітектуру культових споруджень Тибету можна судити по численних монастирях, які являють собою цілі ансамблі значних розмірів. Іноді такі монастирі утворюють своєрідні міста. Тибет перебуває на нагір'я, тому будинку там гармонійно сполучаються з гірським рельєфом, стаючи як би частиною гір. Монастирі прийнято будувати на схилі гори, при цьому східчасті терассы піднімаються від самого подножья до вершини. За монастирською стіною перебувають храми, келії ченців, ремісничі майстерні.</vt:lpstr>
      <vt:lpstr>Декоративно-прикладне мистецтво Китаю.  Китай став родоначальником багатьох звичних для нас речей, які були освоєними ними ще до нашої ери. Це ставиться до порцеляни. Китайці досяглися досконалості в створенні ваз із білої порцеляни, прикрашених розписом. Спочатку малюнок робили в синіх тонах, але пізніше вази стали розфарбовувати в різні кольори. Білий міцн матеріал, що не пропускає воду, швидко завоював прихильність.</vt:lpstr>
      <vt:lpstr>Скульптура Китаю. Для старокитайської скульптури, як і всього мистецтва Китаю властиві дві характерні риси: традиціоналізм і гілозоізм (бачення природи як живого організму, ожівотвореніе природи). Поєднання цих рис з раціоналізмом дає унікальний результат: дивовижне відчуття природи, здатність бачити в її найменших проявах - ціле. Людина в цій культурній системі прагнути не до підпорядкування природи, а до життя у всій її природного повноті і раціональної влаштованості.</vt:lpstr>
      <vt:lpstr>Архітектура Китаю. Переважна більшість будівель в стародавньому Китаї будувалися з дерева. Стародавні китайці, ймовірно, одні з перших використовували «потоковий метод» в архітектурі. Стандартна конструкція споруд дозволяла точно знати розміри деталей, з яких вона зводилася. Тому будівельники могли виготовляти їх окремо, а потім збирати безпосередньо на місці будівництва. В результаті зведення здійснювалося ударними темпами.</vt:lpstr>
      <vt:lpstr>Скульптура Японії.  Буддизм вплинув на розвиток японського мистецтва. Багато добутків являють собою зображення Будди, так у храмах були створені численні статуї й скульптури Будди. Їх робили з металу, дерева й каменю. Тільки через деякий час з'явилися майстри, які стали робити світські портретні скульптури, але згодом потреба в них відпала, тому все частіше для прикраси будинків стали використовувати скульптурні рельєфи із глибоким різьбленням.</vt:lpstr>
      <vt:lpstr>Архітектура Японії. Довгий час Японія вважалася закритою країною, контакти були тільки з Китаєм і Кореєю. Тому й розвиток їх проходив по своєму особливому шляхові. Пізніше коли різні нововведення стали проникати на територію островів, японці їх швидко пристосовували для себе й переробляли на свій лад. Японський архітектурний стиль являє собою будинку з масивними вигнутими дахами, що дозволяють захиститися від заливних дощів, що постійно йдуть.</vt:lpstr>
      <vt:lpstr>Живопис Японії. У японському живописі спочатку переважав монохромний тип картин, що тісно переплітається з мистецтвом каліграфії. Те й інше створювалося по тим самим принципах. Мистецтво виготовлення фарб, гаси й паперу прийшло в Японію з материка. У той час одним з видів японського живопису були довгі горизонтальні сувої эмакиномо, на яких були зображені сценки з життя Будди. </vt:lpstr>
      <vt:lpstr>Список використаних джерел:</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Nedilya</cp:lastModifiedBy>
  <cp:revision>26</cp:revision>
  <dcterms:modified xsi:type="dcterms:W3CDTF">2013-09-13T06:51:50Z</dcterms:modified>
</cp:coreProperties>
</file>