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20"/>
  </p:notesMasterIdLst>
  <p:sldIdLst>
    <p:sldId id="256" r:id="rId2"/>
    <p:sldId id="279" r:id="rId3"/>
    <p:sldId id="257" r:id="rId4"/>
    <p:sldId id="258" r:id="rId5"/>
    <p:sldId id="259" r:id="rId6"/>
    <p:sldId id="278" r:id="rId7"/>
    <p:sldId id="260" r:id="rId8"/>
    <p:sldId id="261" r:id="rId9"/>
    <p:sldId id="262" r:id="rId10"/>
    <p:sldId id="263" r:id="rId11"/>
    <p:sldId id="264" r:id="rId12"/>
    <p:sldId id="280" r:id="rId13"/>
    <p:sldId id="281" r:id="rId14"/>
    <p:sldId id="282" r:id="rId15"/>
    <p:sldId id="283" r:id="rId16"/>
    <p:sldId id="284" r:id="rId17"/>
    <p:sldId id="265" r:id="rId18"/>
    <p:sldId id="285" r:id="rId19"/>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18" autoAdjust="0"/>
    <p:restoredTop sz="94660"/>
  </p:normalViewPr>
  <p:slideViewPr>
    <p:cSldViewPr>
      <p:cViewPr varScale="1">
        <p:scale>
          <a:sx n="99" d="100"/>
          <a:sy n="99" d="100"/>
        </p:scale>
        <p:origin x="-21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16609B76-3C74-4948-887D-7510F551F7B1}" type="datetimeFigureOut">
              <a:rPr lang="ru-RU"/>
              <a:pPr>
                <a:defRPr/>
              </a:pPr>
              <a:t>13.09.2013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4A5C18C8-BF1D-4DFF-833A-59995A3029AD}"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ru-RU" smtClean="0"/>
              <a:t>Образец заголовка</a:t>
            </a:r>
            <a:endParaRPr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4" name="Дата 29"/>
          <p:cNvSpPr>
            <a:spLocks noGrp="1"/>
          </p:cNvSpPr>
          <p:nvPr>
            <p:ph type="dt" sz="half" idx="10"/>
          </p:nvPr>
        </p:nvSpPr>
        <p:spPr/>
        <p:txBody>
          <a:bodyPr/>
          <a:lstStyle>
            <a:lvl1pPr>
              <a:defRPr/>
            </a:lvl1pPr>
          </a:lstStyle>
          <a:p>
            <a:pPr>
              <a:defRPr/>
            </a:pPr>
            <a:fld id="{52EB5A19-D3BA-42B3-9D12-176BC33A483B}" type="datetimeFigureOut">
              <a:rPr lang="ru-RU"/>
              <a:pPr>
                <a:defRPr/>
              </a:pPr>
              <a:t>13.09.2013</a:t>
            </a:fld>
            <a:endParaRPr lang="ru-RU"/>
          </a:p>
        </p:txBody>
      </p:sp>
      <p:sp>
        <p:nvSpPr>
          <p:cNvPr id="5" name="Нижний колонтитул 18"/>
          <p:cNvSpPr>
            <a:spLocks noGrp="1"/>
          </p:cNvSpPr>
          <p:nvPr>
            <p:ph type="ftr" sz="quarter" idx="11"/>
          </p:nvPr>
        </p:nvSpPr>
        <p:spPr/>
        <p:txBody>
          <a:bodyPr/>
          <a:lstStyle>
            <a:lvl1pPr>
              <a:defRPr/>
            </a:lvl1pPr>
          </a:lstStyle>
          <a:p>
            <a:pPr>
              <a:defRPr/>
            </a:pPr>
            <a:endParaRPr lang="ru-RU"/>
          </a:p>
        </p:txBody>
      </p:sp>
      <p:sp>
        <p:nvSpPr>
          <p:cNvPr id="6" name="Номер слайда 26"/>
          <p:cNvSpPr>
            <a:spLocks noGrp="1"/>
          </p:cNvSpPr>
          <p:nvPr>
            <p:ph type="sldNum" sz="quarter" idx="12"/>
          </p:nvPr>
        </p:nvSpPr>
        <p:spPr/>
        <p:txBody>
          <a:bodyPr/>
          <a:lstStyle>
            <a:lvl1pPr>
              <a:defRPr/>
            </a:lvl1pPr>
          </a:lstStyle>
          <a:p>
            <a:pPr>
              <a:defRPr/>
            </a:pPr>
            <a:fld id="{27A3F775-C0EF-4869-B109-06B92378E669}"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fld id="{99AB06DD-6BE3-4C32-8B2B-46EBCFACC7B7}" type="datetimeFigureOut">
              <a:rPr lang="ru-RU"/>
              <a:pPr>
                <a:defRPr/>
              </a:pPr>
              <a:t>13.09.2013</a:t>
            </a:fld>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B7FDBD6C-FB1D-4422-91B3-41AF3057944F}"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fld id="{282CA152-F9A8-4127-AEEF-F0DD80DC6899}" type="datetimeFigureOut">
              <a:rPr lang="ru-RU"/>
              <a:pPr>
                <a:defRPr/>
              </a:pPr>
              <a:t>13.09.2013</a:t>
            </a:fld>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B20C6BB6-138C-40F1-B75F-75DFC043C3DD}"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fld id="{610522D2-B9B9-439B-8CC6-810B535FF51A}" type="datetimeFigureOut">
              <a:rPr lang="ru-RU"/>
              <a:pPr>
                <a:defRPr/>
              </a:pPr>
              <a:t>13.09.2013</a:t>
            </a:fld>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C4B2B10B-8369-4164-A750-05BCEC0BC821}"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ru-RU" smtClean="0"/>
              <a:t>Образец заголовка</a:t>
            </a:r>
            <a:endParaRPr lang="en-US"/>
          </a:p>
        </p:txBody>
      </p:sp>
      <p:sp>
        <p:nvSpPr>
          <p:cNvPr id="3" name="Текст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7C0EC50C-C9B5-475A-82A3-8717B7C2759E}" type="datetimeFigureOut">
              <a:rPr lang="ru-RU"/>
              <a:pPr>
                <a:defRPr/>
              </a:pPr>
              <a:t>13.09.2013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C699F532-2DE5-4B86-A3BA-1300F76A0055}"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lang="ru-RU" smtClean="0"/>
              <a:t>Образец заголовка</a:t>
            </a:r>
            <a:endParaRPr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9"/>
          <p:cNvSpPr>
            <a:spLocks noGrp="1"/>
          </p:cNvSpPr>
          <p:nvPr>
            <p:ph type="dt" sz="half" idx="10"/>
          </p:nvPr>
        </p:nvSpPr>
        <p:spPr/>
        <p:txBody>
          <a:bodyPr/>
          <a:lstStyle>
            <a:lvl1pPr>
              <a:defRPr/>
            </a:lvl1pPr>
          </a:lstStyle>
          <a:p>
            <a:pPr>
              <a:defRPr/>
            </a:pPr>
            <a:fld id="{AD016AA7-9BDB-47FA-B563-DAC6841BF3E8}" type="datetimeFigureOut">
              <a:rPr lang="ru-RU"/>
              <a:pPr>
                <a:defRPr/>
              </a:pPr>
              <a:t>13.09.2013</a:t>
            </a:fld>
            <a:endParaRPr lang="ru-RU"/>
          </a:p>
        </p:txBody>
      </p:sp>
      <p:sp>
        <p:nvSpPr>
          <p:cNvPr id="6" name="Нижний колонтитул 21"/>
          <p:cNvSpPr>
            <a:spLocks noGrp="1"/>
          </p:cNvSpPr>
          <p:nvPr>
            <p:ph type="ftr" sz="quarter" idx="11"/>
          </p:nvPr>
        </p:nvSpPr>
        <p:spPr/>
        <p:txBody>
          <a:bodyPr/>
          <a:lstStyle>
            <a:lvl1pPr>
              <a:defRPr/>
            </a:lvl1pPr>
          </a:lstStyle>
          <a:p>
            <a:pPr>
              <a:defRPr/>
            </a:pPr>
            <a:endParaRPr lang="ru-RU"/>
          </a:p>
        </p:txBody>
      </p:sp>
      <p:sp>
        <p:nvSpPr>
          <p:cNvPr id="7" name="Номер слайда 17"/>
          <p:cNvSpPr>
            <a:spLocks noGrp="1"/>
          </p:cNvSpPr>
          <p:nvPr>
            <p:ph type="sldNum" sz="quarter" idx="12"/>
          </p:nvPr>
        </p:nvSpPr>
        <p:spPr/>
        <p:txBody>
          <a:bodyPr/>
          <a:lstStyle>
            <a:lvl1pPr>
              <a:defRPr/>
            </a:lvl1pPr>
          </a:lstStyle>
          <a:p>
            <a:pPr>
              <a:defRPr/>
            </a:pPr>
            <a:fld id="{E12E89C0-E754-41A1-AA8B-F47671498F33}"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lvl1pPr>
              <a:defRPr/>
            </a:lvl1pPr>
          </a:lstStyle>
          <a:p>
            <a:r>
              <a:rPr lang="ru-RU" smtClean="0"/>
              <a:t>Образец заголовка</a:t>
            </a:r>
            <a:endParaRPr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9"/>
          <p:cNvSpPr>
            <a:spLocks noGrp="1"/>
          </p:cNvSpPr>
          <p:nvPr>
            <p:ph type="dt" sz="half" idx="10"/>
          </p:nvPr>
        </p:nvSpPr>
        <p:spPr/>
        <p:txBody>
          <a:bodyPr/>
          <a:lstStyle>
            <a:lvl1pPr>
              <a:defRPr/>
            </a:lvl1pPr>
          </a:lstStyle>
          <a:p>
            <a:pPr>
              <a:defRPr/>
            </a:pPr>
            <a:fld id="{AFCC2BB8-42D2-477D-8AD8-4B230A29D9E7}" type="datetimeFigureOut">
              <a:rPr lang="ru-RU"/>
              <a:pPr>
                <a:defRPr/>
              </a:pPr>
              <a:t>13.09.2013</a:t>
            </a:fld>
            <a:endParaRPr lang="ru-RU"/>
          </a:p>
        </p:txBody>
      </p:sp>
      <p:sp>
        <p:nvSpPr>
          <p:cNvPr id="8" name="Нижний колонтитул 21"/>
          <p:cNvSpPr>
            <a:spLocks noGrp="1"/>
          </p:cNvSpPr>
          <p:nvPr>
            <p:ph type="ftr" sz="quarter" idx="11"/>
          </p:nvPr>
        </p:nvSpPr>
        <p:spPr/>
        <p:txBody>
          <a:bodyPr/>
          <a:lstStyle>
            <a:lvl1pPr>
              <a:defRPr/>
            </a:lvl1pPr>
          </a:lstStyle>
          <a:p>
            <a:pPr>
              <a:defRPr/>
            </a:pPr>
            <a:endParaRPr lang="ru-RU"/>
          </a:p>
        </p:txBody>
      </p:sp>
      <p:sp>
        <p:nvSpPr>
          <p:cNvPr id="9" name="Номер слайда 17"/>
          <p:cNvSpPr>
            <a:spLocks noGrp="1"/>
          </p:cNvSpPr>
          <p:nvPr>
            <p:ph type="sldNum" sz="quarter" idx="12"/>
          </p:nvPr>
        </p:nvSpPr>
        <p:spPr/>
        <p:txBody>
          <a:bodyPr/>
          <a:lstStyle>
            <a:lvl1pPr>
              <a:defRPr/>
            </a:lvl1pPr>
          </a:lstStyle>
          <a:p>
            <a:pPr>
              <a:defRPr/>
            </a:pPr>
            <a:fld id="{186FEE96-B3DB-4B10-B4B2-CDBEC99A3827}"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ru-RU" smtClean="0"/>
              <a:t>Образец заголовка</a:t>
            </a:r>
            <a:endParaRPr lang="en-US"/>
          </a:p>
        </p:txBody>
      </p:sp>
      <p:sp>
        <p:nvSpPr>
          <p:cNvPr id="3" name="Дата 9"/>
          <p:cNvSpPr>
            <a:spLocks noGrp="1"/>
          </p:cNvSpPr>
          <p:nvPr>
            <p:ph type="dt" sz="half" idx="10"/>
          </p:nvPr>
        </p:nvSpPr>
        <p:spPr/>
        <p:txBody>
          <a:bodyPr/>
          <a:lstStyle>
            <a:lvl1pPr>
              <a:defRPr/>
            </a:lvl1pPr>
          </a:lstStyle>
          <a:p>
            <a:pPr>
              <a:defRPr/>
            </a:pPr>
            <a:fld id="{0EE76F57-BA77-491E-A69E-1968E452AE74}" type="datetimeFigureOut">
              <a:rPr lang="ru-RU"/>
              <a:pPr>
                <a:defRPr/>
              </a:pPr>
              <a:t>13.09.2013</a:t>
            </a:fld>
            <a:endParaRPr lang="ru-RU"/>
          </a:p>
        </p:txBody>
      </p:sp>
      <p:sp>
        <p:nvSpPr>
          <p:cNvPr id="4" name="Нижний колонтитул 21"/>
          <p:cNvSpPr>
            <a:spLocks noGrp="1"/>
          </p:cNvSpPr>
          <p:nvPr>
            <p:ph type="ftr" sz="quarter" idx="11"/>
          </p:nvPr>
        </p:nvSpPr>
        <p:spPr/>
        <p:txBody>
          <a:bodyPr/>
          <a:lstStyle>
            <a:lvl1pPr>
              <a:defRPr/>
            </a:lvl1pPr>
          </a:lstStyle>
          <a:p>
            <a:pPr>
              <a:defRPr/>
            </a:pPr>
            <a:endParaRPr lang="ru-RU"/>
          </a:p>
        </p:txBody>
      </p:sp>
      <p:sp>
        <p:nvSpPr>
          <p:cNvPr id="5" name="Номер слайда 17"/>
          <p:cNvSpPr>
            <a:spLocks noGrp="1"/>
          </p:cNvSpPr>
          <p:nvPr>
            <p:ph type="sldNum" sz="quarter" idx="12"/>
          </p:nvPr>
        </p:nvSpPr>
        <p:spPr/>
        <p:txBody>
          <a:bodyPr/>
          <a:lstStyle>
            <a:lvl1pPr>
              <a:defRPr/>
            </a:lvl1pPr>
          </a:lstStyle>
          <a:p>
            <a:pPr>
              <a:defRPr/>
            </a:pPr>
            <a:fld id="{E2C6EE00-F240-4EBA-A13E-7D374525AB54}"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9"/>
          <p:cNvSpPr>
            <a:spLocks noGrp="1"/>
          </p:cNvSpPr>
          <p:nvPr>
            <p:ph type="dt" sz="half" idx="10"/>
          </p:nvPr>
        </p:nvSpPr>
        <p:spPr/>
        <p:txBody>
          <a:bodyPr/>
          <a:lstStyle>
            <a:lvl1pPr>
              <a:defRPr/>
            </a:lvl1pPr>
          </a:lstStyle>
          <a:p>
            <a:pPr>
              <a:defRPr/>
            </a:pPr>
            <a:fld id="{18A53246-85F4-4E0E-B194-728733592866}" type="datetimeFigureOut">
              <a:rPr lang="ru-RU"/>
              <a:pPr>
                <a:defRPr/>
              </a:pPr>
              <a:t>13.09.2013</a:t>
            </a:fld>
            <a:endParaRPr lang="ru-RU"/>
          </a:p>
        </p:txBody>
      </p:sp>
      <p:sp>
        <p:nvSpPr>
          <p:cNvPr id="3" name="Нижний колонтитул 21"/>
          <p:cNvSpPr>
            <a:spLocks noGrp="1"/>
          </p:cNvSpPr>
          <p:nvPr>
            <p:ph type="ftr" sz="quarter" idx="11"/>
          </p:nvPr>
        </p:nvSpPr>
        <p:spPr/>
        <p:txBody>
          <a:bodyPr/>
          <a:lstStyle>
            <a:lvl1pPr>
              <a:defRPr/>
            </a:lvl1pPr>
          </a:lstStyle>
          <a:p>
            <a:pPr>
              <a:defRPr/>
            </a:pPr>
            <a:endParaRPr lang="ru-RU"/>
          </a:p>
        </p:txBody>
      </p:sp>
      <p:sp>
        <p:nvSpPr>
          <p:cNvPr id="4" name="Номер слайда 17"/>
          <p:cNvSpPr>
            <a:spLocks noGrp="1"/>
          </p:cNvSpPr>
          <p:nvPr>
            <p:ph type="sldNum" sz="quarter" idx="12"/>
          </p:nvPr>
        </p:nvSpPr>
        <p:spPr/>
        <p:txBody>
          <a:bodyPr/>
          <a:lstStyle>
            <a:lvl1pPr>
              <a:defRPr/>
            </a:lvl1pPr>
          </a:lstStyle>
          <a:p>
            <a:pPr>
              <a:defRPr/>
            </a:pPr>
            <a:fld id="{0C192D6B-AC7C-4D83-9F71-8545EBE0C0BB}"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ru-RU" smtClean="0"/>
              <a:t>Образец заголовка</a:t>
            </a:r>
            <a:endParaRPr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9"/>
          <p:cNvSpPr>
            <a:spLocks noGrp="1"/>
          </p:cNvSpPr>
          <p:nvPr>
            <p:ph type="dt" sz="half" idx="10"/>
          </p:nvPr>
        </p:nvSpPr>
        <p:spPr/>
        <p:txBody>
          <a:bodyPr/>
          <a:lstStyle>
            <a:lvl1pPr>
              <a:defRPr/>
            </a:lvl1pPr>
          </a:lstStyle>
          <a:p>
            <a:pPr>
              <a:defRPr/>
            </a:pPr>
            <a:fld id="{24CBA0EA-25B2-4492-A8FE-25F6F219C86B}" type="datetimeFigureOut">
              <a:rPr lang="ru-RU"/>
              <a:pPr>
                <a:defRPr/>
              </a:pPr>
              <a:t>13.09.2013</a:t>
            </a:fld>
            <a:endParaRPr lang="ru-RU"/>
          </a:p>
        </p:txBody>
      </p:sp>
      <p:sp>
        <p:nvSpPr>
          <p:cNvPr id="6" name="Нижний колонтитул 21"/>
          <p:cNvSpPr>
            <a:spLocks noGrp="1"/>
          </p:cNvSpPr>
          <p:nvPr>
            <p:ph type="ftr" sz="quarter" idx="11"/>
          </p:nvPr>
        </p:nvSpPr>
        <p:spPr/>
        <p:txBody>
          <a:bodyPr/>
          <a:lstStyle>
            <a:lvl1pPr>
              <a:defRPr/>
            </a:lvl1pPr>
          </a:lstStyle>
          <a:p>
            <a:pPr>
              <a:defRPr/>
            </a:pPr>
            <a:endParaRPr lang="ru-RU"/>
          </a:p>
        </p:txBody>
      </p:sp>
      <p:sp>
        <p:nvSpPr>
          <p:cNvPr id="7" name="Номер слайда 17"/>
          <p:cNvSpPr>
            <a:spLocks noGrp="1"/>
          </p:cNvSpPr>
          <p:nvPr>
            <p:ph type="sldNum" sz="quarter" idx="12"/>
          </p:nvPr>
        </p:nvSpPr>
        <p:spPr/>
        <p:txBody>
          <a:bodyPr/>
          <a:lstStyle>
            <a:lvl1pPr>
              <a:defRPr/>
            </a:lvl1pPr>
          </a:lstStyle>
          <a:p>
            <a:pPr>
              <a:defRPr/>
            </a:pPr>
            <a:fld id="{D020F01A-2630-4E4E-B330-4A1431E39AFE}"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5" name="Прямоугольник с одним вырезанным скругленным углом 8"/>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Прямоугольный треугольник 11"/>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8"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2" name="Заголовок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ru-RU" smtClean="0"/>
              <a:t>Образец заголовка</a:t>
            </a:r>
            <a:endParaRPr lang="en-US"/>
          </a:p>
        </p:txBody>
      </p:sp>
      <p:sp>
        <p:nvSpPr>
          <p:cNvPr id="4" name="Текст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ru-RU" smtClean="0"/>
              <a:t>Образец текста</a:t>
            </a:r>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ru-RU" noProof="0" smtClean="0"/>
              <a:t>Вставка рисунка</a:t>
            </a:r>
            <a:endParaRPr lang="en-US" noProof="0" dirty="0"/>
          </a:p>
        </p:txBody>
      </p:sp>
      <p:sp>
        <p:nvSpPr>
          <p:cNvPr id="9" name="Дата 4"/>
          <p:cNvSpPr>
            <a:spLocks noGrp="1"/>
          </p:cNvSpPr>
          <p:nvPr>
            <p:ph type="dt" sz="half" idx="10"/>
          </p:nvPr>
        </p:nvSpPr>
        <p:spPr/>
        <p:txBody>
          <a:bodyPr/>
          <a:lstStyle>
            <a:lvl1pPr>
              <a:defRPr/>
            </a:lvl1pPr>
          </a:lstStyle>
          <a:p>
            <a:pPr>
              <a:defRPr/>
            </a:pPr>
            <a:fld id="{6FF908B3-671C-4F0A-A6C1-D74E9D9C2556}" type="datetimeFigureOut">
              <a:rPr lang="ru-RU"/>
              <a:pPr>
                <a:defRPr/>
              </a:pPr>
              <a:t>13.09.2013</a:t>
            </a:fld>
            <a:endParaRPr lang="ru-RU"/>
          </a:p>
        </p:txBody>
      </p:sp>
      <p:sp>
        <p:nvSpPr>
          <p:cNvPr id="10" name="Нижний колонтитул 5"/>
          <p:cNvSpPr>
            <a:spLocks noGrp="1"/>
          </p:cNvSpPr>
          <p:nvPr>
            <p:ph type="ftr" sz="quarter" idx="11"/>
          </p:nvPr>
        </p:nvSpPr>
        <p:spPr/>
        <p:txBody>
          <a:bodyPr/>
          <a:lstStyle>
            <a:lvl1pPr>
              <a:defRPr/>
            </a:lvl1pPr>
          </a:lstStyle>
          <a:p>
            <a:pPr>
              <a:defRPr/>
            </a:pPr>
            <a:endParaRPr lang="ru-RU"/>
          </a:p>
        </p:txBody>
      </p:sp>
      <p:sp>
        <p:nvSpPr>
          <p:cNvPr id="11" name="Номер слайда 6"/>
          <p:cNvSpPr>
            <a:spLocks noGrp="1"/>
          </p:cNvSpPr>
          <p:nvPr>
            <p:ph type="sldNum" sz="quarter" idx="12"/>
          </p:nvPr>
        </p:nvSpPr>
        <p:spPr>
          <a:xfrm>
            <a:off x="8077200" y="6356350"/>
            <a:ext cx="609600" cy="365125"/>
          </a:xfrm>
        </p:spPr>
        <p:txBody>
          <a:bodyPr/>
          <a:lstStyle>
            <a:lvl1pPr>
              <a:defRPr/>
            </a:lvl1pPr>
          </a:lstStyle>
          <a:p>
            <a:pPr>
              <a:defRPr/>
            </a:pPr>
            <a:fld id="{5DD66072-F57A-49E5-8AED-1BA6D49E9E7F}"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gs>
            <a:gs pos="39999">
              <a:srgbClr val="85C2FF"/>
            </a:gs>
            <a:gs pos="70000">
              <a:srgbClr val="C4D6EB"/>
            </a:gs>
            <a:gs pos="100000">
              <a:srgbClr val="FFEBFA"/>
            </a:gs>
          </a:gsLst>
          <a:lin ang="5400000" scaled="0"/>
          <a:tileRect/>
        </a:gradFill>
        <a:effectLst/>
      </p:bgPr>
    </p:bg>
    <p:spTree>
      <p:nvGrpSpPr>
        <p:cNvPr id="1" name=""/>
        <p:cNvGrpSpPr/>
        <p:nvPr/>
      </p:nvGrpSpPr>
      <p:grpSpPr>
        <a:xfrm>
          <a:off x="0" y="0"/>
          <a:ext cx="0" cy="0"/>
          <a:chOff x="0" y="0"/>
          <a:chExt cx="0" cy="0"/>
        </a:xfrm>
      </p:grpSpPr>
      <p:sp>
        <p:nvSpPr>
          <p:cNvPr id="7" name="Полилиния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8" name="Полилиния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028" name="Заголовок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ru-RU" smtClean="0"/>
              <a:t>Образец заголовка</a:t>
            </a:r>
            <a:endParaRPr lang="en-US" smtClean="0"/>
          </a:p>
        </p:txBody>
      </p:sp>
      <p:sp>
        <p:nvSpPr>
          <p:cNvPr id="1029" name="Текст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smtClean="0">
                <a:solidFill>
                  <a:schemeClr val="tx2">
                    <a:shade val="90000"/>
                  </a:schemeClr>
                </a:solidFill>
                <a:latin typeface="+mn-lt"/>
                <a:cs typeface="+mn-cs"/>
              </a:defRPr>
            </a:lvl1pPr>
          </a:lstStyle>
          <a:p>
            <a:pPr>
              <a:defRPr/>
            </a:pPr>
            <a:fld id="{E30147F1-E93F-4B8F-9C7A-0921AA67CD6A}" type="datetimeFigureOut">
              <a:rPr lang="ru-RU"/>
              <a:pPr>
                <a:defRPr/>
              </a:pPr>
              <a:t>13.09.2013</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fontAlgn="auto" latinLnBrk="0" hangingPunct="1">
              <a:spcBef>
                <a:spcPts val="0"/>
              </a:spcBef>
              <a:spcAft>
                <a:spcPts val="0"/>
              </a:spcAft>
              <a:defRPr kumimoji="0" sz="1200" smtClean="0">
                <a:solidFill>
                  <a:schemeClr val="tx2">
                    <a:shade val="90000"/>
                  </a:schemeClr>
                </a:solidFill>
                <a:latin typeface="+mn-lt"/>
                <a:cs typeface="+mn-cs"/>
              </a:defRPr>
            </a:lvl1pPr>
          </a:lstStyle>
          <a:p>
            <a:pPr>
              <a:defRPr/>
            </a:pPr>
            <a:fld id="{2E473EF4-95E4-4E96-91E2-D917465DD0E0}" type="slidenum">
              <a:rPr lang="ru-RU"/>
              <a:pPr>
                <a:defRPr/>
              </a:pPr>
              <a:t>‹#›</a:t>
            </a:fld>
            <a:endParaRPr lang="ru-RU"/>
          </a:p>
        </p:txBody>
      </p:sp>
      <p:grpSp>
        <p:nvGrpSpPr>
          <p:cNvPr id="1033" name="Группа 1"/>
          <p:cNvGrpSpPr>
            <a:grpSpLocks/>
          </p:cNvGrpSpPr>
          <p:nvPr/>
        </p:nvGrpSpPr>
        <p:grpSpPr bwMode="auto">
          <a:xfrm>
            <a:off x="-19050" y="203200"/>
            <a:ext cx="9180513" cy="647700"/>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grpSp>
    </p:spTree>
  </p:cSld>
  <p:clrMap bg1="lt1" tx1="dk1" bg2="lt2" tx2="dk2" accent1="accent1" accent2="accent2" accent3="accent3" accent4="accent4" accent5="accent5" accent6="accent6" hlink="hlink" folHlink="folHlink"/>
  <p:sldLayoutIdLst>
    <p:sldLayoutId id="2147483816" r:id="rId1"/>
    <p:sldLayoutId id="2147483808" r:id="rId2"/>
    <p:sldLayoutId id="2147483817" r:id="rId3"/>
    <p:sldLayoutId id="2147483809" r:id="rId4"/>
    <p:sldLayoutId id="2147483810" r:id="rId5"/>
    <p:sldLayoutId id="2147483811" r:id="rId6"/>
    <p:sldLayoutId id="2147483812" r:id="rId7"/>
    <p:sldLayoutId id="2147483813" r:id="rId8"/>
    <p:sldLayoutId id="2147483818" r:id="rId9"/>
    <p:sldLayoutId id="2147483814" r:id="rId10"/>
    <p:sldLayoutId id="2147483815" r:id="rId11"/>
  </p:sldLayoutIdLst>
  <p:txStyles>
    <p:titleStyle>
      <a:lvl1pPr algn="l" rtl="0" fontAlgn="base">
        <a:spcBef>
          <a:spcPct val="0"/>
        </a:spcBef>
        <a:spcAft>
          <a:spcPct val="0"/>
        </a:spcAft>
        <a:defRPr sz="5000" kern="1200">
          <a:solidFill>
            <a:schemeClr val="tx2"/>
          </a:solidFill>
          <a:latin typeface="+mj-lt"/>
          <a:ea typeface="+mj-ea"/>
          <a:cs typeface="+mj-cs"/>
        </a:defRPr>
      </a:lvl1pPr>
      <a:lvl2pPr algn="l" rtl="0" fontAlgn="base">
        <a:spcBef>
          <a:spcPct val="0"/>
        </a:spcBef>
        <a:spcAft>
          <a:spcPct val="0"/>
        </a:spcAft>
        <a:defRPr sz="5000">
          <a:solidFill>
            <a:schemeClr val="tx2"/>
          </a:solidFill>
          <a:latin typeface="Calibri" pitchFamily="34" charset="0"/>
        </a:defRPr>
      </a:lvl2pPr>
      <a:lvl3pPr algn="l" rtl="0" fontAlgn="base">
        <a:spcBef>
          <a:spcPct val="0"/>
        </a:spcBef>
        <a:spcAft>
          <a:spcPct val="0"/>
        </a:spcAft>
        <a:defRPr sz="5000">
          <a:solidFill>
            <a:schemeClr val="tx2"/>
          </a:solidFill>
          <a:latin typeface="Calibri" pitchFamily="34" charset="0"/>
        </a:defRPr>
      </a:lvl3pPr>
      <a:lvl4pPr algn="l" rtl="0" fontAlgn="base">
        <a:spcBef>
          <a:spcPct val="0"/>
        </a:spcBef>
        <a:spcAft>
          <a:spcPct val="0"/>
        </a:spcAft>
        <a:defRPr sz="5000">
          <a:solidFill>
            <a:schemeClr val="tx2"/>
          </a:solidFill>
          <a:latin typeface="Calibri" pitchFamily="34" charset="0"/>
        </a:defRPr>
      </a:lvl4pPr>
      <a:lvl5pPr algn="l" rtl="0" fontAlgn="base">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fontAlgn="base">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fontAlgn="base">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fontAlgn="base">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fontAlgn="base">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fontAlgn="base">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audio" Target="file:///C:\Documents%20and%20Settings\Admin\&#1056;&#1072;&#1073;&#1086;&#1095;&#1080;&#1081;%20&#1089;&#1090;&#1086;&#1083;\Joe%20Dassin%20-%20Et%20Si%20Tu%20N'Exista%20(audiopoisk.com).mp3"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audio" Target="file:///C:\Documents%20and%20Settings\Admin\&#1056;&#1072;&#1073;&#1086;&#1095;&#1080;&#1081;%20&#1089;&#1090;&#1086;&#1083;\Joe%20Dassin%20-%20Et%20Si%20Tu%20N'Exista%20(audiopoisk.com).mp3"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Подзаголовок 2"/>
          <p:cNvSpPr>
            <a:spLocks noGrp="1"/>
          </p:cNvSpPr>
          <p:nvPr>
            <p:ph type="subTitle" idx="1"/>
          </p:nvPr>
        </p:nvSpPr>
        <p:spPr>
          <a:xfrm>
            <a:off x="683568" y="1556792"/>
            <a:ext cx="7854950" cy="2736850"/>
          </a:xfrm>
        </p:spPr>
        <p:txBody>
          <a:bodyPr/>
          <a:lstStyle/>
          <a:p>
            <a:pPr marR="0" algn="ctr"/>
            <a:r>
              <a:rPr lang="uk-UA" sz="7200" b="1" dirty="0" smtClean="0">
                <a:effectLst>
                  <a:outerShdw blurRad="38100" dist="38100" dir="2700000" algn="tl">
                    <a:srgbClr val="000000"/>
                  </a:outerShdw>
                </a:effectLst>
              </a:rPr>
              <a:t>Творчий шлях  </a:t>
            </a:r>
            <a:endParaRPr lang="uk-UA" sz="7200" b="1" dirty="0" smtClean="0">
              <a:effectLst>
                <a:outerShdw blurRad="38100" dist="38100" dir="2700000" algn="tl">
                  <a:srgbClr val="000000"/>
                </a:outerShdw>
              </a:effectLst>
              <a:latin typeface="Arial" charset="0"/>
            </a:endParaRPr>
          </a:p>
          <a:p>
            <a:pPr marR="0" algn="ctr"/>
            <a:r>
              <a:rPr lang="uk-UA" sz="7200" b="1" dirty="0" err="1" smtClean="0">
                <a:effectLst>
                  <a:outerShdw blurRad="38100" dist="38100" dir="2700000" algn="tl">
                    <a:srgbClr val="000000"/>
                  </a:outerShdw>
                </a:effectLst>
              </a:rPr>
              <a:t>Дассена</a:t>
            </a:r>
            <a:r>
              <a:rPr lang="uk-UA" sz="7200" b="1" dirty="0" smtClean="0">
                <a:effectLst>
                  <a:outerShdw blurRad="38100" dist="38100" dir="2700000" algn="tl">
                    <a:srgbClr val="000000"/>
                  </a:outerShdw>
                </a:effectLst>
              </a:rPr>
              <a:t> </a:t>
            </a:r>
            <a:r>
              <a:rPr lang="uk-UA" sz="7200" b="1" dirty="0" err="1" smtClean="0">
                <a:effectLst>
                  <a:outerShdw blurRad="38100" dist="38100" dir="2700000" algn="tl">
                    <a:srgbClr val="000000"/>
                  </a:outerShdw>
                </a:effectLst>
              </a:rPr>
              <a:t>Джо</a:t>
            </a:r>
            <a:endParaRPr lang="ru-RU" sz="7200" b="1" dirty="0" smtClean="0">
              <a:effectLst>
                <a:outerShdw blurRad="38100" dist="38100" dir="2700000" algn="tl">
                  <a:srgbClr val="000000"/>
                </a:outerShdw>
              </a:effectLst>
            </a:endParaRPr>
          </a:p>
        </p:txBody>
      </p:sp>
      <p:pic>
        <p:nvPicPr>
          <p:cNvPr id="6" name="Joe Dassin - Et Si Tu N'Exista (audiopoisk.com).mp3">
            <a:hlinkClick r:id="" action="ppaction://media"/>
          </p:cNvPr>
          <p:cNvPicPr>
            <a:picLocks noRot="1" noChangeAspect="1"/>
          </p:cNvPicPr>
          <p:nvPr>
            <a:audioFile r:link="rId1"/>
          </p:nvPr>
        </p:nvPicPr>
        <p:blipFill>
          <a:blip r:embed="rId3" cstate="print"/>
          <a:srcRect/>
          <a:stretch>
            <a:fillRect/>
          </a:stretch>
        </p:blipFill>
        <p:spPr bwMode="auto">
          <a:xfrm>
            <a:off x="2051050" y="4868863"/>
            <a:ext cx="304800" cy="3048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864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Заголовок 1"/>
          <p:cNvSpPr>
            <a:spLocks noGrp="1"/>
          </p:cNvSpPr>
          <p:nvPr>
            <p:ph type="title"/>
          </p:nvPr>
        </p:nvSpPr>
        <p:spPr>
          <a:xfrm>
            <a:off x="571500" y="1500188"/>
            <a:ext cx="8229600" cy="1143000"/>
          </a:xfrm>
        </p:spPr>
        <p:txBody>
          <a:bodyPr/>
          <a:lstStyle/>
          <a:p>
            <a:r>
              <a:rPr lang="en-US" sz="2000" smtClean="0"/>
              <a:t>"</a:t>
            </a:r>
            <a:r>
              <a:rPr lang="en-US" sz="2000" smtClean="0">
                <a:solidFill>
                  <a:srgbClr val="002060"/>
                </a:solidFill>
              </a:rPr>
              <a:t>L'amerique" </a:t>
            </a:r>
            <a:r>
              <a:rPr lang="ru-RU" sz="2000" smtClean="0">
                <a:solidFill>
                  <a:srgbClr val="002060"/>
                </a:solidFill>
              </a:rPr>
              <a:t>і "</a:t>
            </a:r>
            <a:r>
              <a:rPr lang="en-US" sz="2000" smtClean="0">
                <a:solidFill>
                  <a:srgbClr val="002060"/>
                </a:solidFill>
              </a:rPr>
              <a:t>Cecilia" </a:t>
            </a:r>
            <a:r>
              <a:rPr lang="ru-RU" sz="2000" smtClean="0">
                <a:solidFill>
                  <a:srgbClr val="002060"/>
                </a:solidFill>
              </a:rPr>
              <a:t>одночасно перевершують встановлені рекорди продажів. Пластинки Джо випускаються мільйонними накладами. У квітні 1971-го Джо вирушає в турне, яке виявляється неймовірно успішним. Публіка владнує йому гарячий прийом - на нім рвуть одяг, йому доводиться навіть вдатися до захисту поліції. Співець з Лассо користується скаженою популярністю під час турне.</a:t>
            </a:r>
          </a:p>
        </p:txBody>
      </p:sp>
      <p:pic>
        <p:nvPicPr>
          <p:cNvPr id="4098" name="Picture 2"/>
          <p:cNvPicPr>
            <a:picLocks noChangeAspect="1" noChangeArrowheads="1"/>
          </p:cNvPicPr>
          <p:nvPr/>
        </p:nvPicPr>
        <p:blipFill>
          <a:blip r:embed="rId2" cstate="print"/>
          <a:srcRect/>
          <a:stretch>
            <a:fillRect/>
          </a:stretch>
        </p:blipFill>
        <p:spPr bwMode="auto">
          <a:xfrm>
            <a:off x="2428860" y="3357562"/>
            <a:ext cx="3857652" cy="23739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strips dir="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63" y="1428750"/>
            <a:ext cx="8229600" cy="1143000"/>
          </a:xfrm>
        </p:spPr>
        <p:txBody>
          <a:bodyPr>
            <a:normAutofit fontScale="90000"/>
          </a:bodyPr>
          <a:lstStyle/>
          <a:p>
            <a:pPr fontAlgn="auto">
              <a:spcAft>
                <a:spcPts val="0"/>
              </a:spcAft>
              <a:defRPr/>
            </a:pPr>
            <a:r>
              <a:rPr lang="ru-RU" sz="2200" dirty="0" smtClean="0">
                <a:solidFill>
                  <a:srgbClr val="002060"/>
                </a:solidFill>
              </a:rPr>
              <a:t>У 1972 та 1973 </a:t>
            </a:r>
            <a:r>
              <a:rPr lang="ru-RU" sz="2200" dirty="0" err="1" smtClean="0">
                <a:solidFill>
                  <a:srgbClr val="002060"/>
                </a:solidFill>
              </a:rPr>
              <a:t>гастролі</a:t>
            </a:r>
            <a:r>
              <a:rPr lang="ru-RU" sz="2200" dirty="0" smtClean="0">
                <a:solidFill>
                  <a:srgbClr val="002060"/>
                </a:solidFill>
              </a:rPr>
              <a:t> </a:t>
            </a:r>
            <a:r>
              <a:rPr lang="ru-RU" sz="2200" dirty="0" err="1" smtClean="0">
                <a:solidFill>
                  <a:srgbClr val="002060"/>
                </a:solidFill>
              </a:rPr>
              <a:t>слідують</a:t>
            </a:r>
            <a:r>
              <a:rPr lang="ru-RU" sz="2200" dirty="0" smtClean="0">
                <a:solidFill>
                  <a:srgbClr val="002060"/>
                </a:solidFill>
              </a:rPr>
              <a:t> </a:t>
            </a:r>
            <a:r>
              <a:rPr lang="ru-RU" sz="2200" dirty="0" err="1" smtClean="0">
                <a:solidFill>
                  <a:srgbClr val="002060"/>
                </a:solidFill>
              </a:rPr>
              <a:t>одні</a:t>
            </a:r>
            <a:r>
              <a:rPr lang="ru-RU" sz="2200" dirty="0" smtClean="0">
                <a:solidFill>
                  <a:srgbClr val="002060"/>
                </a:solidFill>
              </a:rPr>
              <a:t> за </a:t>
            </a:r>
            <a:r>
              <a:rPr lang="ru-RU" sz="2200" dirty="0" err="1" smtClean="0">
                <a:solidFill>
                  <a:srgbClr val="002060"/>
                </a:solidFill>
              </a:rPr>
              <a:t>іншими</a:t>
            </a:r>
            <a:r>
              <a:rPr lang="ru-RU" sz="2200" dirty="0" smtClean="0">
                <a:solidFill>
                  <a:srgbClr val="002060"/>
                </a:solidFill>
              </a:rPr>
              <a:t>. </a:t>
            </a:r>
            <a:r>
              <a:rPr lang="ru-RU" sz="2200" dirty="0" err="1" smtClean="0">
                <a:solidFill>
                  <a:srgbClr val="002060"/>
                </a:solidFill>
              </a:rPr>
              <a:t>Він</a:t>
            </a:r>
            <a:r>
              <a:rPr lang="ru-RU" sz="2200" dirty="0" smtClean="0">
                <a:solidFill>
                  <a:srgbClr val="002060"/>
                </a:solidFill>
              </a:rPr>
              <a:t> </a:t>
            </a:r>
            <a:r>
              <a:rPr lang="ru-RU" sz="2200" dirty="0" err="1" smtClean="0">
                <a:solidFill>
                  <a:srgbClr val="002060"/>
                </a:solidFill>
              </a:rPr>
              <a:t>відправляється</a:t>
            </a:r>
            <a:r>
              <a:rPr lang="ru-RU" sz="2200" dirty="0" smtClean="0">
                <a:solidFill>
                  <a:srgbClr val="002060"/>
                </a:solidFill>
              </a:rPr>
              <a:t> на </a:t>
            </a:r>
            <a:r>
              <a:rPr lang="ru-RU" sz="2200" dirty="0" err="1" smtClean="0">
                <a:solidFill>
                  <a:srgbClr val="002060"/>
                </a:solidFill>
              </a:rPr>
              <a:t>острів</a:t>
            </a:r>
            <a:r>
              <a:rPr lang="ru-RU" sz="2200" dirty="0" smtClean="0">
                <a:solidFill>
                  <a:srgbClr val="002060"/>
                </a:solidFill>
              </a:rPr>
              <a:t> </a:t>
            </a:r>
            <a:r>
              <a:rPr lang="ru-RU" sz="2200" dirty="0" err="1" smtClean="0">
                <a:solidFill>
                  <a:srgbClr val="002060"/>
                </a:solidFill>
              </a:rPr>
              <a:t>Реуньон</a:t>
            </a:r>
            <a:r>
              <a:rPr lang="ru-RU" sz="2200" dirty="0" smtClean="0">
                <a:solidFill>
                  <a:srgbClr val="002060"/>
                </a:solidFill>
              </a:rPr>
              <a:t>, </a:t>
            </a:r>
            <a:r>
              <a:rPr lang="ru-RU" sz="2200" dirty="0" err="1" smtClean="0">
                <a:solidFill>
                  <a:srgbClr val="002060"/>
                </a:solidFill>
              </a:rPr>
              <a:t>потім</a:t>
            </a:r>
            <a:r>
              <a:rPr lang="ru-RU" sz="2200" dirty="0" smtClean="0">
                <a:solidFill>
                  <a:srgbClr val="002060"/>
                </a:solidFill>
              </a:rPr>
              <a:t> в </a:t>
            </a:r>
            <a:r>
              <a:rPr lang="ru-RU" sz="2200" dirty="0" err="1" smtClean="0">
                <a:solidFill>
                  <a:srgbClr val="002060"/>
                </a:solidFill>
              </a:rPr>
              <a:t>Джібуті</a:t>
            </a:r>
            <a:r>
              <a:rPr lang="ru-RU" sz="2200" dirty="0" smtClean="0">
                <a:solidFill>
                  <a:srgbClr val="002060"/>
                </a:solidFill>
              </a:rPr>
              <a:t>. У лютому 1974-го Джо </a:t>
            </a:r>
            <a:r>
              <a:rPr lang="ru-RU" sz="2200" dirty="0" err="1" smtClean="0">
                <a:solidFill>
                  <a:srgbClr val="002060"/>
                </a:solidFill>
              </a:rPr>
              <a:t>знов</a:t>
            </a:r>
            <a:r>
              <a:rPr lang="ru-RU" sz="2200" dirty="0" smtClean="0">
                <a:solidFill>
                  <a:srgbClr val="002060"/>
                </a:solidFill>
              </a:rPr>
              <a:t> </a:t>
            </a:r>
            <a:r>
              <a:rPr lang="ru-RU" sz="2200" dirty="0" err="1" smtClean="0">
                <a:solidFill>
                  <a:srgbClr val="002060"/>
                </a:solidFill>
              </a:rPr>
              <a:t>виявляється</a:t>
            </a:r>
            <a:r>
              <a:rPr lang="ru-RU" sz="2200" dirty="0" smtClean="0">
                <a:solidFill>
                  <a:srgbClr val="002060"/>
                </a:solidFill>
              </a:rPr>
              <a:t> у </a:t>
            </a:r>
            <a:r>
              <a:rPr lang="ru-RU" sz="2200" dirty="0" err="1" smtClean="0">
                <a:solidFill>
                  <a:srgbClr val="002060"/>
                </a:solidFill>
              </a:rPr>
              <a:t>всіх</a:t>
            </a:r>
            <a:r>
              <a:rPr lang="ru-RU" sz="2200" dirty="0" smtClean="0">
                <a:solidFill>
                  <a:srgbClr val="002060"/>
                </a:solidFill>
              </a:rPr>
              <a:t> </a:t>
            </a:r>
            <a:r>
              <a:rPr lang="ru-RU" sz="2200" dirty="0" err="1" smtClean="0">
                <a:solidFill>
                  <a:srgbClr val="002060"/>
                </a:solidFill>
              </a:rPr>
              <a:t>хіт-парадах</a:t>
            </a:r>
            <a:r>
              <a:rPr lang="ru-RU" sz="2200" dirty="0" smtClean="0">
                <a:solidFill>
                  <a:srgbClr val="002060"/>
                </a:solidFill>
              </a:rPr>
              <a:t> </a:t>
            </a:r>
            <a:r>
              <a:rPr lang="ru-RU" sz="2200" dirty="0" err="1" smtClean="0">
                <a:solidFill>
                  <a:srgbClr val="002060"/>
                </a:solidFill>
              </a:rPr>
              <a:t>з</a:t>
            </a:r>
            <a:r>
              <a:rPr lang="ru-RU" sz="2200" dirty="0" smtClean="0">
                <a:solidFill>
                  <a:srgbClr val="002060"/>
                </a:solidFill>
              </a:rPr>
              <a:t> "</a:t>
            </a:r>
            <a:r>
              <a:rPr lang="en-US" sz="2200" dirty="0" err="1" smtClean="0">
                <a:solidFill>
                  <a:srgbClr val="002060"/>
                </a:solidFill>
              </a:rPr>
              <a:t>Fais-moi</a:t>
            </a:r>
            <a:r>
              <a:rPr lang="en-US" sz="2200" dirty="0" smtClean="0">
                <a:solidFill>
                  <a:srgbClr val="002060"/>
                </a:solidFill>
              </a:rPr>
              <a:t> de </a:t>
            </a:r>
            <a:r>
              <a:rPr lang="en-US" sz="2200" dirty="0" err="1" smtClean="0">
                <a:solidFill>
                  <a:srgbClr val="002060"/>
                </a:solidFill>
              </a:rPr>
              <a:t>l'electricite</a:t>
            </a:r>
            <a:r>
              <a:rPr lang="en-US" sz="2200" dirty="0" smtClean="0">
                <a:solidFill>
                  <a:srgbClr val="002060"/>
                </a:solidFill>
              </a:rPr>
              <a:t>". </a:t>
            </a:r>
            <a:r>
              <a:rPr lang="ru-RU" sz="2200" dirty="0" smtClean="0">
                <a:solidFill>
                  <a:srgbClr val="002060"/>
                </a:solidFill>
              </a:rPr>
              <a:t>Перед </a:t>
            </a:r>
            <a:r>
              <a:rPr lang="ru-RU" sz="2200" dirty="0" err="1" smtClean="0">
                <a:solidFill>
                  <a:srgbClr val="002060"/>
                </a:solidFill>
              </a:rPr>
              <a:t>серією</a:t>
            </a:r>
            <a:r>
              <a:rPr lang="ru-RU" sz="2200" dirty="0" smtClean="0">
                <a:solidFill>
                  <a:srgbClr val="002060"/>
                </a:solidFill>
              </a:rPr>
              <a:t> </a:t>
            </a:r>
            <a:r>
              <a:rPr lang="ru-RU" sz="2200" dirty="0" err="1" smtClean="0">
                <a:solidFill>
                  <a:srgbClr val="002060"/>
                </a:solidFill>
              </a:rPr>
              <a:t>концертів</a:t>
            </a:r>
            <a:r>
              <a:rPr lang="ru-RU" sz="2200" dirty="0" smtClean="0">
                <a:solidFill>
                  <a:srgbClr val="002060"/>
                </a:solidFill>
              </a:rPr>
              <a:t> в </a:t>
            </a:r>
            <a:r>
              <a:rPr lang="ru-RU" sz="2200" dirty="0" err="1" smtClean="0">
                <a:solidFill>
                  <a:srgbClr val="002060"/>
                </a:solidFill>
              </a:rPr>
              <a:t>Олімпії</a:t>
            </a:r>
            <a:r>
              <a:rPr lang="ru-RU" sz="2200" dirty="0" smtClean="0">
                <a:solidFill>
                  <a:srgbClr val="002060"/>
                </a:solidFill>
              </a:rPr>
              <a:t> </a:t>
            </a:r>
            <a:r>
              <a:rPr lang="ru-RU" sz="2200" dirty="0" err="1" smtClean="0">
                <a:solidFill>
                  <a:srgbClr val="002060"/>
                </a:solidFill>
              </a:rPr>
              <a:t>він</a:t>
            </a:r>
            <a:r>
              <a:rPr lang="ru-RU" sz="2200" dirty="0" smtClean="0">
                <a:solidFill>
                  <a:srgbClr val="002060"/>
                </a:solidFill>
              </a:rPr>
              <a:t> </a:t>
            </a:r>
            <a:r>
              <a:rPr lang="ru-RU" sz="2200" dirty="0" err="1" smtClean="0">
                <a:solidFill>
                  <a:srgbClr val="002060"/>
                </a:solidFill>
              </a:rPr>
              <a:t>зі</a:t>
            </a:r>
            <a:r>
              <a:rPr lang="ru-RU" sz="2200" dirty="0" smtClean="0">
                <a:solidFill>
                  <a:srgbClr val="002060"/>
                </a:solidFill>
              </a:rPr>
              <a:t> </a:t>
            </a:r>
            <a:r>
              <a:rPr lang="ru-RU" sz="2200" dirty="0" err="1" smtClean="0">
                <a:solidFill>
                  <a:srgbClr val="002060"/>
                </a:solidFill>
              </a:rPr>
              <a:t>своїм</a:t>
            </a:r>
            <a:r>
              <a:rPr lang="ru-RU" sz="2200" dirty="0" smtClean="0">
                <a:solidFill>
                  <a:srgbClr val="002060"/>
                </a:solidFill>
              </a:rPr>
              <a:t> другом, фотографом Бернаром </a:t>
            </a:r>
            <a:r>
              <a:rPr lang="ru-RU" sz="2200" dirty="0" err="1" smtClean="0">
                <a:solidFill>
                  <a:srgbClr val="002060"/>
                </a:solidFill>
              </a:rPr>
              <a:t>Лелу</a:t>
            </a:r>
            <a:r>
              <a:rPr lang="ru-RU" sz="2200" dirty="0" smtClean="0">
                <a:solidFill>
                  <a:srgbClr val="002060"/>
                </a:solidFill>
              </a:rPr>
              <a:t>, </a:t>
            </a:r>
            <a:r>
              <a:rPr lang="ru-RU" sz="2200" dirty="0" err="1" smtClean="0">
                <a:solidFill>
                  <a:srgbClr val="002060"/>
                </a:solidFill>
              </a:rPr>
              <a:t>летить</a:t>
            </a:r>
            <a:r>
              <a:rPr lang="ru-RU" sz="2200" dirty="0" smtClean="0">
                <a:solidFill>
                  <a:srgbClr val="002060"/>
                </a:solidFill>
              </a:rPr>
              <a:t> в Лас-Вегас, </a:t>
            </a:r>
            <a:r>
              <a:rPr lang="ru-RU" sz="2200" dirty="0" err="1" smtClean="0">
                <a:solidFill>
                  <a:srgbClr val="002060"/>
                </a:solidFill>
              </a:rPr>
              <a:t>щоб</a:t>
            </a:r>
            <a:r>
              <a:rPr lang="ru-RU" sz="2200" dirty="0" smtClean="0">
                <a:solidFill>
                  <a:srgbClr val="002060"/>
                </a:solidFill>
              </a:rPr>
              <a:t> </a:t>
            </a:r>
            <a:r>
              <a:rPr lang="ru-RU" sz="2200" dirty="0" err="1" smtClean="0">
                <a:solidFill>
                  <a:srgbClr val="002060"/>
                </a:solidFill>
              </a:rPr>
              <a:t>поринути</a:t>
            </a:r>
            <a:r>
              <a:rPr lang="ru-RU" sz="2200" dirty="0" smtClean="0">
                <a:solidFill>
                  <a:srgbClr val="002060"/>
                </a:solidFill>
              </a:rPr>
              <a:t> у </a:t>
            </a:r>
            <a:r>
              <a:rPr lang="ru-RU" sz="2200" dirty="0" err="1" smtClean="0">
                <a:solidFill>
                  <a:srgbClr val="002060"/>
                </a:solidFill>
              </a:rPr>
              <a:t>світ</a:t>
            </a:r>
            <a:r>
              <a:rPr lang="ru-RU" sz="2200" dirty="0" smtClean="0">
                <a:solidFill>
                  <a:srgbClr val="002060"/>
                </a:solidFill>
              </a:rPr>
              <a:t> </a:t>
            </a:r>
            <a:r>
              <a:rPr lang="ru-RU" sz="2200" dirty="0" err="1" smtClean="0">
                <a:solidFill>
                  <a:srgbClr val="002060"/>
                </a:solidFill>
              </a:rPr>
              <a:t>шоу-бізнесу</a:t>
            </a:r>
            <a:r>
              <a:rPr lang="ru-RU" sz="2200" dirty="0" smtClean="0">
                <a:solidFill>
                  <a:srgbClr val="002060"/>
                </a:solidFill>
              </a:rPr>
              <a:t> </a:t>
            </a:r>
            <a:r>
              <a:rPr lang="ru-RU" sz="2200" dirty="0" err="1" smtClean="0">
                <a:solidFill>
                  <a:srgbClr val="002060"/>
                </a:solidFill>
              </a:rPr>
              <a:t>і</a:t>
            </a:r>
            <a:r>
              <a:rPr lang="ru-RU" sz="2200" dirty="0" smtClean="0">
                <a:solidFill>
                  <a:srgbClr val="002060"/>
                </a:solidFill>
              </a:rPr>
              <a:t> </a:t>
            </a:r>
            <a:r>
              <a:rPr lang="ru-RU" sz="2200" dirty="0" err="1" smtClean="0">
                <a:solidFill>
                  <a:srgbClr val="002060"/>
                </a:solidFill>
              </a:rPr>
              <a:t>розваг</a:t>
            </a:r>
            <a:r>
              <a:rPr lang="ru-RU" sz="2200" dirty="0" smtClean="0">
                <a:solidFill>
                  <a:srgbClr val="002060"/>
                </a:solidFill>
              </a:rPr>
              <a:t>. </a:t>
            </a:r>
            <a:r>
              <a:rPr lang="ru-RU" sz="2200" dirty="0" err="1" smtClean="0">
                <a:solidFill>
                  <a:srgbClr val="002060"/>
                </a:solidFill>
              </a:rPr>
              <a:t>Потім</a:t>
            </a:r>
            <a:r>
              <a:rPr lang="ru-RU" sz="2200" dirty="0" smtClean="0">
                <a:solidFill>
                  <a:srgbClr val="002060"/>
                </a:solidFill>
              </a:rPr>
              <a:t> Джо </a:t>
            </a:r>
            <a:r>
              <a:rPr lang="ru-RU" sz="2200" dirty="0" err="1" smtClean="0">
                <a:solidFill>
                  <a:srgbClr val="002060"/>
                </a:solidFill>
              </a:rPr>
              <a:t>повертається</a:t>
            </a:r>
            <a:r>
              <a:rPr lang="ru-RU" sz="2200" dirty="0" smtClean="0">
                <a:solidFill>
                  <a:srgbClr val="002060"/>
                </a:solidFill>
              </a:rPr>
              <a:t> до Парижа, </a:t>
            </a:r>
            <a:r>
              <a:rPr lang="ru-RU" sz="2200" dirty="0" err="1" smtClean="0">
                <a:solidFill>
                  <a:srgbClr val="002060"/>
                </a:solidFill>
              </a:rPr>
              <a:t>щоб</a:t>
            </a:r>
            <a:r>
              <a:rPr lang="ru-RU" sz="2200" dirty="0" smtClean="0">
                <a:solidFill>
                  <a:srgbClr val="002060"/>
                </a:solidFill>
              </a:rPr>
              <a:t> </a:t>
            </a:r>
            <a:r>
              <a:rPr lang="ru-RU" sz="2200" dirty="0" err="1" smtClean="0">
                <a:solidFill>
                  <a:srgbClr val="002060"/>
                </a:solidFill>
              </a:rPr>
              <a:t>виступити</a:t>
            </a:r>
            <a:r>
              <a:rPr lang="ru-RU" sz="2200" dirty="0" smtClean="0">
                <a:solidFill>
                  <a:srgbClr val="002060"/>
                </a:solidFill>
              </a:rPr>
              <a:t> перед </a:t>
            </a:r>
            <a:r>
              <a:rPr lang="ru-RU" sz="2200" dirty="0" err="1" smtClean="0">
                <a:solidFill>
                  <a:srgbClr val="002060"/>
                </a:solidFill>
              </a:rPr>
              <a:t>публікою</a:t>
            </a:r>
            <a:r>
              <a:rPr lang="ru-RU" sz="2200" dirty="0" smtClean="0">
                <a:solidFill>
                  <a:srgbClr val="002060"/>
                </a:solidFill>
              </a:rPr>
              <a:t>.</a:t>
            </a:r>
            <a:endParaRPr lang="ru-RU" sz="2200" dirty="0">
              <a:solidFill>
                <a:srgbClr val="002060"/>
              </a:solidFill>
            </a:endParaRPr>
          </a:p>
        </p:txBody>
      </p:sp>
      <p:pic>
        <p:nvPicPr>
          <p:cNvPr id="5122" name="Picture 2"/>
          <p:cNvPicPr>
            <a:picLocks noChangeAspect="1" noChangeArrowheads="1"/>
          </p:cNvPicPr>
          <p:nvPr/>
        </p:nvPicPr>
        <p:blipFill>
          <a:blip r:embed="rId2" cstate="print"/>
          <a:srcRect/>
          <a:stretch>
            <a:fillRect/>
          </a:stretch>
        </p:blipFill>
        <p:spPr bwMode="auto">
          <a:xfrm>
            <a:off x="1785918" y="3071810"/>
            <a:ext cx="5501272" cy="2590813"/>
          </a:xfrm>
          <a:prstGeom prst="rect">
            <a:avLst/>
          </a:prstGeom>
          <a:ln>
            <a:noFill/>
          </a:ln>
          <a:effectLst>
            <a:softEdge rad="112500"/>
          </a:effectLst>
        </p:spPr>
      </p:pic>
    </p:spTree>
  </p:cSld>
  <p:clrMapOvr>
    <a:masterClrMapping/>
  </p:clrMapOvr>
  <p:transition>
    <p:strips dir="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Заголовок 1"/>
          <p:cNvSpPr>
            <a:spLocks noGrp="1"/>
          </p:cNvSpPr>
          <p:nvPr>
            <p:ph type="title"/>
          </p:nvPr>
        </p:nvSpPr>
        <p:spPr>
          <a:xfrm>
            <a:off x="500063" y="1785938"/>
            <a:ext cx="8229600" cy="1143000"/>
          </a:xfrm>
        </p:spPr>
        <p:txBody>
          <a:bodyPr/>
          <a:lstStyle/>
          <a:p>
            <a:r>
              <a:rPr lang="ru-RU" sz="2000" smtClean="0">
                <a:solidFill>
                  <a:srgbClr val="002060"/>
                </a:solidFill>
              </a:rPr>
              <a:t>Він був настільки скромним, що його часто доводилося переконувати, що те, що він робить - досить добре. Через це на початку кар'єри у нього було багато складнощів, але він так любив доводити все до досконалості ... Нерідко його скромність видавали за брак професіоналізму.Журналісти писали про Джо Дассеном, що він був найменш відомим із знаменитих співаків. Колишній доктор етнології, чиї пісні зайняли верхні рядки хіт-парадів, стверджував: Це важко - бути знаменитим, але дуже приємно.</a:t>
            </a:r>
          </a:p>
        </p:txBody>
      </p:sp>
      <p:pic>
        <p:nvPicPr>
          <p:cNvPr id="25602" name="Picture 4"/>
          <p:cNvPicPr>
            <a:picLocks noChangeAspect="1" noChangeArrowheads="1"/>
          </p:cNvPicPr>
          <p:nvPr/>
        </p:nvPicPr>
        <p:blipFill>
          <a:blip r:embed="rId2" cstate="print"/>
          <a:srcRect/>
          <a:stretch>
            <a:fillRect/>
          </a:stretch>
        </p:blipFill>
        <p:spPr bwMode="auto">
          <a:xfrm>
            <a:off x="5286375" y="3143250"/>
            <a:ext cx="2247900" cy="3052763"/>
          </a:xfrm>
          <a:prstGeom prst="rect">
            <a:avLst/>
          </a:prstGeom>
          <a:noFill/>
          <a:ln w="9525">
            <a:noFill/>
            <a:miter lim="800000"/>
            <a:headEnd/>
            <a:tailEnd/>
          </a:ln>
        </p:spPr>
      </p:pic>
      <p:pic>
        <p:nvPicPr>
          <p:cNvPr id="25603" name="Picture 5"/>
          <p:cNvPicPr>
            <a:picLocks noChangeAspect="1" noChangeArrowheads="1"/>
          </p:cNvPicPr>
          <p:nvPr/>
        </p:nvPicPr>
        <p:blipFill>
          <a:blip r:embed="rId3" cstate="print"/>
          <a:srcRect/>
          <a:stretch>
            <a:fillRect/>
          </a:stretch>
        </p:blipFill>
        <p:spPr bwMode="auto">
          <a:xfrm>
            <a:off x="1143000" y="3286125"/>
            <a:ext cx="3052763" cy="3094038"/>
          </a:xfrm>
          <a:prstGeom prst="rect">
            <a:avLst/>
          </a:prstGeom>
          <a:noFill/>
          <a:ln w="9525">
            <a:noFill/>
            <a:miter lim="800000"/>
            <a:headEnd/>
            <a:tailEnd/>
          </a:ln>
        </p:spPr>
      </p:pic>
    </p:spTree>
  </p:cSld>
  <p:clrMapOvr>
    <a:masterClrMapping/>
  </p:clrMapOvr>
  <p:transition>
    <p:push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Заголовок 1"/>
          <p:cNvSpPr>
            <a:spLocks noGrp="1"/>
          </p:cNvSpPr>
          <p:nvPr>
            <p:ph type="title"/>
          </p:nvPr>
        </p:nvSpPr>
        <p:spPr>
          <a:xfrm>
            <a:off x="428625" y="1857375"/>
            <a:ext cx="8229600" cy="1143000"/>
          </a:xfrm>
        </p:spPr>
        <p:txBody>
          <a:bodyPr/>
          <a:lstStyle/>
          <a:p>
            <a:r>
              <a:rPr lang="ru-RU" sz="2400" smtClean="0">
                <a:solidFill>
                  <a:srgbClr val="002060"/>
                </a:solidFill>
              </a:rPr>
              <a:t>Потрібно сказати, що ще коли він був дитиною, він не покладався на підтримку своєї відомої і багатої родини. Він із завзятістю прагнув домогтися кращих результатів у навчанні, яка безперестанку переривалася переїздами. Він часто згадував, як з самого раннього дитинства вчився бути мужнім і терпеливим.</a:t>
            </a:r>
          </a:p>
        </p:txBody>
      </p:sp>
      <p:pic>
        <p:nvPicPr>
          <p:cNvPr id="26626" name="Picture 3"/>
          <p:cNvPicPr>
            <a:picLocks noChangeAspect="1" noChangeArrowheads="1"/>
          </p:cNvPicPr>
          <p:nvPr/>
        </p:nvPicPr>
        <p:blipFill>
          <a:blip r:embed="rId2" cstate="print"/>
          <a:srcRect/>
          <a:stretch>
            <a:fillRect/>
          </a:stretch>
        </p:blipFill>
        <p:spPr bwMode="auto">
          <a:xfrm>
            <a:off x="2500313" y="3143250"/>
            <a:ext cx="3143250" cy="3143250"/>
          </a:xfrm>
          <a:prstGeom prst="rect">
            <a:avLst/>
          </a:prstGeom>
          <a:noFill/>
          <a:ln w="9525">
            <a:noFill/>
            <a:miter lim="800000"/>
            <a:headEnd/>
            <a:tailEnd/>
          </a:ln>
        </p:spPr>
      </p:pic>
    </p:spTree>
  </p:cSld>
  <p:clrMapOvr>
    <a:masterClrMapping/>
  </p:clrMapOvr>
  <p:transition>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Прямоугольник 4"/>
          <p:cNvSpPr>
            <a:spLocks noChangeArrowheads="1"/>
          </p:cNvSpPr>
          <p:nvPr/>
        </p:nvSpPr>
        <p:spPr bwMode="auto">
          <a:xfrm>
            <a:off x="642938" y="714375"/>
            <a:ext cx="7715250" cy="2554288"/>
          </a:xfrm>
          <a:prstGeom prst="rect">
            <a:avLst/>
          </a:prstGeom>
          <a:noFill/>
          <a:ln w="9525">
            <a:noFill/>
            <a:miter lim="800000"/>
            <a:headEnd/>
            <a:tailEnd/>
          </a:ln>
        </p:spPr>
        <p:txBody>
          <a:bodyPr>
            <a:spAutoFit/>
          </a:bodyPr>
          <a:lstStyle/>
          <a:p>
            <a:r>
              <a:rPr lang="ru-RU" sz="2000">
                <a:solidFill>
                  <a:srgbClr val="002060"/>
                </a:solidFill>
                <a:latin typeface="Constantia" pitchFamily="18" charset="0"/>
              </a:rPr>
              <a:t>Он не выносил, когда кто-то со стороны вмешивался в его частную жизнь. Когда вопросы становились слишком нескромными, он восклицал: Моя личная жизнь никого не касается! . Благодаря этому, ему удалось оградить от журналистов свой дом и свою семью. В Сент-Ном-Ла-Бретеш он осуществил свою давнюю мечту, выстроив во Франции дом в калифорнийском стиле. Там он пережил немало счастливых минут.</a:t>
            </a:r>
          </a:p>
        </p:txBody>
      </p:sp>
      <p:pic>
        <p:nvPicPr>
          <p:cNvPr id="27650" name="Picture 2"/>
          <p:cNvPicPr>
            <a:picLocks noChangeAspect="1" noChangeArrowheads="1"/>
          </p:cNvPicPr>
          <p:nvPr/>
        </p:nvPicPr>
        <p:blipFill>
          <a:blip r:embed="rId2" cstate="print"/>
          <a:srcRect/>
          <a:stretch>
            <a:fillRect/>
          </a:stretch>
        </p:blipFill>
        <p:spPr bwMode="auto">
          <a:xfrm>
            <a:off x="1000125" y="3214688"/>
            <a:ext cx="2462213" cy="3403600"/>
          </a:xfrm>
          <a:prstGeom prst="rect">
            <a:avLst/>
          </a:prstGeom>
          <a:noFill/>
          <a:ln w="9525">
            <a:noFill/>
            <a:miter lim="800000"/>
            <a:headEnd/>
            <a:tailEnd/>
          </a:ln>
        </p:spPr>
      </p:pic>
      <p:pic>
        <p:nvPicPr>
          <p:cNvPr id="27651" name="Picture 3"/>
          <p:cNvPicPr>
            <a:picLocks noChangeAspect="1" noChangeArrowheads="1"/>
          </p:cNvPicPr>
          <p:nvPr/>
        </p:nvPicPr>
        <p:blipFill>
          <a:blip r:embed="rId3" cstate="print"/>
          <a:srcRect/>
          <a:stretch>
            <a:fillRect/>
          </a:stretch>
        </p:blipFill>
        <p:spPr bwMode="auto">
          <a:xfrm>
            <a:off x="4357688" y="3429000"/>
            <a:ext cx="3581400" cy="2686050"/>
          </a:xfrm>
          <a:prstGeom prst="rect">
            <a:avLst/>
          </a:prstGeom>
          <a:noFill/>
          <a:ln w="9525">
            <a:noFill/>
            <a:miter lim="800000"/>
            <a:headEnd/>
            <a:tailEnd/>
          </a:ln>
        </p:spPr>
      </p:pic>
    </p:spTree>
  </p:cSld>
  <p:clrMapOvr>
    <a:masterClrMapping/>
  </p:clrMapOvr>
  <p:transition>
    <p:cover dir="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Содержимое 2"/>
          <p:cNvSpPr>
            <a:spLocks noGrp="1"/>
          </p:cNvSpPr>
          <p:nvPr>
            <p:ph idx="1"/>
          </p:nvPr>
        </p:nvSpPr>
        <p:spPr>
          <a:xfrm>
            <a:off x="500063" y="642938"/>
            <a:ext cx="4543425" cy="5786437"/>
          </a:xfrm>
        </p:spPr>
        <p:txBody>
          <a:bodyPr/>
          <a:lstStyle/>
          <a:p>
            <a:r>
              <a:rPr lang="ru-RU" sz="2000" smtClean="0">
                <a:solidFill>
                  <a:srgbClr val="002060"/>
                </a:solidFill>
              </a:rPr>
              <a:t>Джо Дассен був, безперечно, одним із найбільш популярний співаків, а його платівки були чи не найбільш популярними у Франції.Даючи концерт за концертом, він переїжджав з країни в країну, йому влаштовували овації скрізь, де він виступав, їм захоплювалися численні прихильники і прихильниці.Щоб вести неспокійне життя зірки, потрібно було мати відмінне здоров'я.Джо часто турбувало серце, що свідчило про надмірних навантаженнях.Відпочинок був йому необхідний і він відправився на Таїті..</a:t>
            </a:r>
          </a:p>
        </p:txBody>
      </p:sp>
      <p:pic>
        <p:nvPicPr>
          <p:cNvPr id="9218" name="Picture 2"/>
          <p:cNvPicPr>
            <a:picLocks noChangeAspect="1" noChangeArrowheads="1"/>
          </p:cNvPicPr>
          <p:nvPr/>
        </p:nvPicPr>
        <p:blipFill>
          <a:blip r:embed="rId2" cstate="print"/>
          <a:srcRect/>
          <a:stretch>
            <a:fillRect/>
          </a:stretch>
        </p:blipFill>
        <p:spPr bwMode="auto">
          <a:xfrm>
            <a:off x="5143504" y="2000240"/>
            <a:ext cx="3384335" cy="235267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newsflash/>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Прямоугольник 4"/>
          <p:cNvSpPr>
            <a:spLocks noChangeArrowheads="1"/>
          </p:cNvSpPr>
          <p:nvPr/>
        </p:nvSpPr>
        <p:spPr bwMode="auto">
          <a:xfrm>
            <a:off x="785813" y="928688"/>
            <a:ext cx="7286625" cy="1323975"/>
          </a:xfrm>
          <a:prstGeom prst="rect">
            <a:avLst/>
          </a:prstGeom>
          <a:noFill/>
          <a:ln w="9525">
            <a:noFill/>
            <a:miter lim="800000"/>
            <a:headEnd/>
            <a:tailEnd/>
          </a:ln>
        </p:spPr>
        <p:txBody>
          <a:bodyPr>
            <a:spAutoFit/>
          </a:bodyPr>
          <a:lstStyle/>
          <a:p>
            <a:r>
              <a:rPr lang="ru-RU" sz="2000">
                <a:solidFill>
                  <a:srgbClr val="002060"/>
                </a:solidFill>
                <a:latin typeface="Constantia" pitchFamily="18" charset="0"/>
              </a:rPr>
              <a:t>Досягнувши сорокарічного віку, Джо мав намір піти зі сцени і оселитися саме там.</a:t>
            </a:r>
          </a:p>
          <a:p>
            <a:r>
              <a:rPr lang="ru-RU" sz="2000">
                <a:solidFill>
                  <a:srgbClr val="002060"/>
                </a:solidFill>
                <a:latin typeface="Constantia" pitchFamily="18" charset="0"/>
              </a:rPr>
              <a:t>Він не хотів ставати старіючим шансоньє і тому збирався вчасно зупинитися.</a:t>
            </a:r>
          </a:p>
        </p:txBody>
      </p:sp>
      <p:pic>
        <p:nvPicPr>
          <p:cNvPr id="10242" name="Picture 2"/>
          <p:cNvPicPr>
            <a:picLocks noGrp="1" noChangeAspect="1" noChangeArrowheads="1"/>
          </p:cNvPicPr>
          <p:nvPr>
            <p:ph idx="1"/>
          </p:nvPr>
        </p:nvPicPr>
        <p:blipFill>
          <a:blip r:embed="rId2" cstate="print"/>
          <a:srcRect/>
          <a:stretch>
            <a:fillRect/>
          </a:stretch>
        </p:blipFill>
        <p:spPr>
          <a:xfrm>
            <a:off x="2357422" y="2714620"/>
            <a:ext cx="2786074" cy="2786074"/>
          </a:xfrm>
          <a:prstGeom prst="roundRect">
            <a:avLst>
              <a:gd name="adj" fmla="val 8594"/>
            </a:avLst>
          </a:prstGeom>
          <a:solidFill>
            <a:srgbClr val="FFFFFF">
              <a:shade val="85000"/>
            </a:srgbClr>
          </a:solidFill>
          <a:effectLst>
            <a:reflection blurRad="12700" stA="38000" endPos="28000" dist="5000" dir="5400000" sy="-100000" algn="bl" rotWithShape="0"/>
          </a:effectLst>
        </p:spPr>
      </p:pic>
    </p:spTree>
  </p:cSld>
  <p:clrMapOvr>
    <a:masterClrMapping/>
  </p:clrMapOvr>
  <p:transition>
    <p:wheel spokes="2"/>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Заголовок 1"/>
          <p:cNvSpPr>
            <a:spLocks noGrp="1"/>
          </p:cNvSpPr>
          <p:nvPr>
            <p:ph type="title"/>
          </p:nvPr>
        </p:nvSpPr>
        <p:spPr>
          <a:xfrm>
            <a:off x="500063" y="1357313"/>
            <a:ext cx="8229600" cy="1143000"/>
          </a:xfrm>
        </p:spPr>
        <p:txBody>
          <a:bodyPr/>
          <a:lstStyle/>
          <a:p>
            <a:r>
              <a:rPr lang="ru-RU" sz="2400" smtClean="0">
                <a:solidFill>
                  <a:srgbClr val="002060"/>
                </a:solidFill>
              </a:rPr>
              <a:t>Хто міг знати, що той останній концерт 11 липня 1980 покладе край неймовірної кар'єрі великого співака? Відпустка на Таїті обернувся жахливою трагедією. Всі мрії і плани розбилися в серпневим днем ​​1980 року, не залишаючи нічого, крім порожнечі, всім, хто любив Джо ..</a:t>
            </a:r>
          </a:p>
        </p:txBody>
      </p:sp>
      <p:pic>
        <p:nvPicPr>
          <p:cNvPr id="30722" name="Picture 2"/>
          <p:cNvPicPr>
            <a:picLocks noChangeAspect="1" noChangeArrowheads="1"/>
          </p:cNvPicPr>
          <p:nvPr/>
        </p:nvPicPr>
        <p:blipFill>
          <a:blip r:embed="rId2" cstate="print"/>
          <a:srcRect/>
          <a:stretch>
            <a:fillRect/>
          </a:stretch>
        </p:blipFill>
        <p:spPr bwMode="auto">
          <a:xfrm>
            <a:off x="2857500" y="2662238"/>
            <a:ext cx="2686050" cy="3152775"/>
          </a:xfrm>
          <a:prstGeom prst="rect">
            <a:avLst/>
          </a:prstGeom>
          <a:noFill/>
          <a:ln w="9525">
            <a:noFill/>
            <a:miter lim="800000"/>
            <a:headEnd/>
            <a:tailEnd/>
          </a:ln>
        </p:spPr>
      </p:pic>
    </p:spTree>
  </p:cSld>
  <p:clrMapOvr>
    <a:masterClrMapping/>
  </p:clrMapOvr>
  <p:transition>
    <p:split dir="in"/>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uk-UA" b="1" dirty="0" smtClean="0">
                <a:effectLst>
                  <a:outerShdw blurRad="38100" dist="38100" dir="2700000" algn="tl">
                    <a:srgbClr val="000000">
                      <a:alpha val="43137"/>
                    </a:srgbClr>
                  </a:outerShdw>
                </a:effectLst>
              </a:rPr>
              <a:t>Список використаних джерел:</a:t>
            </a:r>
            <a:endParaRPr lang="ru-RU" b="1"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p:txBody>
          <a:bodyPr/>
          <a:lstStyle/>
          <a:p>
            <a:endParaRPr lang="ru-RU" dirty="0" smtClean="0"/>
          </a:p>
          <a:p>
            <a:r>
              <a:rPr lang="ru-RU" sz="3600" dirty="0" smtClean="0">
                <a:solidFill>
                  <a:srgbClr val="002060"/>
                </a:solidFill>
              </a:rPr>
              <a:t>Д</a:t>
            </a:r>
            <a:r>
              <a:rPr lang="ru-RU" sz="3600" dirty="0" smtClean="0">
                <a:solidFill>
                  <a:srgbClr val="002060"/>
                </a:solidFill>
              </a:rPr>
              <a:t>. </a:t>
            </a:r>
            <a:r>
              <a:rPr lang="ru-RU" sz="3600" dirty="0" err="1" smtClean="0">
                <a:solidFill>
                  <a:srgbClr val="002060"/>
                </a:solidFill>
              </a:rPr>
              <a:t>Дассен</a:t>
            </a:r>
            <a:r>
              <a:rPr lang="ru-RU" sz="3600" dirty="0" smtClean="0">
                <a:solidFill>
                  <a:srgbClr val="002060"/>
                </a:solidFill>
              </a:rPr>
              <a:t> </a:t>
            </a:r>
            <a:r>
              <a:rPr lang="ru-RU" sz="3600" dirty="0" err="1" smtClean="0">
                <a:solidFill>
                  <a:srgbClr val="002060"/>
                </a:solidFill>
              </a:rPr>
              <a:t>Пісня</a:t>
            </a:r>
            <a:r>
              <a:rPr lang="ru-RU" sz="3600" dirty="0" smtClean="0">
                <a:solidFill>
                  <a:srgbClr val="002060"/>
                </a:solidFill>
              </a:rPr>
              <a:t> </a:t>
            </a:r>
            <a:r>
              <a:rPr lang="ru-RU" sz="3600" dirty="0" err="1" smtClean="0">
                <a:solidFill>
                  <a:srgbClr val="002060"/>
                </a:solidFill>
              </a:rPr>
              <a:t>якої</a:t>
            </a:r>
            <a:r>
              <a:rPr lang="ru-RU" sz="3600" dirty="0" smtClean="0">
                <a:solidFill>
                  <a:srgbClr val="002060"/>
                </a:solidFill>
              </a:rPr>
              <a:t> не </a:t>
            </a:r>
            <a:r>
              <a:rPr lang="ru-RU" sz="3600" dirty="0" err="1" smtClean="0">
                <a:solidFill>
                  <a:srgbClr val="002060"/>
                </a:solidFill>
              </a:rPr>
              <a:t>було</a:t>
            </a:r>
            <a:r>
              <a:rPr lang="ru-RU" sz="3600" dirty="0" smtClean="0">
                <a:solidFill>
                  <a:srgbClr val="002060"/>
                </a:solidFill>
              </a:rPr>
              <a:t>. </a:t>
            </a:r>
            <a:r>
              <a:rPr lang="ru-RU" sz="3600" dirty="0" err="1" smtClean="0">
                <a:solidFill>
                  <a:srgbClr val="002060"/>
                </a:solidFill>
              </a:rPr>
              <a:t>Роман-біографія</a:t>
            </a:r>
            <a:r>
              <a:rPr lang="ru-RU" sz="3600" dirty="0" smtClean="0">
                <a:solidFill>
                  <a:srgbClr val="002060"/>
                </a:solidFill>
              </a:rPr>
              <a:t>. </a:t>
            </a:r>
            <a:r>
              <a:rPr lang="ru-RU" sz="3600" dirty="0" err="1" smtClean="0">
                <a:solidFill>
                  <a:srgbClr val="002060"/>
                </a:solidFill>
              </a:rPr>
              <a:t>Новий</a:t>
            </a:r>
            <a:r>
              <a:rPr lang="ru-RU" sz="3600" dirty="0" smtClean="0">
                <a:solidFill>
                  <a:srgbClr val="002060"/>
                </a:solidFill>
              </a:rPr>
              <a:t> </a:t>
            </a:r>
            <a:r>
              <a:rPr lang="ru-RU" sz="3600" dirty="0" err="1" smtClean="0">
                <a:solidFill>
                  <a:srgbClr val="002060"/>
                </a:solidFill>
              </a:rPr>
              <a:t>соврємєнік</a:t>
            </a:r>
            <a:r>
              <a:rPr lang="ru-RU" sz="3600" dirty="0" smtClean="0">
                <a:solidFill>
                  <a:srgbClr val="002060"/>
                </a:solidFill>
              </a:rPr>
              <a:t>. – 2007 – </a:t>
            </a:r>
            <a:r>
              <a:rPr lang="ru-RU" sz="3600" dirty="0" smtClean="0">
                <a:solidFill>
                  <a:srgbClr val="002060"/>
                </a:solidFill>
              </a:rPr>
              <a:t>218 с.</a:t>
            </a:r>
            <a:endParaRPr lang="ru-RU" sz="3600" dirty="0" smtClean="0">
              <a:solidFill>
                <a:srgbClr val="002060"/>
              </a:solidFill>
            </a:endParaRPr>
          </a:p>
          <a:p>
            <a:r>
              <a:rPr lang="en-US" sz="3600" u="sng" dirty="0" smtClean="0">
                <a:solidFill>
                  <a:srgbClr val="002060"/>
                </a:solidFill>
              </a:rPr>
              <a:t>www</a:t>
            </a:r>
            <a:r>
              <a:rPr lang="ru-RU" sz="3600" u="sng" dirty="0" smtClean="0">
                <a:solidFill>
                  <a:srgbClr val="002060"/>
                </a:solidFill>
              </a:rPr>
              <a:t>.</a:t>
            </a:r>
            <a:r>
              <a:rPr lang="en-US" sz="3600" u="sng" dirty="0" err="1" smtClean="0">
                <a:solidFill>
                  <a:srgbClr val="002060"/>
                </a:solidFill>
              </a:rPr>
              <a:t>muz</a:t>
            </a:r>
            <a:r>
              <a:rPr lang="ru-RU" sz="3600" u="sng" dirty="0" smtClean="0">
                <a:solidFill>
                  <a:srgbClr val="002060"/>
                </a:solidFill>
              </a:rPr>
              <a:t>3.</a:t>
            </a:r>
            <a:r>
              <a:rPr lang="en-US" sz="3600" u="sng" dirty="0" err="1" smtClean="0">
                <a:solidFill>
                  <a:srgbClr val="002060"/>
                </a:solidFill>
              </a:rPr>
              <a:t>ru</a:t>
            </a:r>
            <a:r>
              <a:rPr lang="ru-RU" sz="3600" u="sng" dirty="0" smtClean="0">
                <a:solidFill>
                  <a:srgbClr val="002060"/>
                </a:solidFill>
              </a:rPr>
              <a:t>/</a:t>
            </a:r>
            <a:r>
              <a:rPr lang="en-US" sz="3600" u="sng" dirty="0" smtClean="0">
                <a:solidFill>
                  <a:srgbClr val="002060"/>
                </a:solidFill>
              </a:rPr>
              <a:t>melody</a:t>
            </a:r>
            <a:r>
              <a:rPr lang="ru-RU" sz="3600" u="sng" dirty="0" smtClean="0">
                <a:solidFill>
                  <a:srgbClr val="002060"/>
                </a:solidFill>
              </a:rPr>
              <a:t>/.</a:t>
            </a:r>
            <a:endParaRPr lang="ru-RU" sz="3600" dirty="0">
              <a:solidFill>
                <a:srgbClr val="00206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Заголовок 1"/>
          <p:cNvSpPr>
            <a:spLocks noGrp="1"/>
          </p:cNvSpPr>
          <p:nvPr>
            <p:ph type="title"/>
          </p:nvPr>
        </p:nvSpPr>
        <p:spPr>
          <a:xfrm>
            <a:off x="500063" y="1143000"/>
            <a:ext cx="8229600" cy="1143000"/>
          </a:xfrm>
        </p:spPr>
        <p:txBody>
          <a:bodyPr/>
          <a:lstStyle/>
          <a:p>
            <a:r>
              <a:rPr lang="uk-UA" sz="2400" smtClean="0">
                <a:solidFill>
                  <a:srgbClr val="002060"/>
                </a:solidFill>
              </a:rPr>
              <a:t>Джо Дассен є одним із символів французької естради.Його голос впізнається з перших слів елегантних створених у стилі американського фолку та кантрі, пісень. Щирість і людяність, віра у кращу долю – невід</a:t>
            </a:r>
            <a:r>
              <a:rPr lang="en-US" sz="2400" smtClean="0">
                <a:solidFill>
                  <a:srgbClr val="002060"/>
                </a:solidFill>
              </a:rPr>
              <a:t>’</a:t>
            </a:r>
            <a:r>
              <a:rPr lang="uk-UA" sz="2400" smtClean="0">
                <a:solidFill>
                  <a:srgbClr val="002060"/>
                </a:solidFill>
              </a:rPr>
              <a:t>ємні риси творів Джо Дассена.</a:t>
            </a:r>
            <a:endParaRPr lang="ru-RU" sz="2400" smtClean="0">
              <a:solidFill>
                <a:srgbClr val="002060"/>
              </a:solidFill>
            </a:endParaRPr>
          </a:p>
        </p:txBody>
      </p:sp>
      <p:pic>
        <p:nvPicPr>
          <p:cNvPr id="1026" name="Picture 2"/>
          <p:cNvPicPr>
            <a:picLocks noChangeAspect="1" noChangeArrowheads="1"/>
          </p:cNvPicPr>
          <p:nvPr/>
        </p:nvPicPr>
        <p:blipFill>
          <a:blip r:embed="rId3" cstate="print"/>
          <a:srcRect/>
          <a:stretch>
            <a:fillRect/>
          </a:stretch>
        </p:blipFill>
        <p:spPr bwMode="auto">
          <a:xfrm>
            <a:off x="2643174" y="3000372"/>
            <a:ext cx="3427076" cy="2566999"/>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4" name="Joe Dassin - Et Si Tu N'Exista (audiopoisk.com).mp3">
            <a:hlinkClick r:id="" action="ppaction://media"/>
          </p:cNvPr>
          <p:cNvPicPr>
            <a:picLocks noRot="1" noChangeAspect="1"/>
          </p:cNvPicPr>
          <p:nvPr>
            <a:audioFile r:link="rId1"/>
          </p:nvPr>
        </p:nvPicPr>
        <p:blipFill>
          <a:blip r:embed="rId4" cstate="print"/>
          <a:srcRect/>
          <a:stretch>
            <a:fillRect/>
          </a:stretch>
        </p:blipFill>
        <p:spPr bwMode="auto">
          <a:xfrm>
            <a:off x="142875" y="214313"/>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2000"/>
                                        <p:tgtEl>
                                          <p:spTgt spid="1026"/>
                                        </p:tgtEl>
                                      </p:cBhvr>
                                    </p:animEffect>
                                  </p:childTnLst>
                                </p:cTn>
                              </p:par>
                            </p:childTnLst>
                          </p:cTn>
                        </p:par>
                        <p:par>
                          <p:cTn id="8" fill="hold">
                            <p:stCondLst>
                              <p:cond delay="2000"/>
                            </p:stCondLst>
                            <p:childTnLst>
                              <p:par>
                                <p:cTn id="9" presetID="1" presetClass="mediacall" presetSubtype="0" fill="hold" nodeType="afterEffect">
                                  <p:stCondLst>
                                    <p:cond delay="0"/>
                                  </p:stCondLst>
                                  <p:childTnLst>
                                    <p:cmd type="call" cmd="playFrom(0.0)">
                                      <p:cBhvr>
                                        <p:cTn id="10" dur="20864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1"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2643182"/>
            <a:ext cx="3592424" cy="23389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6386" name="Заголовок 1"/>
          <p:cNvSpPr>
            <a:spLocks noGrp="1"/>
          </p:cNvSpPr>
          <p:nvPr>
            <p:ph type="title"/>
          </p:nvPr>
        </p:nvSpPr>
        <p:spPr>
          <a:xfrm>
            <a:off x="428625" y="1428750"/>
            <a:ext cx="8229600" cy="1143000"/>
          </a:xfrm>
        </p:spPr>
        <p:txBody>
          <a:bodyPr/>
          <a:lstStyle/>
          <a:p>
            <a:r>
              <a:rPr lang="ru-RU" sz="2000" smtClean="0">
                <a:solidFill>
                  <a:srgbClr val="002060"/>
                </a:solidFill>
              </a:rPr>
              <a:t>Дассен Джо— французький співак і музикант американського походження. Джозеф Айра Дассен народився 5 листопада 1938 р. в Нью-Йорку в сім'ї режисера єврейського походження Жуля Дассена і скрипальки Беатріс Лонер. Під час маккартистського полювання на відьом сім'я перебралася із США до Європи. Джозеф вчився в коледжі Ле-Розей в Швейцарії, потім повернувся у США, де закінчив університет в Анн-Арбор .</a:t>
            </a:r>
          </a:p>
        </p:txBody>
      </p:sp>
      <p:pic>
        <p:nvPicPr>
          <p:cNvPr id="1027" name="Picture 3"/>
          <p:cNvPicPr>
            <a:picLocks noChangeAspect="1" noChangeArrowheads="1"/>
          </p:cNvPicPr>
          <p:nvPr/>
        </p:nvPicPr>
        <p:blipFill>
          <a:blip r:embed="rId3" cstate="print"/>
          <a:srcRect/>
          <a:stretch>
            <a:fillRect/>
          </a:stretch>
        </p:blipFill>
        <p:spPr bwMode="auto">
          <a:xfrm>
            <a:off x="6658575" y="2643182"/>
            <a:ext cx="2242555" cy="30718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8" name="Picture 4"/>
          <p:cNvPicPr>
            <a:picLocks noChangeAspect="1" noChangeArrowheads="1"/>
          </p:cNvPicPr>
          <p:nvPr/>
        </p:nvPicPr>
        <p:blipFill>
          <a:blip r:embed="rId4" cstate="print"/>
          <a:srcRect/>
          <a:stretch>
            <a:fillRect/>
          </a:stretch>
        </p:blipFill>
        <p:spPr bwMode="auto">
          <a:xfrm>
            <a:off x="3643313" y="4500563"/>
            <a:ext cx="2943225" cy="2205037"/>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cstate="print"/>
          <a:srcRect/>
          <a:stretch>
            <a:fillRect/>
          </a:stretch>
        </p:blipFill>
        <p:spPr bwMode="auto">
          <a:xfrm>
            <a:off x="3643306" y="2643182"/>
            <a:ext cx="2214578" cy="218723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1026" name="Picture 2"/>
          <p:cNvPicPr>
            <a:picLocks noChangeAspect="1" noChangeArrowheads="1"/>
          </p:cNvPicPr>
          <p:nvPr/>
        </p:nvPicPr>
        <p:blipFill>
          <a:blip r:embed="rId3" cstate="print"/>
          <a:srcRect/>
          <a:stretch>
            <a:fillRect/>
          </a:stretch>
        </p:blipFill>
        <p:spPr bwMode="auto">
          <a:xfrm>
            <a:off x="5572132" y="500042"/>
            <a:ext cx="3338175" cy="2490792"/>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17411" name="Прямоугольник 6"/>
          <p:cNvSpPr>
            <a:spLocks noChangeArrowheads="1"/>
          </p:cNvSpPr>
          <p:nvPr/>
        </p:nvSpPr>
        <p:spPr bwMode="auto">
          <a:xfrm>
            <a:off x="285750" y="857250"/>
            <a:ext cx="3643313" cy="5632450"/>
          </a:xfrm>
          <a:prstGeom prst="rect">
            <a:avLst/>
          </a:prstGeom>
          <a:noFill/>
          <a:ln w="9525">
            <a:noFill/>
            <a:miter lim="800000"/>
            <a:headEnd/>
            <a:tailEnd/>
          </a:ln>
        </p:spPr>
        <p:txBody>
          <a:bodyPr>
            <a:spAutoFit/>
          </a:bodyPr>
          <a:lstStyle/>
          <a:p>
            <a:r>
              <a:rPr lang="ru-RU">
                <a:solidFill>
                  <a:srgbClr val="002060"/>
                </a:solidFill>
                <a:latin typeface="Constantia" pitchFamily="18" charset="0"/>
              </a:rPr>
              <a:t>В 1964 році подруга Джо (пізніше його дружина) Маріз Массьера тайкома від нього передає запис, де він співає пісні, акомпонуючи собі на гітарі, в звукозаписну компанію. Незабаром Джо випускає першу платівку, а двома роками пізніше — перший альбом, «Джо Дассен в Нью-Йорку». У 60-і роки до нього приходить перший успіх: «</a:t>
            </a:r>
            <a:r>
              <a:rPr lang="en-US">
                <a:solidFill>
                  <a:srgbClr val="002060"/>
                </a:solidFill>
                <a:latin typeface="Constantia" pitchFamily="18" charset="0"/>
              </a:rPr>
              <a:t>Les Dalton», «Guantanamera», «Siffler sur la colline» </a:t>
            </a:r>
            <a:r>
              <a:rPr lang="ru-RU">
                <a:solidFill>
                  <a:srgbClr val="002060"/>
                </a:solidFill>
                <a:latin typeface="Constantia" pitchFamily="18" charset="0"/>
              </a:rPr>
              <a:t>і «</a:t>
            </a:r>
            <a:r>
              <a:rPr lang="en-US">
                <a:solidFill>
                  <a:srgbClr val="002060"/>
                </a:solidFill>
                <a:latin typeface="Constantia" pitchFamily="18" charset="0"/>
              </a:rPr>
              <a:t>Les Champs-Élysées». </a:t>
            </a:r>
            <a:r>
              <a:rPr lang="ru-RU">
                <a:solidFill>
                  <a:srgbClr val="002060"/>
                </a:solidFill>
                <a:latin typeface="Constantia" pitchFamily="18" charset="0"/>
              </a:rPr>
              <a:t>Протягом наступних десяти років він випускає ще цілий ряд успішних пісень, серед яких «</a:t>
            </a:r>
            <a:r>
              <a:rPr lang="en-US">
                <a:solidFill>
                  <a:srgbClr val="002060"/>
                </a:solidFill>
                <a:latin typeface="Constantia" pitchFamily="18" charset="0"/>
              </a:rPr>
              <a:t>L'Amérique», «Le Moustique», «Si tu t'appelles mélancolie», «L'Été indien» </a:t>
            </a:r>
            <a:r>
              <a:rPr lang="ru-RU">
                <a:solidFill>
                  <a:srgbClr val="002060"/>
                </a:solidFill>
                <a:latin typeface="Constantia" pitchFamily="18" charset="0"/>
              </a:rPr>
              <a:t>і «</a:t>
            </a:r>
            <a:r>
              <a:rPr lang="en-US">
                <a:solidFill>
                  <a:srgbClr val="002060"/>
                </a:solidFill>
                <a:latin typeface="Constantia" pitchFamily="18" charset="0"/>
              </a:rPr>
              <a:t>Le Café des trois colombes».</a:t>
            </a:r>
            <a:endParaRPr lang="ru-RU">
              <a:solidFill>
                <a:srgbClr val="002060"/>
              </a:solidFill>
              <a:latin typeface="Constantia" pitchFamily="18" charset="0"/>
            </a:endParaRPr>
          </a:p>
        </p:txBody>
      </p:sp>
      <p:pic>
        <p:nvPicPr>
          <p:cNvPr id="1029" name="Picture 5"/>
          <p:cNvPicPr>
            <a:picLocks noChangeAspect="1" noChangeArrowheads="1"/>
          </p:cNvPicPr>
          <p:nvPr/>
        </p:nvPicPr>
        <p:blipFill>
          <a:blip r:embed="rId4" cstate="print"/>
          <a:srcRect/>
          <a:stretch>
            <a:fillRect/>
          </a:stretch>
        </p:blipFill>
        <p:spPr bwMode="auto">
          <a:xfrm>
            <a:off x="6215063" y="4214813"/>
            <a:ext cx="2405062" cy="2309812"/>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cSld>
  <p:clrMapOvr>
    <a:masterClrMapping/>
  </p:clrMapOvr>
  <p:transition>
    <p:cut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Заголовок 1"/>
          <p:cNvSpPr>
            <a:spLocks noGrp="1"/>
          </p:cNvSpPr>
          <p:nvPr>
            <p:ph type="title"/>
          </p:nvPr>
        </p:nvSpPr>
        <p:spPr>
          <a:xfrm>
            <a:off x="500063" y="1000125"/>
            <a:ext cx="8229600" cy="1143000"/>
          </a:xfrm>
        </p:spPr>
        <p:txBody>
          <a:bodyPr/>
          <a:lstStyle/>
          <a:p>
            <a:r>
              <a:rPr lang="en-US" sz="2000" smtClean="0">
                <a:solidFill>
                  <a:srgbClr val="002060"/>
                </a:solidFill>
              </a:rPr>
              <a:t>«A New York»</a:t>
            </a:r>
            <a:r>
              <a:rPr lang="ru-RU" sz="2000" smtClean="0">
                <a:solidFill>
                  <a:srgbClr val="002060"/>
                </a:solidFill>
              </a:rPr>
              <a:t>— перший успішний альбом (попердні два були провальними) французького співака Джо Дассена (1938 — 1980). «</a:t>
            </a:r>
            <a:r>
              <a:rPr lang="en-US" sz="2000" smtClean="0">
                <a:solidFill>
                  <a:srgbClr val="002060"/>
                </a:solidFill>
              </a:rPr>
              <a:t>A New York» </a:t>
            </a:r>
            <a:r>
              <a:rPr lang="ru-RU" sz="2000" smtClean="0">
                <a:solidFill>
                  <a:srgbClr val="002060"/>
                </a:solidFill>
              </a:rPr>
              <a:t>був випущений у 1966 році і відразу ж став популярним, а пісня «</a:t>
            </a:r>
            <a:r>
              <a:rPr lang="en-US" sz="2000" smtClean="0">
                <a:solidFill>
                  <a:srgbClr val="002060"/>
                </a:solidFill>
              </a:rPr>
              <a:t>Guantanamera» </a:t>
            </a:r>
            <a:r>
              <a:rPr lang="ru-RU" sz="2000" smtClean="0">
                <a:solidFill>
                  <a:srgbClr val="002060"/>
                </a:solidFill>
              </a:rPr>
              <a:t>надовго стала візитною карткою Дассена.</a:t>
            </a:r>
          </a:p>
        </p:txBody>
      </p:sp>
      <p:pic>
        <p:nvPicPr>
          <p:cNvPr id="18434" name="Picture 2"/>
          <p:cNvPicPr>
            <a:picLocks noGrp="1" noChangeAspect="1" noChangeArrowheads="1"/>
          </p:cNvPicPr>
          <p:nvPr>
            <p:ph idx="1"/>
          </p:nvPr>
        </p:nvPicPr>
        <p:blipFill>
          <a:blip r:embed="rId2" cstate="print"/>
          <a:srcRect/>
          <a:stretch>
            <a:fillRect/>
          </a:stretch>
        </p:blipFill>
        <p:spPr>
          <a:xfrm>
            <a:off x="2357438" y="2286000"/>
            <a:ext cx="3857625" cy="3678238"/>
          </a:xfrm>
        </p:spPr>
      </p:pic>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Заголовок 1"/>
          <p:cNvSpPr>
            <a:spLocks noGrp="1"/>
          </p:cNvSpPr>
          <p:nvPr>
            <p:ph type="title"/>
          </p:nvPr>
        </p:nvSpPr>
        <p:spPr>
          <a:xfrm>
            <a:off x="428625" y="928688"/>
            <a:ext cx="8229600" cy="1143000"/>
          </a:xfrm>
        </p:spPr>
        <p:txBody>
          <a:bodyPr/>
          <a:lstStyle/>
          <a:p>
            <a:r>
              <a:rPr lang="vi-VN" sz="2000" smtClean="0">
                <a:solidFill>
                  <a:srgbClr val="002060"/>
                </a:solidFill>
              </a:rPr>
              <a:t>Його перший син, Джошуа, народився сильно недоношеним і помер через п'ять днів після народження.</a:t>
            </a:r>
            <a:br>
              <a:rPr lang="vi-VN" sz="2000" smtClean="0">
                <a:solidFill>
                  <a:srgbClr val="002060"/>
                </a:solidFill>
              </a:rPr>
            </a:br>
            <a:r>
              <a:rPr lang="vi-VN" sz="2000" smtClean="0">
                <a:solidFill>
                  <a:srgbClr val="002060"/>
                </a:solidFill>
              </a:rPr>
              <a:t>У 1977 році він розлучається і знов одружується на Крісті́н Дельво, з якою мав двох синів, Джонатана і Жульєна.</a:t>
            </a:r>
            <a:endParaRPr lang="ru-RU" sz="2000" smtClean="0">
              <a:solidFill>
                <a:srgbClr val="002060"/>
              </a:solidFill>
            </a:endParaRPr>
          </a:p>
        </p:txBody>
      </p:sp>
      <p:pic>
        <p:nvPicPr>
          <p:cNvPr id="4098" name="Picture 2"/>
          <p:cNvPicPr>
            <a:picLocks noChangeAspect="1" noChangeArrowheads="1"/>
          </p:cNvPicPr>
          <p:nvPr/>
        </p:nvPicPr>
        <p:blipFill>
          <a:blip r:embed="rId2" cstate="print"/>
          <a:srcRect/>
          <a:stretch>
            <a:fillRect/>
          </a:stretch>
        </p:blipFill>
        <p:spPr bwMode="auto">
          <a:xfrm>
            <a:off x="500063" y="2571750"/>
            <a:ext cx="2225675" cy="3070225"/>
          </a:xfrm>
          <a:prstGeom prst="rect">
            <a:avLst/>
          </a:prstGeom>
          <a:ln>
            <a:noFill/>
          </a:ln>
          <a:effectLst>
            <a:outerShdw blurRad="292100" dist="139700" dir="2700000" algn="tl" rotWithShape="0">
              <a:srgbClr val="333333">
                <a:alpha val="65000"/>
              </a:srgbClr>
            </a:outerShdw>
          </a:effectLst>
        </p:spPr>
      </p:pic>
      <p:pic>
        <p:nvPicPr>
          <p:cNvPr id="4099" name="Picture 3"/>
          <p:cNvPicPr>
            <a:picLocks noChangeAspect="1" noChangeArrowheads="1"/>
          </p:cNvPicPr>
          <p:nvPr/>
        </p:nvPicPr>
        <p:blipFill>
          <a:blip r:embed="rId3" cstate="print"/>
          <a:srcRect/>
          <a:stretch>
            <a:fillRect/>
          </a:stretch>
        </p:blipFill>
        <p:spPr bwMode="auto">
          <a:xfrm>
            <a:off x="3357554" y="3786190"/>
            <a:ext cx="1924052" cy="2651165"/>
          </a:xfrm>
          <a:prstGeom prst="rect">
            <a:avLst/>
          </a:prstGeom>
          <a:ln w="88900" cap="sq" cmpd="thickThin">
            <a:solidFill>
              <a:srgbClr val="000000"/>
            </a:solidFill>
            <a:prstDash val="solid"/>
            <a:miter lim="800000"/>
          </a:ln>
          <a:effectLst>
            <a:innerShdw blurRad="76200">
              <a:srgbClr val="000000"/>
            </a:innerShdw>
          </a:effectLst>
        </p:spPr>
      </p:pic>
      <p:pic>
        <p:nvPicPr>
          <p:cNvPr id="4100" name="Picture 4"/>
          <p:cNvPicPr>
            <a:picLocks noChangeAspect="1" noChangeArrowheads="1"/>
          </p:cNvPicPr>
          <p:nvPr/>
        </p:nvPicPr>
        <p:blipFill>
          <a:blip r:embed="rId4" cstate="print"/>
          <a:srcRect/>
          <a:stretch>
            <a:fillRect/>
          </a:stretch>
        </p:blipFill>
        <p:spPr bwMode="auto">
          <a:xfrm>
            <a:off x="6000760" y="2772178"/>
            <a:ext cx="2652717" cy="300473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Заголовок 1"/>
          <p:cNvSpPr>
            <a:spLocks noGrp="1"/>
          </p:cNvSpPr>
          <p:nvPr>
            <p:ph type="title"/>
          </p:nvPr>
        </p:nvSpPr>
        <p:spPr>
          <a:xfrm>
            <a:off x="428625" y="1643063"/>
            <a:ext cx="8229600" cy="1143000"/>
          </a:xfrm>
        </p:spPr>
        <p:txBody>
          <a:bodyPr/>
          <a:lstStyle/>
          <a:p>
            <a:r>
              <a:rPr lang="ru-RU" sz="2000" smtClean="0">
                <a:solidFill>
                  <a:srgbClr val="002060"/>
                </a:solidFill>
              </a:rPr>
              <a:t>У 60-і роки до нього приходить перший успіх: «</a:t>
            </a:r>
            <a:r>
              <a:rPr lang="en-US" sz="2000" smtClean="0">
                <a:solidFill>
                  <a:srgbClr val="002060"/>
                </a:solidFill>
              </a:rPr>
              <a:t>Les Dalton», «Guantanamera», «Siffler sur la colline» </a:t>
            </a:r>
            <a:r>
              <a:rPr lang="ru-RU" sz="2000" smtClean="0">
                <a:solidFill>
                  <a:srgbClr val="002060"/>
                </a:solidFill>
              </a:rPr>
              <a:t>і «</a:t>
            </a:r>
            <a:r>
              <a:rPr lang="en-US" sz="2000" smtClean="0">
                <a:solidFill>
                  <a:srgbClr val="002060"/>
                </a:solidFill>
              </a:rPr>
              <a:t>Les Champs-Élysées». </a:t>
            </a:r>
            <a:r>
              <a:rPr lang="ru-RU" sz="2000" smtClean="0">
                <a:solidFill>
                  <a:srgbClr val="002060"/>
                </a:solidFill>
              </a:rPr>
              <a:t>Протягом наступних десяти років він випускає ще цілий ряд успішних пісень, серед яких «</a:t>
            </a:r>
            <a:r>
              <a:rPr lang="en-US" sz="2000" smtClean="0">
                <a:solidFill>
                  <a:srgbClr val="002060"/>
                </a:solidFill>
              </a:rPr>
              <a:t>L'Amérique», «Le Moustique», «Si tu t'appelles mélancolie», «L'Été indien» </a:t>
            </a:r>
            <a:r>
              <a:rPr lang="ru-RU" sz="2000" smtClean="0">
                <a:solidFill>
                  <a:srgbClr val="002060"/>
                </a:solidFill>
              </a:rPr>
              <a:t>і «</a:t>
            </a:r>
            <a:r>
              <a:rPr lang="en-US" sz="2000" smtClean="0">
                <a:solidFill>
                  <a:srgbClr val="002060"/>
                </a:solidFill>
              </a:rPr>
              <a:t>Le Café des trois colombes». </a:t>
            </a:r>
            <a:r>
              <a:rPr lang="ru-RU" sz="2000" smtClean="0">
                <a:solidFill>
                  <a:srgbClr val="002060"/>
                </a:solidFill>
              </a:rPr>
              <a:t>Джо Дассен записує свої пісні різними мовами: французькою, англійською, німецькою, іспанською, італійською і грецькою.</a:t>
            </a:r>
          </a:p>
        </p:txBody>
      </p:sp>
      <p:pic>
        <p:nvPicPr>
          <p:cNvPr id="3074" name="Picture 2"/>
          <p:cNvPicPr>
            <a:picLocks noChangeAspect="1" noChangeArrowheads="1"/>
          </p:cNvPicPr>
          <p:nvPr/>
        </p:nvPicPr>
        <p:blipFill>
          <a:blip r:embed="rId2" cstate="print"/>
          <a:srcRect/>
          <a:stretch>
            <a:fillRect/>
          </a:stretch>
        </p:blipFill>
        <p:spPr bwMode="auto">
          <a:xfrm>
            <a:off x="142875" y="3500438"/>
            <a:ext cx="2657475" cy="3205162"/>
          </a:xfrm>
          <a:prstGeom prst="rect">
            <a:avLst/>
          </a:prstGeom>
          <a:ln>
            <a:noFill/>
          </a:ln>
          <a:effectLst>
            <a:outerShdw blurRad="292100" dist="139700" dir="2700000" algn="tl" rotWithShape="0">
              <a:srgbClr val="333333">
                <a:alpha val="65000"/>
              </a:srgbClr>
            </a:outerShdw>
          </a:effectLst>
        </p:spPr>
      </p:pic>
      <p:pic>
        <p:nvPicPr>
          <p:cNvPr id="3075" name="Picture 3"/>
          <p:cNvPicPr>
            <a:picLocks noChangeAspect="1" noChangeArrowheads="1"/>
          </p:cNvPicPr>
          <p:nvPr/>
        </p:nvPicPr>
        <p:blipFill>
          <a:blip r:embed="rId3" cstate="print"/>
          <a:srcRect/>
          <a:stretch>
            <a:fillRect/>
          </a:stretch>
        </p:blipFill>
        <p:spPr bwMode="auto">
          <a:xfrm>
            <a:off x="2928926" y="3000372"/>
            <a:ext cx="2338688" cy="27115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76" name="Picture 4"/>
          <p:cNvPicPr>
            <a:picLocks noChangeAspect="1" noChangeArrowheads="1"/>
          </p:cNvPicPr>
          <p:nvPr/>
        </p:nvPicPr>
        <p:blipFill>
          <a:blip r:embed="rId4" cstate="print"/>
          <a:srcRect/>
          <a:stretch>
            <a:fillRect/>
          </a:stretch>
        </p:blipFill>
        <p:spPr bwMode="auto">
          <a:xfrm>
            <a:off x="5286380" y="4643446"/>
            <a:ext cx="3709560" cy="200025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Заголовок 1"/>
          <p:cNvSpPr>
            <a:spLocks noGrp="1"/>
          </p:cNvSpPr>
          <p:nvPr>
            <p:ph type="title"/>
          </p:nvPr>
        </p:nvSpPr>
        <p:spPr>
          <a:xfrm>
            <a:off x="285750" y="1714500"/>
            <a:ext cx="8229600" cy="1143000"/>
          </a:xfrm>
        </p:spPr>
        <p:txBody>
          <a:bodyPr/>
          <a:lstStyle/>
          <a:p>
            <a:r>
              <a:rPr lang="ru-RU" sz="2000" smtClean="0">
                <a:solidFill>
                  <a:srgbClr val="002060"/>
                </a:solidFill>
              </a:rPr>
              <a:t>Джо, по своїй натурі, - невтомний трудівник, у всьому прагнучий до досконалості, як Клод Франсуа. Пісня "</a:t>
            </a:r>
            <a:r>
              <a:rPr lang="en-US" sz="2000" smtClean="0">
                <a:solidFill>
                  <a:srgbClr val="002060"/>
                </a:solidFill>
              </a:rPr>
              <a:t>Siffler sur la colline" </a:t>
            </a:r>
            <a:r>
              <a:rPr lang="ru-RU" sz="2000" smtClean="0">
                <a:solidFill>
                  <a:srgbClr val="002060"/>
                </a:solidFill>
              </a:rPr>
              <a:t>швидко піднімається на верхні строчки хіта-парадів. З тих пір він виходитиме на сцену без всякої підготовки, але повністю упевнений в перемозі. Натхненний, Джо вигукнув перед своїм першим виступом в Олімпії: "Сцена - це задоволення, яке мене зачаровує".   "</a:t>
            </a:r>
            <a:r>
              <a:rPr lang="en-US" sz="2000" smtClean="0">
                <a:solidFill>
                  <a:srgbClr val="002060"/>
                </a:solidFill>
              </a:rPr>
              <a:t>Le petit pain au chocolat", </a:t>
            </a:r>
            <a:r>
              <a:rPr lang="ru-RU" sz="2000" smtClean="0">
                <a:solidFill>
                  <a:srgbClr val="002060"/>
                </a:solidFill>
              </a:rPr>
              <a:t>одна з найпопулярніших пісень, буквально наповнює радіоефір.</a:t>
            </a:r>
          </a:p>
        </p:txBody>
      </p:sp>
      <p:pic>
        <p:nvPicPr>
          <p:cNvPr id="2050" name="Picture 2"/>
          <p:cNvPicPr>
            <a:picLocks noChangeAspect="1" noChangeArrowheads="1"/>
          </p:cNvPicPr>
          <p:nvPr/>
        </p:nvPicPr>
        <p:blipFill>
          <a:blip r:embed="rId2" cstate="print"/>
          <a:srcRect/>
          <a:stretch>
            <a:fillRect/>
          </a:stretch>
        </p:blipFill>
        <p:spPr bwMode="auto">
          <a:xfrm>
            <a:off x="2857500" y="3201988"/>
            <a:ext cx="3016250" cy="3084512"/>
          </a:xfrm>
          <a:prstGeom prst="rect">
            <a:avLst/>
          </a:prstGeom>
          <a:ln>
            <a:solidFill>
              <a:srgbClr val="002060"/>
            </a:solidFill>
          </a:ln>
          <a:effectLst>
            <a:outerShdw blurRad="292100" dist="139700" dir="2700000" algn="tl" rotWithShape="0">
              <a:srgbClr val="333333">
                <a:alpha val="65000"/>
              </a:srgbClr>
            </a:outerShdw>
          </a:effectLst>
        </p:spPr>
      </p:pic>
    </p:spTree>
  </p:cSld>
  <p:clrMapOvr>
    <a:masterClrMapping/>
  </p:clrMapOvr>
  <p:transition>
    <p:pull dir="l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Заголовок 1"/>
          <p:cNvSpPr>
            <a:spLocks noGrp="1"/>
          </p:cNvSpPr>
          <p:nvPr>
            <p:ph type="title"/>
          </p:nvPr>
        </p:nvSpPr>
        <p:spPr>
          <a:xfrm>
            <a:off x="428625" y="1143000"/>
            <a:ext cx="8229600" cy="1143000"/>
          </a:xfrm>
        </p:spPr>
        <p:txBody>
          <a:bodyPr/>
          <a:lstStyle/>
          <a:p>
            <a:r>
              <a:rPr lang="ru-RU" sz="2400" smtClean="0">
                <a:solidFill>
                  <a:srgbClr val="002060"/>
                </a:solidFill>
              </a:rPr>
              <a:t>У 1969 Джо стає популярним за кордоном, особливо в Канаді і Африці. У тому ж році він вирішує вислизнути на декілька днів в Тінес, щоб підкотитися на лижах перед турне, яке принесе йому величезний успіх.</a:t>
            </a:r>
          </a:p>
        </p:txBody>
      </p:sp>
      <p:pic>
        <p:nvPicPr>
          <p:cNvPr id="3074" name="Picture 2"/>
          <p:cNvPicPr>
            <a:picLocks noChangeAspect="1" noChangeArrowheads="1"/>
          </p:cNvPicPr>
          <p:nvPr/>
        </p:nvPicPr>
        <p:blipFill>
          <a:blip r:embed="rId2" cstate="print"/>
          <a:srcRect/>
          <a:stretch>
            <a:fillRect/>
          </a:stretch>
        </p:blipFill>
        <p:spPr bwMode="auto">
          <a:xfrm>
            <a:off x="5072066" y="2357430"/>
            <a:ext cx="2085975" cy="21907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075" name="Picture 3"/>
          <p:cNvPicPr>
            <a:picLocks noChangeAspect="1" noChangeArrowheads="1"/>
          </p:cNvPicPr>
          <p:nvPr/>
        </p:nvPicPr>
        <p:blipFill>
          <a:blip r:embed="rId3" cstate="print"/>
          <a:srcRect/>
          <a:stretch>
            <a:fillRect/>
          </a:stretch>
        </p:blipFill>
        <p:spPr bwMode="auto">
          <a:xfrm>
            <a:off x="1357313" y="3286125"/>
            <a:ext cx="2309812" cy="2924175"/>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cSld>
  <p:clrMapOvr>
    <a:masterClrMapping/>
  </p:clrMapOvr>
  <p:transition>
    <p:pull dir="rd"/>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136</TotalTime>
  <Words>1031</Words>
  <Application>Microsoft Office PowerPoint</Application>
  <PresentationFormat>Экран (4:3)</PresentationFormat>
  <Paragraphs>23</Paragraphs>
  <Slides>18</Slides>
  <Notes>0</Notes>
  <HiddenSlides>0</HiddenSlides>
  <MMClips>2</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Поток</vt:lpstr>
      <vt:lpstr>Слайд 1</vt:lpstr>
      <vt:lpstr>Джо Дассен є одним із символів французької естради.Його голос впізнається з перших слів елегантних створених у стилі американського фолку та кантрі, пісень. Щирість і людяність, віра у кращу долю – невід’ємні риси творів Джо Дассена.</vt:lpstr>
      <vt:lpstr>Дассен Джо— французький співак і музикант американського походження. Джозеф Айра Дассен народився 5 листопада 1938 р. в Нью-Йорку в сім'ї режисера єврейського походження Жуля Дассена і скрипальки Беатріс Лонер. Під час маккартистського полювання на відьом сім'я перебралася із США до Європи. Джозеф вчився в коледжі Ле-Розей в Швейцарії, потім повернувся у США, де закінчив університет в Анн-Арбор .</vt:lpstr>
      <vt:lpstr>Слайд 4</vt:lpstr>
      <vt:lpstr>«A New York»— перший успішний альбом (попердні два були провальними) французького співака Джо Дассена (1938 — 1980). «A New York» був випущений у 1966 році і відразу ж став популярним, а пісня «Guantanamera» надовго стала візитною карткою Дассена.</vt:lpstr>
      <vt:lpstr>Його перший син, Джошуа, народився сильно недоношеним і помер через п'ять днів після народження. У 1977 році він розлучається і знов одружується на Крісті́н Дельво, з якою мав двох синів, Джонатана і Жульєна.</vt:lpstr>
      <vt:lpstr>У 60-і роки до нього приходить перший успіх: «Les Dalton», «Guantanamera», «Siffler sur la colline» і «Les Champs-Élysées». Протягом наступних десяти років він випускає ще цілий ряд успішних пісень, серед яких «L'Amérique», «Le Moustique», «Si tu t'appelles mélancolie», «L'Été indien» і «Le Café des trois colombes». Джо Дассен записує свої пісні різними мовами: французькою, англійською, німецькою, іспанською, італійською і грецькою.</vt:lpstr>
      <vt:lpstr>Джо, по своїй натурі, - невтомний трудівник, у всьому прагнучий до досконалості, як Клод Франсуа. Пісня "Siffler sur la colline" швидко піднімається на верхні строчки хіта-парадів. З тих пір він виходитиме на сцену без всякої підготовки, але повністю упевнений в перемозі. Натхненний, Джо вигукнув перед своїм першим виступом в Олімпії: "Сцена - це задоволення, яке мене зачаровує".   "Le petit pain au chocolat", одна з найпопулярніших пісень, буквально наповнює радіоефір.</vt:lpstr>
      <vt:lpstr>У 1969 Джо стає популярним за кордоном, особливо в Канаді і Африці. У тому ж році він вирішує вислизнути на декілька днів в Тінес, щоб підкотитися на лижах перед турне, яке принесе йому величезний успіх.</vt:lpstr>
      <vt:lpstr>"L'amerique" і "Cecilia" одночасно перевершують встановлені рекорди продажів. Пластинки Джо випускаються мільйонними накладами. У квітні 1971-го Джо вирушає в турне, яке виявляється неймовірно успішним. Публіка владнує йому гарячий прийом - на нім рвуть одяг, йому доводиться навіть вдатися до захисту поліції. Співець з Лассо користується скаженою популярністю під час турне.</vt:lpstr>
      <vt:lpstr>У 1972 та 1973 гастролі слідують одні за іншими. Він відправляється на острів Реуньон, потім в Джібуті. У лютому 1974-го Джо знов виявляється у всіх хіт-парадах з "Fais-moi de l'electricite". Перед серією концертів в Олімпії він зі своїм другом, фотографом Бернаром Лелу, летить в Лас-Вегас, щоб поринути у світ шоу-бізнесу і розваг. Потім Джо повертається до Парижа, щоб виступити перед публікою.</vt:lpstr>
      <vt:lpstr>Він був настільки скромним, що його часто доводилося переконувати, що те, що він робить - досить добре. Через це на початку кар'єри у нього було багато складнощів, але він так любив доводити все до досконалості ... Нерідко його скромність видавали за брак професіоналізму.Журналісти писали про Джо Дассеном, що він був найменш відомим із знаменитих співаків. Колишній доктор етнології, чиї пісні зайняли верхні рядки хіт-парадів, стверджував: Це важко - бути знаменитим, але дуже приємно.</vt:lpstr>
      <vt:lpstr>Потрібно сказати, що ще коли він був дитиною, він не покладався на підтримку своєї відомої і багатої родини. Він із завзятістю прагнув домогтися кращих результатів у навчанні, яка безперестанку переривалася переїздами. Він часто згадував, як з самого раннього дитинства вчився бути мужнім і терпеливим.</vt:lpstr>
      <vt:lpstr>Слайд 14</vt:lpstr>
      <vt:lpstr>Слайд 15</vt:lpstr>
      <vt:lpstr>Слайд 16</vt:lpstr>
      <vt:lpstr>Хто міг знати, що той останній концерт 11 липня 1980 покладе край неймовірної кар'єрі великого співака? Відпустка на Таїті обернувся жахливою трагедією. Всі мрії і плани розбилися в серпневим днем ​​1980 року, не залишаючи нічого, крім порожнечі, всім, хто любив Джо ..</vt:lpstr>
      <vt:lpstr>Список використаних джерел:</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Призинтація</dc:title>
  <cp:lastModifiedBy>Nedilya</cp:lastModifiedBy>
  <cp:revision>20</cp:revision>
  <dcterms:modified xsi:type="dcterms:W3CDTF">2013-09-13T06:24:46Z</dcterms:modified>
</cp:coreProperties>
</file>