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FFA524-D73D-4FCE-9E58-FBBFE992DB97}" type="doc">
      <dgm:prSet loTypeId="urn:microsoft.com/office/officeart/2005/8/layout/h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C85389D-2D8E-4C83-9F8A-AF7060A3D453}">
      <dgm:prSet/>
      <dgm:spPr/>
      <dgm:t>
        <a:bodyPr/>
        <a:lstStyle/>
        <a:p>
          <a:pPr rtl="0"/>
          <a:r>
            <a:rPr lang="uk-UA" dirty="0" smtClean="0"/>
            <a:t>Проте греки знаменник записували зверху, а чисельник – знизу. Дроби у звичайному для нас вигляді вперше стали записувати індуси близько 1500 років тому,але вони не писали риску дробу між чисельником знаменником. Риска дробу увійшла в обіг лише близько 300 років тому. </a:t>
          </a:r>
          <a:endParaRPr lang="ru-RU" dirty="0"/>
        </a:p>
      </dgm:t>
    </dgm:pt>
    <dgm:pt modelId="{D666786E-CC1E-4E47-8599-C45C330FACAE}" type="parTrans" cxnId="{85759E1E-5371-4002-B2EB-AAEAC86A0C66}">
      <dgm:prSet/>
      <dgm:spPr/>
      <dgm:t>
        <a:bodyPr/>
        <a:lstStyle/>
        <a:p>
          <a:endParaRPr lang="ru-RU"/>
        </a:p>
      </dgm:t>
    </dgm:pt>
    <dgm:pt modelId="{D7DA7622-D534-4C59-8983-4BE65A1B647A}" type="sibTrans" cxnId="{85759E1E-5371-4002-B2EB-AAEAC86A0C66}">
      <dgm:prSet/>
      <dgm:spPr/>
      <dgm:t>
        <a:bodyPr/>
        <a:lstStyle/>
        <a:p>
          <a:endParaRPr lang="ru-RU"/>
        </a:p>
      </dgm:t>
    </dgm:pt>
    <dgm:pt modelId="{8759814F-33D6-4D1D-9133-4F3EAA935CDA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/>
          <a:r>
            <a:rPr lang="uk-U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Риска дробу увійшла в обіг лише близько 300 років тому. 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F3798F3C-5C66-42DD-970B-04C63CC46C33}" type="parTrans" cxnId="{4232689E-FEB7-40BC-8D29-C35E7722B65A}">
      <dgm:prSet/>
      <dgm:spPr/>
      <dgm:t>
        <a:bodyPr/>
        <a:lstStyle/>
        <a:p>
          <a:endParaRPr lang="ru-RU"/>
        </a:p>
      </dgm:t>
    </dgm:pt>
    <dgm:pt modelId="{2F938E75-E25E-45D3-A52B-9F6CB5301E55}" type="sibTrans" cxnId="{4232689E-FEB7-40BC-8D29-C35E7722B65A}">
      <dgm:prSet/>
      <dgm:spPr/>
      <dgm:t>
        <a:bodyPr/>
        <a:lstStyle/>
        <a:p>
          <a:endParaRPr lang="ru-RU"/>
        </a:p>
      </dgm:t>
    </dgm:pt>
    <dgm:pt modelId="{C0D9046B-8CF1-4954-A21C-9A23E29EAF82}" type="pres">
      <dgm:prSet presAssocID="{19FFA524-D73D-4FCE-9E58-FBBFE992DB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C203BF-80EC-4B03-B3F9-AAAB7D822651}" type="pres">
      <dgm:prSet presAssocID="{EC85389D-2D8E-4C83-9F8A-AF7060A3D453}" presName="composite" presStyleCnt="0"/>
      <dgm:spPr/>
    </dgm:pt>
    <dgm:pt modelId="{26BC1A8A-95E3-430A-A80A-DBCEEEC7D16F}" type="pres">
      <dgm:prSet presAssocID="{EC85389D-2D8E-4C83-9F8A-AF7060A3D45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A77E2-7E04-4CC0-A323-CFC7F7FFC3A0}" type="pres">
      <dgm:prSet presAssocID="{EC85389D-2D8E-4C83-9F8A-AF7060A3D453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759E1E-5371-4002-B2EB-AAEAC86A0C66}" srcId="{19FFA524-D73D-4FCE-9E58-FBBFE992DB97}" destId="{EC85389D-2D8E-4C83-9F8A-AF7060A3D453}" srcOrd="0" destOrd="0" parTransId="{D666786E-CC1E-4E47-8599-C45C330FACAE}" sibTransId="{D7DA7622-D534-4C59-8983-4BE65A1B647A}"/>
    <dgm:cxn modelId="{793EE295-525A-4DB4-AE89-AB954ACAA0EA}" type="presOf" srcId="{8759814F-33D6-4D1D-9133-4F3EAA935CDA}" destId="{F75A77E2-7E04-4CC0-A323-CFC7F7FFC3A0}" srcOrd="0" destOrd="0" presId="urn:microsoft.com/office/officeart/2005/8/layout/hList1"/>
    <dgm:cxn modelId="{27F49C4D-A425-4C68-8FDC-2654DF6D1DA2}" type="presOf" srcId="{EC85389D-2D8E-4C83-9F8A-AF7060A3D453}" destId="{26BC1A8A-95E3-430A-A80A-DBCEEEC7D16F}" srcOrd="0" destOrd="0" presId="urn:microsoft.com/office/officeart/2005/8/layout/hList1"/>
    <dgm:cxn modelId="{0F1EA389-E2D8-4AA2-AFED-1DCBC34E1C70}" type="presOf" srcId="{19FFA524-D73D-4FCE-9E58-FBBFE992DB97}" destId="{C0D9046B-8CF1-4954-A21C-9A23E29EAF82}" srcOrd="0" destOrd="0" presId="urn:microsoft.com/office/officeart/2005/8/layout/hList1"/>
    <dgm:cxn modelId="{4232689E-FEB7-40BC-8D29-C35E7722B65A}" srcId="{EC85389D-2D8E-4C83-9F8A-AF7060A3D453}" destId="{8759814F-33D6-4D1D-9133-4F3EAA935CDA}" srcOrd="0" destOrd="0" parTransId="{F3798F3C-5C66-42DD-970B-04C63CC46C33}" sibTransId="{2F938E75-E25E-45D3-A52B-9F6CB5301E55}"/>
    <dgm:cxn modelId="{19D8949C-77D1-44CA-B717-A6A22EB4681A}" type="presParOf" srcId="{C0D9046B-8CF1-4954-A21C-9A23E29EAF82}" destId="{87C203BF-80EC-4B03-B3F9-AAAB7D822651}" srcOrd="0" destOrd="0" presId="urn:microsoft.com/office/officeart/2005/8/layout/hList1"/>
    <dgm:cxn modelId="{AA3EF0A5-E00D-4BE2-9084-79E2E0121FD1}" type="presParOf" srcId="{87C203BF-80EC-4B03-B3F9-AAAB7D822651}" destId="{26BC1A8A-95E3-430A-A80A-DBCEEEC7D16F}" srcOrd="0" destOrd="0" presId="urn:microsoft.com/office/officeart/2005/8/layout/hList1"/>
    <dgm:cxn modelId="{AF6237F1-EC4B-46B9-90C0-DA5C64FB43B2}" type="presParOf" srcId="{87C203BF-80EC-4B03-B3F9-AAAB7D822651}" destId="{F75A77E2-7E04-4CC0-A323-CFC7F7FFC3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0F9EE3-7997-4C6C-93F1-F6258A7B53C3}" type="doc">
      <dgm:prSet loTypeId="urn:microsoft.com/office/officeart/2005/8/layout/cycle2" loCatId="cycle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D8927A7-8F45-44E5-A502-9FFBC99F396C}">
      <dgm:prSet phldrT="[Текст]" custT="1"/>
      <dgm:spPr/>
      <dgm:t>
        <a:bodyPr/>
        <a:lstStyle/>
        <a:p>
          <a:r>
            <a:rPr lang="ru-RU" sz="1800" dirty="0" err="1"/>
            <a:t>наведіть</a:t>
          </a:r>
          <a:r>
            <a:rPr lang="ru-RU" sz="1800" dirty="0"/>
            <a:t> приклад </a:t>
          </a:r>
          <a:r>
            <a:rPr lang="ru-RU" sz="1800" dirty="0" err="1"/>
            <a:t>дробу</a:t>
          </a:r>
          <a:r>
            <a:rPr lang="ru-RU" sz="1800" dirty="0"/>
            <a:t> </a:t>
          </a:r>
          <a:r>
            <a:rPr lang="ru-RU" sz="1800" dirty="0" err="1"/>
            <a:t>із</a:t>
          </a:r>
          <a:r>
            <a:rPr lang="ru-RU" sz="1800" dirty="0"/>
            <a:t> </a:t>
          </a:r>
          <a:r>
            <a:rPr lang="ru-RU" sz="1800" dirty="0" err="1"/>
            <a:t>знаменниом</a:t>
          </a:r>
          <a:r>
            <a:rPr lang="ru-RU" sz="1800" dirty="0"/>
            <a:t> 6</a:t>
          </a:r>
        </a:p>
      </dgm:t>
    </dgm:pt>
    <dgm:pt modelId="{3B6A8E4C-3F92-4412-A9D1-6A1AA17A6584}" type="parTrans" cxnId="{13072AE0-54D8-449A-8C99-4471B5B99442}">
      <dgm:prSet/>
      <dgm:spPr/>
      <dgm:t>
        <a:bodyPr/>
        <a:lstStyle/>
        <a:p>
          <a:endParaRPr lang="ru-RU"/>
        </a:p>
      </dgm:t>
    </dgm:pt>
    <dgm:pt modelId="{6C7DC63A-3C65-41DD-B556-29966892D1A8}" type="sibTrans" cxnId="{13072AE0-54D8-449A-8C99-4471B5B99442}">
      <dgm:prSet/>
      <dgm:spPr/>
      <dgm:t>
        <a:bodyPr/>
        <a:lstStyle/>
        <a:p>
          <a:endParaRPr lang="ru-RU"/>
        </a:p>
      </dgm:t>
    </dgm:pt>
    <dgm:pt modelId="{7BE89743-309B-45FE-AC4D-CEEF6F20DAAE}">
      <dgm:prSet phldrT="[Текст]" custT="1"/>
      <dgm:spPr/>
      <dgm:t>
        <a:bodyPr/>
        <a:lstStyle/>
        <a:p>
          <a:r>
            <a:rPr lang="ru-RU" sz="1800" dirty="0" err="1"/>
            <a:t>наведіть</a:t>
          </a:r>
          <a:r>
            <a:rPr lang="ru-RU" sz="1800" dirty="0"/>
            <a:t> приклад </a:t>
          </a:r>
          <a:r>
            <a:rPr lang="ru-RU" sz="1800" dirty="0" err="1"/>
            <a:t>звичайного</a:t>
          </a:r>
          <a:r>
            <a:rPr lang="ru-RU" sz="1800" dirty="0"/>
            <a:t> </a:t>
          </a:r>
          <a:r>
            <a:rPr lang="ru-RU" sz="1800" dirty="0" err="1"/>
            <a:t>дробу</a:t>
          </a:r>
          <a:r>
            <a:rPr lang="ru-RU" sz="1800" dirty="0"/>
            <a:t> </a:t>
          </a:r>
        </a:p>
      </dgm:t>
    </dgm:pt>
    <dgm:pt modelId="{9B960A93-B488-4B1D-90B7-94406BAF8F30}" type="parTrans" cxnId="{80820990-A076-4B3C-A8B0-1BB1D753AD27}">
      <dgm:prSet/>
      <dgm:spPr/>
      <dgm:t>
        <a:bodyPr/>
        <a:lstStyle/>
        <a:p>
          <a:endParaRPr lang="ru-RU"/>
        </a:p>
      </dgm:t>
    </dgm:pt>
    <dgm:pt modelId="{D94D3747-DBD1-4198-ACED-FB2A5242B5C6}" type="sibTrans" cxnId="{80820990-A076-4B3C-A8B0-1BB1D753AD27}">
      <dgm:prSet/>
      <dgm:spPr/>
      <dgm:t>
        <a:bodyPr/>
        <a:lstStyle/>
        <a:p>
          <a:endParaRPr lang="ru-RU"/>
        </a:p>
      </dgm:t>
    </dgm:pt>
    <dgm:pt modelId="{D3DAB2DA-A8A8-4368-84F8-FB6E075CAE51}">
      <dgm:prSet phldrT="[Текст]" custT="1"/>
      <dgm:spPr/>
      <dgm:t>
        <a:bodyPr/>
        <a:lstStyle/>
        <a:p>
          <a:r>
            <a:rPr lang="ru-RU" sz="1800" dirty="0" err="1" smtClean="0"/>
            <a:t>назвати</a:t>
          </a:r>
          <a:r>
            <a:rPr lang="ru-RU" sz="1800" dirty="0" smtClean="0"/>
            <a:t> </a:t>
          </a:r>
          <a:r>
            <a:rPr lang="ru-RU" sz="1800" dirty="0" err="1" smtClean="0"/>
            <a:t>чисельник</a:t>
          </a:r>
          <a:r>
            <a:rPr lang="ru-RU" sz="1800" dirty="0" smtClean="0"/>
            <a:t> </a:t>
          </a:r>
          <a:r>
            <a:rPr lang="ru-RU" sz="1800" dirty="0" err="1" smtClean="0"/>
            <a:t>і</a:t>
          </a:r>
          <a:r>
            <a:rPr lang="ru-RU" sz="1800" dirty="0" smtClean="0"/>
            <a:t> </a:t>
          </a:r>
          <a:r>
            <a:rPr lang="ru-RU" sz="1800" dirty="0" err="1" smtClean="0"/>
            <a:t>знаменник</a:t>
          </a:r>
          <a:r>
            <a:rPr lang="ru-RU" sz="1800" dirty="0" smtClean="0"/>
            <a:t> </a:t>
          </a:r>
          <a:r>
            <a:rPr lang="ru-RU" sz="1800" dirty="0" err="1" smtClean="0"/>
            <a:t>дробу</a:t>
          </a:r>
          <a:r>
            <a:rPr lang="ru-RU" sz="1800" dirty="0" smtClean="0"/>
            <a:t>:  5</a:t>
          </a:r>
          <a:r>
            <a:rPr lang="en-US" sz="1800" dirty="0" smtClean="0"/>
            <a:t>/8</a:t>
          </a:r>
          <a:r>
            <a:rPr lang="ru-RU" sz="1800" dirty="0" smtClean="0"/>
            <a:t>, 6</a:t>
          </a:r>
          <a:r>
            <a:rPr lang="en-US" sz="1800" dirty="0" smtClean="0"/>
            <a:t>/9</a:t>
          </a:r>
          <a:r>
            <a:rPr lang="ru-RU" sz="1800" dirty="0" smtClean="0"/>
            <a:t> </a:t>
          </a:r>
          <a:endParaRPr lang="ru-RU" sz="1800" dirty="0"/>
        </a:p>
      </dgm:t>
    </dgm:pt>
    <dgm:pt modelId="{BB4D3C74-0E30-4889-BEF7-C545D40349D9}" type="parTrans" cxnId="{C3A8E75E-B203-4F9B-B4F2-3A332F4A3429}">
      <dgm:prSet/>
      <dgm:spPr/>
      <dgm:t>
        <a:bodyPr/>
        <a:lstStyle/>
        <a:p>
          <a:endParaRPr lang="ru-RU"/>
        </a:p>
      </dgm:t>
    </dgm:pt>
    <dgm:pt modelId="{A92AC721-6D07-479E-A1E6-FA16FACCDD2E}" type="sibTrans" cxnId="{C3A8E75E-B203-4F9B-B4F2-3A332F4A3429}">
      <dgm:prSet/>
      <dgm:spPr/>
      <dgm:t>
        <a:bodyPr/>
        <a:lstStyle/>
        <a:p>
          <a:endParaRPr lang="ru-RU"/>
        </a:p>
      </dgm:t>
    </dgm:pt>
    <dgm:pt modelId="{E28449EF-8FC4-43AC-AFC8-4F983429E0B3}">
      <dgm:prSet phldrT="[Текст]" custT="1"/>
      <dgm:spPr/>
      <dgm:t>
        <a:bodyPr/>
        <a:lstStyle/>
        <a:p>
          <a:r>
            <a:rPr lang="uk-UA" sz="1800" dirty="0"/>
            <a:t>що означає число  у запису 10 </a:t>
          </a:r>
        </a:p>
        <a:p>
          <a:r>
            <a:rPr lang="uk-UA" sz="1800" dirty="0"/>
            <a:t>10</a:t>
          </a:r>
          <a:r>
            <a:rPr lang="en-US" sz="1800" dirty="0"/>
            <a:t>/13</a:t>
          </a:r>
          <a:endParaRPr lang="ru-RU" sz="1800" dirty="0"/>
        </a:p>
      </dgm:t>
    </dgm:pt>
    <dgm:pt modelId="{4EAA87CF-2AEB-4E30-95E2-A7E0456E6AFB}" type="parTrans" cxnId="{3988F284-54B2-490A-B3CE-C3280961F941}">
      <dgm:prSet/>
      <dgm:spPr/>
      <dgm:t>
        <a:bodyPr/>
        <a:lstStyle/>
        <a:p>
          <a:endParaRPr lang="ru-RU"/>
        </a:p>
      </dgm:t>
    </dgm:pt>
    <dgm:pt modelId="{677C863F-907B-41DE-B16F-CE529195AF45}" type="sibTrans" cxnId="{3988F284-54B2-490A-B3CE-C3280961F941}">
      <dgm:prSet/>
      <dgm:spPr/>
      <dgm:t>
        <a:bodyPr/>
        <a:lstStyle/>
        <a:p>
          <a:endParaRPr lang="ru-RU"/>
        </a:p>
      </dgm:t>
    </dgm:pt>
    <dgm:pt modelId="{4E8E2206-E7E2-4B80-A224-6CFF87562FC4}">
      <dgm:prSet phldrT="[Текст]" custT="1"/>
      <dgm:spPr/>
      <dgm:t>
        <a:bodyPr/>
        <a:lstStyle/>
        <a:p>
          <a:r>
            <a:rPr lang="uk-UA" sz="1800" dirty="0"/>
            <a:t>що означає число у запису 8 </a:t>
          </a:r>
        </a:p>
        <a:p>
          <a:r>
            <a:rPr lang="uk-UA" sz="1800" dirty="0"/>
            <a:t>5</a:t>
          </a:r>
          <a:r>
            <a:rPr lang="en-US" sz="1800" dirty="0"/>
            <a:t>/</a:t>
          </a:r>
          <a:r>
            <a:rPr lang="uk-UA" sz="1800" dirty="0"/>
            <a:t>8</a:t>
          </a:r>
          <a:endParaRPr lang="ru-RU" sz="1800" dirty="0"/>
        </a:p>
      </dgm:t>
    </dgm:pt>
    <dgm:pt modelId="{0C3AEEC3-5726-4A99-8894-A0B9B81C0F5E}" type="parTrans" cxnId="{D611169B-04D6-476E-B269-6DF7F3EB4922}">
      <dgm:prSet/>
      <dgm:spPr/>
      <dgm:t>
        <a:bodyPr/>
        <a:lstStyle/>
        <a:p>
          <a:endParaRPr lang="ru-RU"/>
        </a:p>
      </dgm:t>
    </dgm:pt>
    <dgm:pt modelId="{78AFFE37-56B2-4C1F-A09B-F501DD5EE363}" type="sibTrans" cxnId="{D611169B-04D6-476E-B269-6DF7F3EB4922}">
      <dgm:prSet/>
      <dgm:spPr/>
      <dgm:t>
        <a:bodyPr/>
        <a:lstStyle/>
        <a:p>
          <a:endParaRPr lang="ru-RU"/>
        </a:p>
      </dgm:t>
    </dgm:pt>
    <dgm:pt modelId="{1E57D2CF-8D9A-4881-90A4-949DDC406DC3}">
      <dgm:prSet phldrT="[Текст]" custT="1"/>
      <dgm:spPr/>
      <dgm:t>
        <a:bodyPr/>
        <a:lstStyle/>
        <a:p>
          <a:r>
            <a:rPr lang="uk-UA" sz="1800" dirty="0"/>
            <a:t>наведіть приклад </a:t>
          </a:r>
          <a:r>
            <a:rPr lang="uk-UA" sz="1800"/>
            <a:t>із </a:t>
          </a:r>
          <a:r>
            <a:rPr lang="uk-UA" sz="1800" smtClean="0"/>
            <a:t>чисельником  </a:t>
          </a:r>
          <a:r>
            <a:rPr lang="uk-UA" sz="1800" dirty="0"/>
            <a:t>5</a:t>
          </a:r>
          <a:endParaRPr lang="ru-RU" sz="1800" dirty="0"/>
        </a:p>
      </dgm:t>
    </dgm:pt>
    <dgm:pt modelId="{6DDD20C2-27DD-4629-851B-BF3FFEEBF6C5}" type="parTrans" cxnId="{D2FC30BC-2138-4701-97DA-36B3C2D5A0BA}">
      <dgm:prSet/>
      <dgm:spPr/>
      <dgm:t>
        <a:bodyPr/>
        <a:lstStyle/>
        <a:p>
          <a:endParaRPr lang="ru-RU"/>
        </a:p>
      </dgm:t>
    </dgm:pt>
    <dgm:pt modelId="{A92D95C8-C65A-4E42-94CB-9A529DAC35D9}" type="sibTrans" cxnId="{D2FC30BC-2138-4701-97DA-36B3C2D5A0BA}">
      <dgm:prSet/>
      <dgm:spPr/>
      <dgm:t>
        <a:bodyPr/>
        <a:lstStyle/>
        <a:p>
          <a:endParaRPr lang="ru-RU"/>
        </a:p>
      </dgm:t>
    </dgm:pt>
    <dgm:pt modelId="{23A7587E-7218-480C-94D5-5E0BFFE254A7}" type="pres">
      <dgm:prSet presAssocID="{D50F9EE3-7997-4C6C-93F1-F6258A7B53C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00B0AF-0E92-4CCC-899A-AC53FF4A1380}" type="pres">
      <dgm:prSet presAssocID="{8D8927A7-8F45-44E5-A502-9FFBC99F396C}" presName="node" presStyleLbl="node1" presStyleIdx="0" presStyleCnt="6" custScaleX="141123" custScaleY="112866" custRadScaleRad="97934" custRadScaleInc="1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2541F-39AA-4A65-9CC0-749543FC02DF}" type="pres">
      <dgm:prSet presAssocID="{6C7DC63A-3C65-41DD-B556-29966892D1A8}" presName="sibTrans" presStyleLbl="sibTrans2D1" presStyleIdx="0" presStyleCnt="6"/>
      <dgm:spPr/>
      <dgm:t>
        <a:bodyPr/>
        <a:lstStyle/>
        <a:p>
          <a:endParaRPr lang="ru-RU"/>
        </a:p>
      </dgm:t>
    </dgm:pt>
    <dgm:pt modelId="{6001C14F-DCAE-4075-9F36-71A54505C3C2}" type="pres">
      <dgm:prSet presAssocID="{6C7DC63A-3C65-41DD-B556-29966892D1A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F5DE7B60-EDDD-4881-8FED-416BE61F572B}" type="pres">
      <dgm:prSet presAssocID="{7BE89743-309B-45FE-AC4D-CEEF6F20DAAE}" presName="node" presStyleLbl="node1" presStyleIdx="1" presStyleCnt="6" custScaleX="157462" custRadScaleRad="125553" custRadScaleInc="12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36534-8763-427A-B626-6C00BE44E5E3}" type="pres">
      <dgm:prSet presAssocID="{D94D3747-DBD1-4198-ACED-FB2A5242B5C6}" presName="sibTrans" presStyleLbl="sibTrans2D1" presStyleIdx="1" presStyleCnt="6"/>
      <dgm:spPr/>
      <dgm:t>
        <a:bodyPr/>
        <a:lstStyle/>
        <a:p>
          <a:endParaRPr lang="ru-RU"/>
        </a:p>
      </dgm:t>
    </dgm:pt>
    <dgm:pt modelId="{F9E0A59E-266C-4A22-948D-7BB12BEA3595}" type="pres">
      <dgm:prSet presAssocID="{D94D3747-DBD1-4198-ACED-FB2A5242B5C6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F3CF3374-D66D-4C2B-ACAB-DEA14045CD8C}" type="pres">
      <dgm:prSet presAssocID="{D3DAB2DA-A8A8-4368-84F8-FB6E075CAE51}" presName="node" presStyleLbl="node1" presStyleIdx="2" presStyleCnt="6" custScaleX="127191" custRadScaleRad="138447" custRadScaleInc="-24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B29A1-EE3A-420B-A161-864BD1B21AB4}" type="pres">
      <dgm:prSet presAssocID="{A92AC721-6D07-479E-A1E6-FA16FACCDD2E}" presName="sibTrans" presStyleLbl="sibTrans2D1" presStyleIdx="2" presStyleCnt="6"/>
      <dgm:spPr/>
      <dgm:t>
        <a:bodyPr/>
        <a:lstStyle/>
        <a:p>
          <a:endParaRPr lang="ru-RU"/>
        </a:p>
      </dgm:t>
    </dgm:pt>
    <dgm:pt modelId="{EEE51232-AE65-4C1A-8D2D-C473B4852596}" type="pres">
      <dgm:prSet presAssocID="{A92AC721-6D07-479E-A1E6-FA16FACCDD2E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21F3BC8E-EDF1-4EBF-AFE9-A41E5CF3C9BC}" type="pres">
      <dgm:prSet presAssocID="{E28449EF-8FC4-43AC-AFC8-4F983429E0B3}" presName="node" presStyleLbl="node1" presStyleIdx="3" presStyleCnt="6" custScaleX="140222" custRadScaleRad="98324" custRadScaleInc="-17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F4DCED-3654-4FD9-9288-71C79CD8E546}" type="pres">
      <dgm:prSet presAssocID="{677C863F-907B-41DE-B16F-CE529195AF45}" presName="sibTrans" presStyleLbl="sibTrans2D1" presStyleIdx="3" presStyleCnt="6"/>
      <dgm:spPr/>
      <dgm:t>
        <a:bodyPr/>
        <a:lstStyle/>
        <a:p>
          <a:endParaRPr lang="ru-RU"/>
        </a:p>
      </dgm:t>
    </dgm:pt>
    <dgm:pt modelId="{B841B372-5F37-47D5-948F-EC9AF2AD9462}" type="pres">
      <dgm:prSet presAssocID="{677C863F-907B-41DE-B16F-CE529195AF45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D67ADA60-9FB0-4564-B764-0DE8B91F2752}" type="pres">
      <dgm:prSet presAssocID="{4E8E2206-E7E2-4B80-A224-6CFF87562FC4}" presName="node" presStyleLbl="node1" presStyleIdx="4" presStyleCnt="6" custScaleX="149743" custScaleY="130726" custRadScaleRad="120572" custRadScaleInc="13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4EFCF-7107-4B65-B9C1-62F22985361A}" type="pres">
      <dgm:prSet presAssocID="{78AFFE37-56B2-4C1F-A09B-F501DD5EE363}" presName="sibTrans" presStyleLbl="sibTrans2D1" presStyleIdx="4" presStyleCnt="6"/>
      <dgm:spPr/>
      <dgm:t>
        <a:bodyPr/>
        <a:lstStyle/>
        <a:p>
          <a:endParaRPr lang="ru-RU"/>
        </a:p>
      </dgm:t>
    </dgm:pt>
    <dgm:pt modelId="{2FEB52F8-EBF2-4FF9-A9D3-0546AD858667}" type="pres">
      <dgm:prSet presAssocID="{78AFFE37-56B2-4C1F-A09B-F501DD5EE363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76B8650F-178B-4047-841A-437DF92AD204}" type="pres">
      <dgm:prSet presAssocID="{1E57D2CF-8D9A-4881-90A4-949DDC406DC3}" presName="node" presStyleLbl="node1" presStyleIdx="5" presStyleCnt="6" custScaleX="138721" custScaleY="107244" custRadScaleRad="117906" custRadScaleInc="-15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37617-CBE4-4042-9A44-102CAA089452}" type="pres">
      <dgm:prSet presAssocID="{A92D95C8-C65A-4E42-94CB-9A529DAC35D9}" presName="sibTrans" presStyleLbl="sibTrans2D1" presStyleIdx="5" presStyleCnt="6"/>
      <dgm:spPr/>
      <dgm:t>
        <a:bodyPr/>
        <a:lstStyle/>
        <a:p>
          <a:endParaRPr lang="ru-RU"/>
        </a:p>
      </dgm:t>
    </dgm:pt>
    <dgm:pt modelId="{2C4E76B0-8827-4D1E-8815-565ABBE5297F}" type="pres">
      <dgm:prSet presAssocID="{A92D95C8-C65A-4E42-94CB-9A529DAC35D9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D611169B-04D6-476E-B269-6DF7F3EB4922}" srcId="{D50F9EE3-7997-4C6C-93F1-F6258A7B53C3}" destId="{4E8E2206-E7E2-4B80-A224-6CFF87562FC4}" srcOrd="4" destOrd="0" parTransId="{0C3AEEC3-5726-4A99-8894-A0B9B81C0F5E}" sibTransId="{78AFFE37-56B2-4C1F-A09B-F501DD5EE363}"/>
    <dgm:cxn modelId="{01D914D2-67B8-457C-A65E-96486EF2E06E}" type="presOf" srcId="{E28449EF-8FC4-43AC-AFC8-4F983429E0B3}" destId="{21F3BC8E-EDF1-4EBF-AFE9-A41E5CF3C9BC}" srcOrd="0" destOrd="0" presId="urn:microsoft.com/office/officeart/2005/8/layout/cycle2"/>
    <dgm:cxn modelId="{CB51A7BE-68FB-4174-BDA6-98B0086C0B71}" type="presOf" srcId="{6C7DC63A-3C65-41DD-B556-29966892D1A8}" destId="{7ED2541F-39AA-4A65-9CC0-749543FC02DF}" srcOrd="0" destOrd="0" presId="urn:microsoft.com/office/officeart/2005/8/layout/cycle2"/>
    <dgm:cxn modelId="{F6BF61F5-EB66-4D6C-8AF0-44F2166CF66D}" type="presOf" srcId="{6C7DC63A-3C65-41DD-B556-29966892D1A8}" destId="{6001C14F-DCAE-4075-9F36-71A54505C3C2}" srcOrd="1" destOrd="0" presId="urn:microsoft.com/office/officeart/2005/8/layout/cycle2"/>
    <dgm:cxn modelId="{51D9FA28-79EC-4594-96BE-9D1A44FD9E4A}" type="presOf" srcId="{A92D95C8-C65A-4E42-94CB-9A529DAC35D9}" destId="{17037617-CBE4-4042-9A44-102CAA089452}" srcOrd="0" destOrd="0" presId="urn:microsoft.com/office/officeart/2005/8/layout/cycle2"/>
    <dgm:cxn modelId="{2FAE4E18-A908-4D1F-92DA-6590EE390598}" type="presOf" srcId="{78AFFE37-56B2-4C1F-A09B-F501DD5EE363}" destId="{3094EFCF-7107-4B65-B9C1-62F22985361A}" srcOrd="0" destOrd="0" presId="urn:microsoft.com/office/officeart/2005/8/layout/cycle2"/>
    <dgm:cxn modelId="{97AD8932-C5BE-4843-98FD-482F23AD658E}" type="presOf" srcId="{A92AC721-6D07-479E-A1E6-FA16FACCDD2E}" destId="{5B5B29A1-EE3A-420B-A161-864BD1B21AB4}" srcOrd="0" destOrd="0" presId="urn:microsoft.com/office/officeart/2005/8/layout/cycle2"/>
    <dgm:cxn modelId="{C26B7FF4-373D-460C-8377-86DC6C6CA7CF}" type="presOf" srcId="{1E57D2CF-8D9A-4881-90A4-949DDC406DC3}" destId="{76B8650F-178B-4047-841A-437DF92AD204}" srcOrd="0" destOrd="0" presId="urn:microsoft.com/office/officeart/2005/8/layout/cycle2"/>
    <dgm:cxn modelId="{13072AE0-54D8-449A-8C99-4471B5B99442}" srcId="{D50F9EE3-7997-4C6C-93F1-F6258A7B53C3}" destId="{8D8927A7-8F45-44E5-A502-9FFBC99F396C}" srcOrd="0" destOrd="0" parTransId="{3B6A8E4C-3F92-4412-A9D1-6A1AA17A6584}" sibTransId="{6C7DC63A-3C65-41DD-B556-29966892D1A8}"/>
    <dgm:cxn modelId="{6A2C9915-4C63-4AF2-BF3B-1C0873E47655}" type="presOf" srcId="{7BE89743-309B-45FE-AC4D-CEEF6F20DAAE}" destId="{F5DE7B60-EDDD-4881-8FED-416BE61F572B}" srcOrd="0" destOrd="0" presId="urn:microsoft.com/office/officeart/2005/8/layout/cycle2"/>
    <dgm:cxn modelId="{BB22E7A5-7A30-429C-84E5-BF5A336285C7}" type="presOf" srcId="{78AFFE37-56B2-4C1F-A09B-F501DD5EE363}" destId="{2FEB52F8-EBF2-4FF9-A9D3-0546AD858667}" srcOrd="1" destOrd="0" presId="urn:microsoft.com/office/officeart/2005/8/layout/cycle2"/>
    <dgm:cxn modelId="{6EC25541-4A22-4ECA-A85F-A911BF400724}" type="presOf" srcId="{4E8E2206-E7E2-4B80-A224-6CFF87562FC4}" destId="{D67ADA60-9FB0-4564-B764-0DE8B91F2752}" srcOrd="0" destOrd="0" presId="urn:microsoft.com/office/officeart/2005/8/layout/cycle2"/>
    <dgm:cxn modelId="{F50DD38F-688D-49EF-910E-6491AAB4FA01}" type="presOf" srcId="{D94D3747-DBD1-4198-ACED-FB2A5242B5C6}" destId="{B0536534-8763-427A-B626-6C00BE44E5E3}" srcOrd="0" destOrd="0" presId="urn:microsoft.com/office/officeart/2005/8/layout/cycle2"/>
    <dgm:cxn modelId="{80820990-A076-4B3C-A8B0-1BB1D753AD27}" srcId="{D50F9EE3-7997-4C6C-93F1-F6258A7B53C3}" destId="{7BE89743-309B-45FE-AC4D-CEEF6F20DAAE}" srcOrd="1" destOrd="0" parTransId="{9B960A93-B488-4B1D-90B7-94406BAF8F30}" sibTransId="{D94D3747-DBD1-4198-ACED-FB2A5242B5C6}"/>
    <dgm:cxn modelId="{BD6C2C43-29D3-472D-A4A4-AADDAF632DAE}" type="presOf" srcId="{D50F9EE3-7997-4C6C-93F1-F6258A7B53C3}" destId="{23A7587E-7218-480C-94D5-5E0BFFE254A7}" srcOrd="0" destOrd="0" presId="urn:microsoft.com/office/officeart/2005/8/layout/cycle2"/>
    <dgm:cxn modelId="{AC2F5D39-A5F8-4043-AB38-E1E50CCF22C5}" type="presOf" srcId="{A92D95C8-C65A-4E42-94CB-9A529DAC35D9}" destId="{2C4E76B0-8827-4D1E-8815-565ABBE5297F}" srcOrd="1" destOrd="0" presId="urn:microsoft.com/office/officeart/2005/8/layout/cycle2"/>
    <dgm:cxn modelId="{C3A8E75E-B203-4F9B-B4F2-3A332F4A3429}" srcId="{D50F9EE3-7997-4C6C-93F1-F6258A7B53C3}" destId="{D3DAB2DA-A8A8-4368-84F8-FB6E075CAE51}" srcOrd="2" destOrd="0" parTransId="{BB4D3C74-0E30-4889-BEF7-C545D40349D9}" sibTransId="{A92AC721-6D07-479E-A1E6-FA16FACCDD2E}"/>
    <dgm:cxn modelId="{321B243C-82DB-4F55-812C-CAE272D7C2FB}" type="presOf" srcId="{677C863F-907B-41DE-B16F-CE529195AF45}" destId="{D1F4DCED-3654-4FD9-9288-71C79CD8E546}" srcOrd="0" destOrd="0" presId="urn:microsoft.com/office/officeart/2005/8/layout/cycle2"/>
    <dgm:cxn modelId="{C2B23AFC-0048-4052-813A-46981DD6BA06}" type="presOf" srcId="{D94D3747-DBD1-4198-ACED-FB2A5242B5C6}" destId="{F9E0A59E-266C-4A22-948D-7BB12BEA3595}" srcOrd="1" destOrd="0" presId="urn:microsoft.com/office/officeart/2005/8/layout/cycle2"/>
    <dgm:cxn modelId="{3988F284-54B2-490A-B3CE-C3280961F941}" srcId="{D50F9EE3-7997-4C6C-93F1-F6258A7B53C3}" destId="{E28449EF-8FC4-43AC-AFC8-4F983429E0B3}" srcOrd="3" destOrd="0" parTransId="{4EAA87CF-2AEB-4E30-95E2-A7E0456E6AFB}" sibTransId="{677C863F-907B-41DE-B16F-CE529195AF45}"/>
    <dgm:cxn modelId="{93343448-D454-4D0F-A105-60D1C8701260}" type="presOf" srcId="{8D8927A7-8F45-44E5-A502-9FFBC99F396C}" destId="{2000B0AF-0E92-4CCC-899A-AC53FF4A1380}" srcOrd="0" destOrd="0" presId="urn:microsoft.com/office/officeart/2005/8/layout/cycle2"/>
    <dgm:cxn modelId="{D622FF53-915A-4DAF-AA3B-3EE64168E1F2}" type="presOf" srcId="{D3DAB2DA-A8A8-4368-84F8-FB6E075CAE51}" destId="{F3CF3374-D66D-4C2B-ACAB-DEA14045CD8C}" srcOrd="0" destOrd="0" presId="urn:microsoft.com/office/officeart/2005/8/layout/cycle2"/>
    <dgm:cxn modelId="{CA55EB8B-390A-4253-B110-D7A71600BAC6}" type="presOf" srcId="{A92AC721-6D07-479E-A1E6-FA16FACCDD2E}" destId="{EEE51232-AE65-4C1A-8D2D-C473B4852596}" srcOrd="1" destOrd="0" presId="urn:microsoft.com/office/officeart/2005/8/layout/cycle2"/>
    <dgm:cxn modelId="{597B9462-DFF1-441B-AF26-0F35A6F0ED0E}" type="presOf" srcId="{677C863F-907B-41DE-B16F-CE529195AF45}" destId="{B841B372-5F37-47D5-948F-EC9AF2AD9462}" srcOrd="1" destOrd="0" presId="urn:microsoft.com/office/officeart/2005/8/layout/cycle2"/>
    <dgm:cxn modelId="{D2FC30BC-2138-4701-97DA-36B3C2D5A0BA}" srcId="{D50F9EE3-7997-4C6C-93F1-F6258A7B53C3}" destId="{1E57D2CF-8D9A-4881-90A4-949DDC406DC3}" srcOrd="5" destOrd="0" parTransId="{6DDD20C2-27DD-4629-851B-BF3FFEEBF6C5}" sibTransId="{A92D95C8-C65A-4E42-94CB-9A529DAC35D9}"/>
    <dgm:cxn modelId="{59FF660C-37CA-4E40-8609-C508B9C009DC}" type="presParOf" srcId="{23A7587E-7218-480C-94D5-5E0BFFE254A7}" destId="{2000B0AF-0E92-4CCC-899A-AC53FF4A1380}" srcOrd="0" destOrd="0" presId="urn:microsoft.com/office/officeart/2005/8/layout/cycle2"/>
    <dgm:cxn modelId="{BDFDB7C6-EEAF-4363-878F-607A9D06AAA3}" type="presParOf" srcId="{23A7587E-7218-480C-94D5-5E0BFFE254A7}" destId="{7ED2541F-39AA-4A65-9CC0-749543FC02DF}" srcOrd="1" destOrd="0" presId="urn:microsoft.com/office/officeart/2005/8/layout/cycle2"/>
    <dgm:cxn modelId="{D365E079-0387-4CBF-8413-CBCAC036FCB4}" type="presParOf" srcId="{7ED2541F-39AA-4A65-9CC0-749543FC02DF}" destId="{6001C14F-DCAE-4075-9F36-71A54505C3C2}" srcOrd="0" destOrd="0" presId="urn:microsoft.com/office/officeart/2005/8/layout/cycle2"/>
    <dgm:cxn modelId="{A5F9735E-E58E-4F77-A609-2D11411BEE61}" type="presParOf" srcId="{23A7587E-7218-480C-94D5-5E0BFFE254A7}" destId="{F5DE7B60-EDDD-4881-8FED-416BE61F572B}" srcOrd="2" destOrd="0" presId="urn:microsoft.com/office/officeart/2005/8/layout/cycle2"/>
    <dgm:cxn modelId="{5F484F7A-C8C5-400D-A526-754AA1EAA694}" type="presParOf" srcId="{23A7587E-7218-480C-94D5-5E0BFFE254A7}" destId="{B0536534-8763-427A-B626-6C00BE44E5E3}" srcOrd="3" destOrd="0" presId="urn:microsoft.com/office/officeart/2005/8/layout/cycle2"/>
    <dgm:cxn modelId="{1705F699-FF78-4376-BAC1-F565A1C8172E}" type="presParOf" srcId="{B0536534-8763-427A-B626-6C00BE44E5E3}" destId="{F9E0A59E-266C-4A22-948D-7BB12BEA3595}" srcOrd="0" destOrd="0" presId="urn:microsoft.com/office/officeart/2005/8/layout/cycle2"/>
    <dgm:cxn modelId="{AF498AAD-4189-47D4-B1CE-41152B205444}" type="presParOf" srcId="{23A7587E-7218-480C-94D5-5E0BFFE254A7}" destId="{F3CF3374-D66D-4C2B-ACAB-DEA14045CD8C}" srcOrd="4" destOrd="0" presId="urn:microsoft.com/office/officeart/2005/8/layout/cycle2"/>
    <dgm:cxn modelId="{2879EB68-16DB-41B5-8996-E089AF1D026D}" type="presParOf" srcId="{23A7587E-7218-480C-94D5-5E0BFFE254A7}" destId="{5B5B29A1-EE3A-420B-A161-864BD1B21AB4}" srcOrd="5" destOrd="0" presId="urn:microsoft.com/office/officeart/2005/8/layout/cycle2"/>
    <dgm:cxn modelId="{025388B3-95F5-4DA0-ABD7-81E01A83B4CA}" type="presParOf" srcId="{5B5B29A1-EE3A-420B-A161-864BD1B21AB4}" destId="{EEE51232-AE65-4C1A-8D2D-C473B4852596}" srcOrd="0" destOrd="0" presId="urn:microsoft.com/office/officeart/2005/8/layout/cycle2"/>
    <dgm:cxn modelId="{57732417-F0F4-4003-9C9F-9521CF6846FE}" type="presParOf" srcId="{23A7587E-7218-480C-94D5-5E0BFFE254A7}" destId="{21F3BC8E-EDF1-4EBF-AFE9-A41E5CF3C9BC}" srcOrd="6" destOrd="0" presId="urn:microsoft.com/office/officeart/2005/8/layout/cycle2"/>
    <dgm:cxn modelId="{12475195-D5FA-42CB-9205-5DC95C5023EC}" type="presParOf" srcId="{23A7587E-7218-480C-94D5-5E0BFFE254A7}" destId="{D1F4DCED-3654-4FD9-9288-71C79CD8E546}" srcOrd="7" destOrd="0" presId="urn:microsoft.com/office/officeart/2005/8/layout/cycle2"/>
    <dgm:cxn modelId="{FCD866A0-DA2D-4A22-9628-6548A5C02D44}" type="presParOf" srcId="{D1F4DCED-3654-4FD9-9288-71C79CD8E546}" destId="{B841B372-5F37-47D5-948F-EC9AF2AD9462}" srcOrd="0" destOrd="0" presId="urn:microsoft.com/office/officeart/2005/8/layout/cycle2"/>
    <dgm:cxn modelId="{49D10C4F-CD10-4C48-961A-1BB40C8C30AE}" type="presParOf" srcId="{23A7587E-7218-480C-94D5-5E0BFFE254A7}" destId="{D67ADA60-9FB0-4564-B764-0DE8B91F2752}" srcOrd="8" destOrd="0" presId="urn:microsoft.com/office/officeart/2005/8/layout/cycle2"/>
    <dgm:cxn modelId="{AB13E852-6CA8-4074-9241-31395FDEF3FB}" type="presParOf" srcId="{23A7587E-7218-480C-94D5-5E0BFFE254A7}" destId="{3094EFCF-7107-4B65-B9C1-62F22985361A}" srcOrd="9" destOrd="0" presId="urn:microsoft.com/office/officeart/2005/8/layout/cycle2"/>
    <dgm:cxn modelId="{157C0EF4-E883-4A21-8775-2063575C59C8}" type="presParOf" srcId="{3094EFCF-7107-4B65-B9C1-62F22985361A}" destId="{2FEB52F8-EBF2-4FF9-A9D3-0546AD858667}" srcOrd="0" destOrd="0" presId="urn:microsoft.com/office/officeart/2005/8/layout/cycle2"/>
    <dgm:cxn modelId="{A1304BEA-398E-4439-9068-654909C6CE4E}" type="presParOf" srcId="{23A7587E-7218-480C-94D5-5E0BFFE254A7}" destId="{76B8650F-178B-4047-841A-437DF92AD204}" srcOrd="10" destOrd="0" presId="urn:microsoft.com/office/officeart/2005/8/layout/cycle2"/>
    <dgm:cxn modelId="{67AA31BA-C047-4939-AF55-9984D28C1FEC}" type="presParOf" srcId="{23A7587E-7218-480C-94D5-5E0BFFE254A7}" destId="{17037617-CBE4-4042-9A44-102CAA089452}" srcOrd="11" destOrd="0" presId="urn:microsoft.com/office/officeart/2005/8/layout/cycle2"/>
    <dgm:cxn modelId="{24177B62-FDB8-4592-8CD7-7791F17B9DA7}" type="presParOf" srcId="{17037617-CBE4-4042-9A44-102CAA089452}" destId="{2C4E76B0-8827-4D1E-8815-565ABBE5297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C1A8A-95E3-430A-A80A-DBCEEEC7D16F}">
      <dsp:nvSpPr>
        <dsp:cNvPr id="0" name=""/>
        <dsp:cNvSpPr/>
      </dsp:nvSpPr>
      <dsp:spPr>
        <a:xfrm>
          <a:off x="0" y="11723"/>
          <a:ext cx="8291264" cy="26961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Проте греки знаменник записували зверху, а чисельник – знизу. Дроби у звичайному для нас вигляді вперше стали записувати індуси близько 1500 років тому,але вони не писали риску дробу між чисельником знаменником. Риска дробу увійшла в обіг лише близько 300 років тому. </a:t>
          </a:r>
          <a:endParaRPr lang="ru-RU" sz="2900" kern="1200" dirty="0"/>
        </a:p>
      </dsp:txBody>
      <dsp:txXfrm>
        <a:off x="0" y="11723"/>
        <a:ext cx="8291264" cy="2696179"/>
      </dsp:txXfrm>
    </dsp:sp>
    <dsp:sp modelId="{F75A77E2-7E04-4CC0-A323-CFC7F7FFC3A0}">
      <dsp:nvSpPr>
        <dsp:cNvPr id="0" name=""/>
        <dsp:cNvSpPr/>
      </dsp:nvSpPr>
      <dsp:spPr>
        <a:xfrm>
          <a:off x="0" y="2707903"/>
          <a:ext cx="8291264" cy="127368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marL="285750" lvl="1" indent="-285750" algn="ctr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Риска дробу увійшла в обіг лише близько 300 років тому. </a:t>
          </a:r>
          <a:endParaRPr lang="ru-RU" sz="29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0" y="2707903"/>
        <a:ext cx="8291264" cy="1273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0B0AF-0E92-4CCC-899A-AC53FF4A1380}">
      <dsp:nvSpPr>
        <dsp:cNvPr id="0" name=""/>
        <dsp:cNvSpPr/>
      </dsp:nvSpPr>
      <dsp:spPr>
        <a:xfrm>
          <a:off x="3347867" y="11"/>
          <a:ext cx="2416403" cy="19325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/>
            <a:t>наведіть</a:t>
          </a:r>
          <a:r>
            <a:rPr lang="ru-RU" sz="1800" kern="1200" dirty="0"/>
            <a:t> приклад </a:t>
          </a:r>
          <a:r>
            <a:rPr lang="ru-RU" sz="1800" kern="1200" dirty="0" err="1"/>
            <a:t>дробу</a:t>
          </a:r>
          <a:r>
            <a:rPr lang="ru-RU" sz="1800" kern="1200" dirty="0"/>
            <a:t> </a:t>
          </a:r>
          <a:r>
            <a:rPr lang="ru-RU" sz="1800" kern="1200" dirty="0" err="1"/>
            <a:t>із</a:t>
          </a:r>
          <a:r>
            <a:rPr lang="ru-RU" sz="1800" kern="1200" dirty="0"/>
            <a:t> </a:t>
          </a:r>
          <a:r>
            <a:rPr lang="ru-RU" sz="1800" kern="1200" dirty="0" err="1"/>
            <a:t>знаменниом</a:t>
          </a:r>
          <a:r>
            <a:rPr lang="ru-RU" sz="1800" kern="1200" dirty="0"/>
            <a:t> 6</a:t>
          </a:r>
        </a:p>
      </dsp:txBody>
      <dsp:txXfrm>
        <a:off x="3701741" y="283029"/>
        <a:ext cx="1708655" cy="1366531"/>
      </dsp:txXfrm>
    </dsp:sp>
    <dsp:sp modelId="{7ED2541F-39AA-4A65-9CC0-749543FC02DF}">
      <dsp:nvSpPr>
        <dsp:cNvPr id="0" name=""/>
        <dsp:cNvSpPr/>
      </dsp:nvSpPr>
      <dsp:spPr>
        <a:xfrm rot="1241770">
          <a:off x="5774622" y="1204613"/>
          <a:ext cx="354181" cy="5778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778050" y="1301415"/>
        <a:ext cx="247927" cy="346734"/>
      </dsp:txXfrm>
    </dsp:sp>
    <dsp:sp modelId="{F5DE7B60-EDDD-4881-8FED-416BE61F572B}">
      <dsp:nvSpPr>
        <dsp:cNvPr id="0" name=""/>
        <dsp:cNvSpPr/>
      </dsp:nvSpPr>
      <dsp:spPr>
        <a:xfrm>
          <a:off x="6084160" y="1196757"/>
          <a:ext cx="2696170" cy="171226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/>
            <a:t>наведіть</a:t>
          </a:r>
          <a:r>
            <a:rPr lang="ru-RU" sz="1800" kern="1200" dirty="0"/>
            <a:t> приклад </a:t>
          </a:r>
          <a:r>
            <a:rPr lang="ru-RU" sz="1800" kern="1200" dirty="0" err="1"/>
            <a:t>звичайного</a:t>
          </a:r>
          <a:r>
            <a:rPr lang="ru-RU" sz="1800" kern="1200" dirty="0"/>
            <a:t> </a:t>
          </a:r>
          <a:r>
            <a:rPr lang="ru-RU" sz="1800" kern="1200" dirty="0" err="1"/>
            <a:t>дробу</a:t>
          </a:r>
          <a:r>
            <a:rPr lang="ru-RU" sz="1800" kern="1200" dirty="0"/>
            <a:t> </a:t>
          </a:r>
        </a:p>
      </dsp:txBody>
      <dsp:txXfrm>
        <a:off x="6479005" y="1447513"/>
        <a:ext cx="1906480" cy="1210755"/>
      </dsp:txXfrm>
    </dsp:sp>
    <dsp:sp modelId="{B0536534-8763-427A-B626-6C00BE44E5E3}">
      <dsp:nvSpPr>
        <dsp:cNvPr id="0" name=""/>
        <dsp:cNvSpPr/>
      </dsp:nvSpPr>
      <dsp:spPr>
        <a:xfrm rot="4926915">
          <a:off x="7329083" y="3152405"/>
          <a:ext cx="590900" cy="5778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7403875" y="3182119"/>
        <a:ext cx="417533" cy="346734"/>
      </dsp:txXfrm>
    </dsp:sp>
    <dsp:sp modelId="{F3CF3374-D66D-4C2B-ACAB-DEA14045CD8C}">
      <dsp:nvSpPr>
        <dsp:cNvPr id="0" name=""/>
        <dsp:cNvSpPr/>
      </dsp:nvSpPr>
      <dsp:spPr>
        <a:xfrm>
          <a:off x="6732243" y="4005068"/>
          <a:ext cx="2177850" cy="171226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назвати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чисельник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і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знаменник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дробу</a:t>
          </a:r>
          <a:r>
            <a:rPr lang="ru-RU" sz="1800" kern="1200" dirty="0" smtClean="0"/>
            <a:t>:  5</a:t>
          </a:r>
          <a:r>
            <a:rPr lang="en-US" sz="1800" kern="1200" dirty="0" smtClean="0"/>
            <a:t>/8</a:t>
          </a:r>
          <a:r>
            <a:rPr lang="ru-RU" sz="1800" kern="1200" dirty="0" smtClean="0"/>
            <a:t>, 6</a:t>
          </a:r>
          <a:r>
            <a:rPr lang="en-US" sz="1800" kern="1200" dirty="0" smtClean="0"/>
            <a:t>/9</a:t>
          </a: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7051182" y="4255824"/>
        <a:ext cx="1539972" cy="1210755"/>
      </dsp:txXfrm>
    </dsp:sp>
    <dsp:sp modelId="{5B5B29A1-EE3A-420B-A161-864BD1B21AB4}">
      <dsp:nvSpPr>
        <dsp:cNvPr id="0" name=""/>
        <dsp:cNvSpPr/>
      </dsp:nvSpPr>
      <dsp:spPr>
        <a:xfrm rot="9572190">
          <a:off x="6062382" y="5122027"/>
          <a:ext cx="570997" cy="5778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6228276" y="5207661"/>
        <a:ext cx="399698" cy="346734"/>
      </dsp:txXfrm>
    </dsp:sp>
    <dsp:sp modelId="{21F3BC8E-EDF1-4EBF-AFE9-A41E5CF3C9BC}">
      <dsp:nvSpPr>
        <dsp:cNvPr id="0" name=""/>
        <dsp:cNvSpPr/>
      </dsp:nvSpPr>
      <dsp:spPr>
        <a:xfrm>
          <a:off x="3563894" y="5145734"/>
          <a:ext cx="2400975" cy="171226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/>
            <a:t>що означає число  у запису 10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/>
            <a:t>10</a:t>
          </a:r>
          <a:r>
            <a:rPr lang="en-US" sz="1800" kern="1200" dirty="0"/>
            <a:t>/13</a:t>
          </a:r>
          <a:endParaRPr lang="ru-RU" sz="1800" kern="1200" dirty="0"/>
        </a:p>
      </dsp:txBody>
      <dsp:txXfrm>
        <a:off x="3915509" y="5396490"/>
        <a:ext cx="1697745" cy="1210755"/>
      </dsp:txXfrm>
    </dsp:sp>
    <dsp:sp modelId="{D1F4DCED-3654-4FD9-9288-71C79CD8E546}">
      <dsp:nvSpPr>
        <dsp:cNvPr id="0" name=""/>
        <dsp:cNvSpPr/>
      </dsp:nvSpPr>
      <dsp:spPr>
        <a:xfrm rot="12068304">
          <a:off x="3103507" y="5157249"/>
          <a:ext cx="447359" cy="5778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3233200" y="5297026"/>
        <a:ext cx="313151" cy="346734"/>
      </dsp:txXfrm>
    </dsp:sp>
    <dsp:sp modelId="{D67ADA60-9FB0-4564-B764-0DE8B91F2752}">
      <dsp:nvSpPr>
        <dsp:cNvPr id="0" name=""/>
        <dsp:cNvSpPr/>
      </dsp:nvSpPr>
      <dsp:spPr>
        <a:xfrm>
          <a:off x="467553" y="3717031"/>
          <a:ext cx="2564000" cy="223837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/>
            <a:t>що означає число у запису 8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/>
            <a:t>5</a:t>
          </a:r>
          <a:r>
            <a:rPr lang="en-US" sz="1800" kern="1200" dirty="0"/>
            <a:t>/</a:t>
          </a:r>
          <a:r>
            <a:rPr lang="uk-UA" sz="1800" kern="1200" dirty="0"/>
            <a:t>8</a:t>
          </a:r>
          <a:endParaRPr lang="ru-RU" sz="1800" kern="1200" dirty="0"/>
        </a:p>
      </dsp:txBody>
      <dsp:txXfrm>
        <a:off x="843042" y="4044834"/>
        <a:ext cx="1813022" cy="1582772"/>
      </dsp:txXfrm>
    </dsp:sp>
    <dsp:sp modelId="{3094EFCF-7107-4B65-B9C1-62F22985361A}">
      <dsp:nvSpPr>
        <dsp:cNvPr id="0" name=""/>
        <dsp:cNvSpPr/>
      </dsp:nvSpPr>
      <dsp:spPr>
        <a:xfrm rot="16264426">
          <a:off x="1613829" y="3131316"/>
          <a:ext cx="324526" cy="5778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1661596" y="3295564"/>
        <a:ext cx="227168" cy="346734"/>
      </dsp:txXfrm>
    </dsp:sp>
    <dsp:sp modelId="{76B8650F-178B-4047-841A-437DF92AD204}">
      <dsp:nvSpPr>
        <dsp:cNvPr id="0" name=""/>
        <dsp:cNvSpPr/>
      </dsp:nvSpPr>
      <dsp:spPr>
        <a:xfrm>
          <a:off x="611572" y="1268766"/>
          <a:ext cx="2375274" cy="183630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/>
            <a:t>наведіть приклад </a:t>
          </a:r>
          <a:r>
            <a:rPr lang="uk-UA" sz="1800" kern="1200"/>
            <a:t>із </a:t>
          </a:r>
          <a:r>
            <a:rPr lang="uk-UA" sz="1800" kern="1200" smtClean="0"/>
            <a:t>чисельником  </a:t>
          </a:r>
          <a:r>
            <a:rPr lang="uk-UA" sz="1800" kern="1200" dirty="0"/>
            <a:t>5</a:t>
          </a:r>
          <a:endParaRPr lang="ru-RU" sz="1800" kern="1200" dirty="0"/>
        </a:p>
      </dsp:txBody>
      <dsp:txXfrm>
        <a:off x="959423" y="1537686"/>
        <a:ext cx="1679572" cy="1298464"/>
      </dsp:txXfrm>
    </dsp:sp>
    <dsp:sp modelId="{17037617-CBE4-4042-9A44-102CAA089452}">
      <dsp:nvSpPr>
        <dsp:cNvPr id="0" name=""/>
        <dsp:cNvSpPr/>
      </dsp:nvSpPr>
      <dsp:spPr>
        <a:xfrm rot="20167093">
          <a:off x="2960424" y="1297960"/>
          <a:ext cx="387909" cy="5778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2965406" y="1437095"/>
        <a:ext cx="271536" cy="346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Натуральні числа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085184"/>
            <a:ext cx="6400800" cy="13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числа, що використовують для лічби предметів.</a:t>
            </a:r>
          </a:p>
        </p:txBody>
      </p:sp>
      <p:pic>
        <p:nvPicPr>
          <p:cNvPr id="4" name="Рисунок 3" descr="yak-rozbiti-chis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772816"/>
            <a:ext cx="4608512" cy="3133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Весела перерва.Фізкультхвилинка. mp4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32314"/>
            <a:ext cx="9184630" cy="6890314"/>
          </a:xfrm>
        </p:spPr>
      </p:pic>
    </p:spTree>
    <p:extLst>
      <p:ext uri="{BB962C8B-B14F-4D97-AF65-F5344CB8AC3E}">
        <p14:creationId xmlns:p14="http://schemas.microsoft.com/office/powerpoint/2010/main" val="297286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Виконання письмових вправ.</a:t>
            </a:r>
            <a:endParaRPr lang="ru-RU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а)  Запишіть у вигляді звичайного дробу</a:t>
            </a:r>
            <a:endParaRPr lang="ru-RU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1)    шість </a:t>
            </a:r>
            <a:r>
              <a:rPr lang="uk-UA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дев</a:t>
            </a:r>
            <a:r>
              <a:rPr lang="ru-RU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’</a:t>
            </a:r>
            <a:r>
              <a:rPr lang="uk-UA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ятнадцятих</a:t>
            </a:r>
            <a:endParaRPr lang="ru-RU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2)    вісім чотирнадцятих </a:t>
            </a:r>
            <a:endParaRPr lang="ru-RU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3)    сім четвертих</a:t>
            </a:r>
            <a:endParaRPr lang="ru-RU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4)    двадцять сорок третіх</a:t>
            </a:r>
            <a:endParaRPr lang="ru-RU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5)    сорок три вісімдесят перших </a:t>
            </a:r>
            <a:endParaRPr lang="ru-RU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6)    тридцять три двадцять других</a:t>
            </a:r>
            <a:endParaRPr lang="ru-RU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225px-Cake_quarters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2996952"/>
            <a:ext cx="2143125" cy="16287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б) яку частину року становить </a:t>
            </a:r>
            <a:r>
              <a:rPr 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: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  а) 1 місяць    б) 2 місяці    в) 6 місяців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>
              <a:buNone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0001-001-Drob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356992"/>
            <a:ext cx="3672408" cy="275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2836911"/>
          </a:xfr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uk-UA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в) Накресліть квадрат зі сторонами 6 см. Розділіть його на шість рівних частин. </a:t>
            </a:r>
            <a:endParaRPr lang="ru-RU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uk-UA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Зафарбуйте – 4 частини. Яка частина  квадрата залишилась не зафарбованою? </a:t>
            </a:r>
            <a:endParaRPr lang="ru-RU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Drob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509120"/>
            <a:ext cx="4648200" cy="2162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548680"/>
            <a:ext cx="4906888" cy="5904656"/>
          </a:xfrm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в) Накресліть квадрат зі сторонами 8 см. Розділіть його на 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шість рівних частин.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Зафарбуйте – 4 частини. Яка частина  квадрата залишилась не зафарбованою?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г) яку частину алфавіту становлять голосні літери, приголосні?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д) намалюйте листок дуба. Поділіть по жилкам на дев'ять частин: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Зафарбуйте : 3 частини – жовтим кольором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3 частини -  помаранчевим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3 частини -  світло-коричневим кольором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е) В книзі 120 сторінок із них 40 займають ілюстрації. Яку частину книги займають ілюстрації?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є) виразіть у метрах: 3 см, 9см, 6мм; у годинах 1 хв., 26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хв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,45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хв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10260632" y="1556793"/>
            <a:ext cx="78160" cy="3096344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132856"/>
            <a:ext cx="2736304" cy="2652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 «Ромашка»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7427168" cy="18315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7570846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200px-Smiley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2060848"/>
            <a:ext cx="3112740" cy="311274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4525963"/>
          </a:xfr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 людині доводиться не тільки рахувати предмети, але й вимірювати величини.</a:t>
            </a:r>
            <a:endParaRPr lang="en-US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uk-UA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розвитку сільськогосподарської діяльності прадавніх людей виникла потреба вимірювати довжини, площі земельних ділянок, об’єми і маси тіл тощо. При цьому траплялося, що одиниця вимірювання не укладалася в ціле число разів у величину, що вимірюють.  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yak-perevesti-naturalni-chisla-v-zna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0"/>
            <a:ext cx="6839722" cy="1916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4474840" cy="4752528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’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язку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такою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повсякденною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діяльністю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людини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почали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вживати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вирази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: половина,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третина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чверть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’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ята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частина тощо. Отже, дробові виникли як результат практичної діяльності людей з вимірювання величин. Деякі звичайні були відомі вже стародавнім єгиптянам. Вони використовували дроби переважно з чисельником 1.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 descr="Дроб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060848"/>
            <a:ext cx="3672408" cy="29032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Запис дробів за допомогою чисельника і знаменника з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’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явився у Стародавній Греції.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132856"/>
          <a:ext cx="8291264" cy="39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4008" y="908720"/>
            <a:ext cx="4392488" cy="5472608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Першими європейським ученим, який став використовувати і поширювати сучасний запис дробів,був італійський купець і мандрівник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Фібоначчі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(Леонардо Пізанський). Спочатку європейські математики оперували тільки зі звичайними дробами. Повноцінна теорія звичайний дробів і дій ними склалося в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XVI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столітті, завдяки італійському ученому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Нінкало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Тарталья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німецькому математику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Клавісу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Содержимое 5" descr="3725330_f26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4067211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352928" cy="323123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Український термін дріб, як і його аналоги в інших мовах, походить від </a:t>
            </a:r>
            <a:r>
              <a:rPr lang="en-US" dirty="0" smtClean="0"/>
              <a:t>(</a:t>
            </a:r>
            <a:r>
              <a:rPr lang="uk-UA" dirty="0" err="1" smtClean="0"/>
              <a:t>лат.ḟṛḁḉṫṷṛḁ</a:t>
            </a:r>
            <a:r>
              <a:rPr lang="en-US" dirty="0" smtClean="0"/>
              <a:t>)</a:t>
            </a:r>
            <a:r>
              <a:rPr lang="uk-UA" dirty="0" smtClean="0"/>
              <a:t>, який у свою чергу, є перекладом арабського терміна з тим же значенням роздробляти.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yak-perevesti-v-desyatkovu-dri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4437112"/>
            <a:ext cx="2883413" cy="2162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484784"/>
            <a:ext cx="8229600" cy="4525963"/>
          </a:xfrm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isometricOffAxis2Left"/>
            <a:lightRig rig="threePt" dir="t"/>
          </a:scene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cene3d>
              <a:camera prst="perspectiveLef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Як і натуральні числа, дроби можна розмістити на координатному промені. На малюнку 221 ви бачите, що одиничний відрізок поділено на 5 рівних частин. Тому ціна утвореної меншої поділки – 1</a:t>
            </a:r>
            <a:r>
              <a:rPr lang="en-US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. Якщо цю шкалу нанести на координатний промінь, то можна виразити і дробові координати, точок на ньому. </a:t>
            </a: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 descr="57bdd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293096"/>
            <a:ext cx="1524003" cy="149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48680"/>
            <a:ext cx="5061248" cy="1152128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i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Увага: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204865"/>
            <a:ext cx="8229600" cy="3240360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None/>
            </a:pPr>
            <a:r>
              <a:rPr lang="en-US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uk-UA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що більшу координату має точка, то далі від початку координати вона розміщується на координатному промені.</a:t>
            </a:r>
            <a:endParaRPr lang="ru-RU" b="1" i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07524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8291264" cy="399181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561</Words>
  <Application>Microsoft Office PowerPoint</Application>
  <PresentationFormat>Экран (4:3)</PresentationFormat>
  <Paragraphs>44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Натуральні числа</vt:lpstr>
      <vt:lpstr>Презентация PowerPoint</vt:lpstr>
      <vt:lpstr>Презентация PowerPoint</vt:lpstr>
      <vt:lpstr>Запис дробів за допомогою чисельника і знаменника з’явився у Стародавній Греції.</vt:lpstr>
      <vt:lpstr>Презентация PowerPoint</vt:lpstr>
      <vt:lpstr> Український термін дріб, як і його аналоги в інших мовах, походить від (лат.ḟṛḁḉṫṷṛḁ), який у свою чергу, є перекладом арабського терміна з тим же значенням роздробляти. </vt:lpstr>
      <vt:lpstr>Презентация PowerPoint</vt:lpstr>
      <vt:lpstr>Увага: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 «Ромашка»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Натуральні числа</dc:title>
  <dc:creator>VitЁk</dc:creator>
  <cp:lastModifiedBy>Computer</cp:lastModifiedBy>
  <cp:revision>77</cp:revision>
  <dcterms:created xsi:type="dcterms:W3CDTF">2013-12-03T18:18:15Z</dcterms:created>
  <dcterms:modified xsi:type="dcterms:W3CDTF">2014-02-28T05:49:08Z</dcterms:modified>
</cp:coreProperties>
</file>