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5D41"/>
    <a:srgbClr val="722502"/>
    <a:srgbClr val="0371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6936EB-7CB1-4B1A-881A-74CF7461F4CA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095F463-84D2-4331-971C-7C0973129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458200" cy="3071834"/>
          </a:xfrm>
        </p:spPr>
        <p:txBody>
          <a:bodyPr>
            <a:normAutofit/>
          </a:bodyPr>
          <a:lstStyle/>
          <a:p>
            <a:pPr algn="ctr"/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Методичний кабінет відділу освіти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Уманської районної державної адміністрації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err="1" smtClean="0">
                <a:latin typeface="Times New Roman" pitchFamily="18" charset="0"/>
                <a:cs typeface="Times New Roman" pitchFamily="18" charset="0"/>
              </a:rPr>
              <a:t>Юрківський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“ Дошкільний навчальний заклад – загальноосвітня школа І-ІІІ ступенів ”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Уманської районної ради Черкаської області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cap="none" dirty="0" smtClean="0">
                <a:latin typeface="Times New Roman" pitchFamily="18" charset="0"/>
                <a:cs typeface="Times New Roman" pitchFamily="18" charset="0"/>
              </a:rPr>
              <a:t>Варіативний модуль</a:t>
            </a: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sz="20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Технологія оздоблення виробів художнім випалюванням ”</a:t>
            </a:r>
            <a:r>
              <a:rPr lang="uk-UA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sz="2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sz="2400" cap="none" dirty="0" smtClean="0">
                <a:effectLst/>
                <a:latin typeface="Cambria" pitchFamily="18" charset="0"/>
              </a:rPr>
              <a:t>                                                              </a:t>
            </a:r>
            <a:r>
              <a:rPr lang="uk-UA" sz="1800" cap="none" dirty="0" smtClean="0">
                <a:effectLst/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резентацію підготував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вчитель трудового навчання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uk-UA" sz="1800" cap="none" dirty="0" err="1" smtClean="0">
                <a:latin typeface="Times New Roman" pitchFamily="18" charset="0"/>
                <a:cs typeface="Times New Roman" pitchFamily="18" charset="0"/>
              </a:rPr>
              <a:t>Неживляк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Олег Дмитрович</a:t>
            </a:r>
            <a:endParaRPr lang="ru-RU" sz="1800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5004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714752"/>
            <a:ext cx="361122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57200"/>
            <a:ext cx="8072494" cy="1471602"/>
          </a:xfrm>
        </p:spPr>
        <p:txBody>
          <a:bodyPr>
            <a:norm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  Тема. </a:t>
            </a:r>
            <a:r>
              <a:rPr lang="uk-UA" cap="none" dirty="0" smtClean="0">
                <a:latin typeface="Times New Roman" pitchFamily="18" charset="0"/>
                <a:cs typeface="Times New Roman" pitchFamily="18" charset="0"/>
              </a:rPr>
              <a:t>Пошук виробів - аналогів та зображень   для випалювання.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6546" y="2428875"/>
            <a:ext cx="2779896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428868"/>
            <a:ext cx="2921794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Зразки виробів</a:t>
            </a:r>
            <a:endParaRPr lang="ru-RU" b="1" cap="none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User\Рабочий стол\Учитель року\Уроки\post-6401-0-12169800-1371496344_thum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1649888" cy="2471742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Учитель року\Уроки\2013-04-04-1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57166"/>
            <a:ext cx="1430539" cy="2543180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Учитель року\Уроки\1e514422803-materialy-dlya-tvorchestva-ramka-dlya-foto-n66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285860"/>
            <a:ext cx="3214710" cy="3786214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Учитель року\Уроки\3783794_20130630102154_600x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429000"/>
            <a:ext cx="2357439" cy="3143252"/>
          </a:xfrm>
          <a:prstGeom prst="rect">
            <a:avLst/>
          </a:prstGeom>
          <a:noFill/>
        </p:spPr>
      </p:pic>
      <p:pic>
        <p:nvPicPr>
          <p:cNvPr id="3078" name="Picture 6" descr="G:\Трудове навчання\Вироби\Роздільні дошки\48306949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3571876"/>
            <a:ext cx="2538581" cy="2976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24765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86446" y="785794"/>
            <a:ext cx="3079152" cy="204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143116"/>
            <a:ext cx="3214695" cy="214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00504"/>
            <a:ext cx="3047988" cy="228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857628"/>
            <a:ext cx="2575028" cy="266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74270" cy="6643710"/>
          </a:xfrm>
        </p:spPr>
        <p:txBody>
          <a:bodyPr>
            <a:normAutofit fontScale="90000"/>
          </a:bodyPr>
          <a:lstStyle/>
          <a:p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Інформаційні джерела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  Інтернет                                          Книги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                                Листівки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Газети, журнали                               Малюнки</a:t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b="1" cap="none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cap="none" dirty="0" smtClean="0">
                <a:latin typeface="Times New Roman" pitchFamily="18" charset="0"/>
                <a:cs typeface="Times New Roman" pitchFamily="18" charset="0"/>
              </a:rPr>
              <a:t>                          Практична робота. </a:t>
            </a:r>
            <a:br>
              <a:rPr lang="uk-UA" sz="32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cap="none" dirty="0" smtClean="0">
                <a:latin typeface="Times New Roman" pitchFamily="18" charset="0"/>
                <a:cs typeface="Times New Roman" pitchFamily="18" charset="0"/>
              </a:rPr>
              <a:t>Вибір виробу та розробка до нього оздоблення.</a:t>
            </a:r>
            <a:endParaRPr lang="ru-RU" sz="3200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User\Рабочий стол\Учитель року\Уроки\роб 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1838308" cy="1744141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5123" name="Picture 3" descr="C:\Documents and Settings\User\Рабочий стол\Учитель року\Уроки\doshka-dlja-narizannja-oval-o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643050"/>
            <a:ext cx="2357454" cy="2357454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5124" name="Picture 4" descr="C:\Documents and Settings\User\Рабочий стол\Учитель року\Уроки\doshka-kuhonna-derevm-23h36sm-de-lux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l="16275" t="10850" r="5063" b="13200"/>
          <a:stretch>
            <a:fillRect/>
          </a:stretch>
        </p:blipFill>
        <p:spPr bwMode="auto">
          <a:xfrm>
            <a:off x="6143636" y="1714488"/>
            <a:ext cx="2071702" cy="2000264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5125" name="Picture 5" descr="C:\Documents and Settings\User\Рабочий стол\Учитель року\Уроки\5785878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857628"/>
            <a:ext cx="2043112" cy="2756361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5126" name="Picture 6" descr="C:\Documents and Settings\User\Рабочий стол\Учитель року\Уроки\23977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4214818"/>
            <a:ext cx="3219448" cy="2310629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5127" name="Picture 7" descr="C:\Documents and Settings\User\Рабочий стол\Учитель року\Уроки\doshka-kuhonna-derevyan-artavr1004-aurora.jpg"/>
          <p:cNvPicPr>
            <a:picLocks noChangeAspect="1" noChangeArrowheads="1"/>
          </p:cNvPicPr>
          <p:nvPr/>
        </p:nvPicPr>
        <p:blipFill>
          <a:blip r:embed="rId7"/>
          <a:srcRect l="26667" t="13333" r="26666" b="20000"/>
          <a:stretch>
            <a:fillRect/>
          </a:stretch>
        </p:blipFill>
        <p:spPr bwMode="auto">
          <a:xfrm>
            <a:off x="6643702" y="4071942"/>
            <a:ext cx="1714512" cy="2449303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b="1" cap="none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використаних джерел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428736"/>
            <a:ext cx="8286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Література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AutoNum type="arabicPeriod"/>
            </a:pP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Дэниел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Райт. Искусство выжигания по дереву.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Контэнт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2005г.</a:t>
            </a:r>
          </a:p>
          <a:p>
            <a:pPr marL="457200" indent="-45720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Сью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Уолтерс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Пирография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искусство выжигания по дереву.-       </a:t>
            </a:r>
          </a:p>
          <a:p>
            <a:pPr marL="457200" indent="-45720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Ростов-на-Дону. Феникс, 2006г. </a:t>
            </a:r>
          </a:p>
          <a:p>
            <a:pPr marL="514350" indent="-51435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Пул С. Выжигание по дереву: Техника. Приемы. Изделия . АСТ-ПРЕСС, 2007г.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uk-UA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http://newdem.org.ua/ukr/articles/vijiganie/</a:t>
            </a:r>
            <a:endParaRPr lang="uk-UA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http://news-day.com.ua/culture/1879/</a:t>
            </a:r>
            <a:endParaRPr lang="uk-UA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http://hutsul.museum/collection/44/635/</a:t>
            </a:r>
            <a:endParaRPr lang="uk-UA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http://9402.ru.all.biz/pribor-dlya-vyzhiganiya-pdv-uzor-g193290</a:t>
            </a:r>
            <a:endParaRPr lang="uk-UA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http://forum.harmonica.ru/viewtopic.php?t</a:t>
            </a:r>
            <a:endParaRPr lang="uk-UA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http://pyrography-fireart.ru/publ/pirografija/1-1-0-25</a:t>
            </a:r>
            <a:endParaRPr lang="uk-UA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http://kvu.su/profile/user/1238/blog/1005/</a:t>
            </a:r>
            <a:endParaRPr lang="uk-UA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166</TotalTime>
  <Words>79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Методичний кабінет відділу освіти Уманської районної державної адміністрації Юрківський навчально-виховний комплекс “ Дошкільний навчальний заклад – загальноосвітня школа І-ІІІ ступенів ” Уманської районної ради Черкаської області Варіативний модуль “ Технологія оздоблення виробів художнім випалюванням ”                                                               Презентацію підготував                                                                                вчитель трудового навчання                                                                              Неживляк Олег Дмитрович</vt:lpstr>
      <vt:lpstr>   Тема. Пошук виробів - аналогів та зображень   для випалювання.</vt:lpstr>
      <vt:lpstr>Зразки виробів</vt:lpstr>
      <vt:lpstr>                                                                      Інформаційні джерела            Інтернет                                          Книги                                      Листівки    Газети, журнали                               Малюнки                     </vt:lpstr>
      <vt:lpstr>                          Практична робота.  Вибір виробу та розробка до нього оздоблення.</vt:lpstr>
      <vt:lpstr>      Список використаних джерел: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Варіативний модуль “ Технологія оздоблення виробів художнім випалюванням ”</dc:title>
  <dc:creator>User</dc:creator>
  <cp:lastModifiedBy>User</cp:lastModifiedBy>
  <cp:revision>21</cp:revision>
  <dcterms:created xsi:type="dcterms:W3CDTF">2013-10-27T11:36:06Z</dcterms:created>
  <dcterms:modified xsi:type="dcterms:W3CDTF">2014-02-19T21:49:21Z</dcterms:modified>
</cp:coreProperties>
</file>