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70" autoAdjust="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33A39-A1B1-44F6-87AA-ED3BE0F90149}" type="datetimeFigureOut">
              <a:rPr lang="ru-RU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EA329-B481-4508-8077-5EABC9ED8F3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3071834"/>
          </a:xfrm>
          <a:solidFill>
            <a:schemeClr val="bg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Методичний кабінет відділу освіти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Уманської районної державної адміністрації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Юрківський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“ Дошкільний навчальний заклад – загальноосвітня школа І-ІІІ ступенів ”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Уманської районної ради Черкаської області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Варіативний модуль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Технологія оздоблення виробів художнім випалюванням ”</a:t>
            </a:r>
            <a: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                                  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Презентацію підготував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вчитель трудового навчання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Неживляк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Олег Дмитрович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143380"/>
            <a:ext cx="304962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973714"/>
            <a:ext cx="2833686" cy="24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643314"/>
            <a:ext cx="2205040" cy="273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643073"/>
          </a:xfrm>
          <a:solidFill>
            <a:schemeClr val="bg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Оздоблення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виробу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Мета: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закріпити уміння виконувати прозоре оздоблення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G:\Трудове навчання\Вироби\Техніки виконання\випалювання\Зразки випалювання\Вироби\30806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496"/>
            <a:ext cx="4034304" cy="3071834"/>
          </a:xfrm>
          <a:prstGeom prst="rect">
            <a:avLst/>
          </a:prstGeom>
          <a:noFill/>
        </p:spPr>
      </p:pic>
      <p:pic>
        <p:nvPicPr>
          <p:cNvPr id="2053" name="Picture 5" descr="G:\Трудове навчання\Вироби\Техніки виконання\випалювання\Зразки випалювання\Вироби\21233012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643182"/>
            <a:ext cx="3062189" cy="3467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714379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Оздоблення фарбуванням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5500726" cy="310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500570"/>
            <a:ext cx="3057530" cy="192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643446"/>
            <a:ext cx="490469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 l="11811" r="10236"/>
          <a:stretch>
            <a:fillRect/>
          </a:stretch>
        </p:blipFill>
        <p:spPr bwMode="auto">
          <a:xfrm>
            <a:off x="6429388" y="1571612"/>
            <a:ext cx="2357454" cy="242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285883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Покриття виробу лаком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785926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3193" t="1710" r="4281" b="10764"/>
          <a:stretch>
            <a:fillRect/>
          </a:stretch>
        </p:blipFill>
        <p:spPr bwMode="auto">
          <a:xfrm>
            <a:off x="500034" y="1857364"/>
            <a:ext cx="303611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143248"/>
            <a:ext cx="3214695" cy="3214695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r>
              <a:rPr lang="uk-UA" dirty="0"/>
              <a:t>Старанно вимийте руки з милом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71635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Правила безпечної роботи під час лакування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14488"/>
            <a:ext cx="7072362" cy="264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Одягніть </a:t>
            </a:r>
            <a:r>
              <a:rPr lang="uk-UA" sz="2000" dirty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руки гумові рукавички.</a:t>
            </a:r>
            <a:endParaRPr lang="ru-RU" sz="2000" dirty="0">
              <a:ln w="18415" cmpd="sng">
                <a:noFill/>
                <a:prstDash val="solid"/>
              </a:ln>
              <a:solidFill>
                <a:srgbClr val="FFFF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Наносити </a:t>
            </a:r>
            <a:r>
              <a:rPr lang="uk-UA" sz="2000" dirty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покриття тільки в добре провітрюваному </a:t>
            </a:r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приміщені.</a:t>
            </a:r>
          </a:p>
          <a:p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Не </a:t>
            </a:r>
            <a:r>
              <a:rPr lang="uk-UA" sz="2000" dirty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можна користуватися електронагрівальними приладами</a:t>
            </a:r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 smtClean="0">
                <a:ln w="18415" cmpd="sng">
                  <a:noFill/>
                  <a:prstDash val="solid"/>
                </a:ln>
                <a:solidFill>
                  <a:srgbClr val="FF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Після роботи старанно вимийте руки з милом.</a:t>
            </a:r>
            <a:endParaRPr lang="ru-RU" sz="2000" dirty="0">
              <a:ln w="18415" cmpd="sng">
                <a:noFill/>
                <a:prstDash val="solid"/>
              </a:ln>
              <a:solidFill>
                <a:srgbClr val="FFFF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solidFill>
                  <a:srgbClr val="FFCC00"/>
                </a:solidFill>
              </a:rPr>
              <a:t> </a:t>
            </a:r>
            <a:endParaRPr lang="uk-UA" dirty="0">
              <a:solidFill>
                <a:srgbClr val="FFCC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t="4145" r="2597" b="19894"/>
          <a:stretch>
            <a:fillRect/>
          </a:stretch>
        </p:blipFill>
        <p:spPr bwMode="auto">
          <a:xfrm>
            <a:off x="714348" y="4000504"/>
            <a:ext cx="46859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/>
          <a:srcRect l="3425" t="2373" r="685" b="14556"/>
          <a:stretch>
            <a:fillRect/>
          </a:stretch>
        </p:blipFill>
        <p:spPr bwMode="auto">
          <a:xfrm>
            <a:off x="6357950" y="3786190"/>
            <a:ext cx="200026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1472" y="1071546"/>
            <a:ext cx="821537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uk-UA" sz="2400" b="1" dirty="0" smtClean="0"/>
          </a:p>
          <a:p>
            <a:endParaRPr lang="uk-UA" sz="2400" b="1" dirty="0" smtClean="0"/>
          </a:p>
          <a:p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Послідовність 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виконання практичної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роботи.</a:t>
            </a:r>
            <a:endParaRPr lang="ru-RU" sz="20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Підготувати все необхідне до роботи.</a:t>
            </a:r>
            <a:endParaRPr lang="ru-RU" sz="2000" b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2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Увімкнути витяжку. Якщо витяжка відсутня, лакування проводити </a:t>
            </a:r>
            <a:endParaRPr lang="uk-UA" sz="20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у приміщенні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, яке добре провітрюється.</a:t>
            </a:r>
            <a:endParaRPr lang="ru-RU" sz="2000" b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3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За допомогою щітки нанести на поверхню тонкий шар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лаку.</a:t>
            </a:r>
            <a:endParaRPr lang="ru-RU" sz="20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Перевір якість виконаної роботи.</a:t>
            </a:r>
            <a:endParaRPr lang="ru-RU" sz="2000" b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5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Поклади виріб у визначене місце для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висихання.</a:t>
            </a:r>
            <a:endParaRPr lang="ru-RU" sz="20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2000" b="1" dirty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Прибери робоче місце. Щітку постав у посудину із водою</a:t>
            </a:r>
            <a:r>
              <a:rPr lang="uk-UA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642942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Практична робота.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Лакування виробу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G:\Трудове навчання\Вироби\Техніки виконання\випалювання\6339276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71942"/>
            <a:ext cx="2905122" cy="2332398"/>
          </a:xfrm>
          <a:prstGeom prst="rect">
            <a:avLst/>
          </a:prstGeom>
          <a:noFill/>
        </p:spPr>
      </p:pic>
      <p:pic>
        <p:nvPicPr>
          <p:cNvPr id="5122" name="Picture 2" descr="G:\Трудове навчання\Вироби\Техніки виконання\випалювання\180841868.jpg"/>
          <p:cNvPicPr>
            <a:picLocks noChangeAspect="1" noChangeArrowheads="1"/>
          </p:cNvPicPr>
          <p:nvPr/>
        </p:nvPicPr>
        <p:blipFill>
          <a:blip r:embed="rId4"/>
          <a:srcRect b="4069"/>
          <a:stretch>
            <a:fillRect/>
          </a:stretch>
        </p:blipFill>
        <p:spPr bwMode="auto">
          <a:xfrm>
            <a:off x="1214414" y="4071942"/>
            <a:ext cx="2994244" cy="2302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1472" y="1071546"/>
            <a:ext cx="821537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uk-UA" sz="2400" b="1" dirty="0" smtClean="0"/>
          </a:p>
          <a:p>
            <a:endParaRPr lang="uk-UA" sz="24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4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Література:</a:t>
            </a:r>
          </a:p>
          <a:p>
            <a:pPr marL="457200" indent="-457200" algn="l">
              <a:buAutoNum type="arabicPeriod"/>
            </a:pPr>
            <a:r>
              <a:rPr lang="ru-RU" sz="2000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Дэниел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Райт. Искусство выжигания по дереву. </a:t>
            </a:r>
            <a:r>
              <a:rPr lang="ru-RU" sz="2000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Контэнт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, 2005г.</a:t>
            </a:r>
          </a:p>
          <a:p>
            <a:pPr marL="457200" indent="-457200" algn="l"/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Сью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Уолтерс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Пирография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или искусство выжигания по дереву.-       </a:t>
            </a:r>
          </a:p>
          <a:p>
            <a:pPr marL="457200" indent="-457200" algn="l"/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Ростов-на-Дону. Феникс, 2006г. </a:t>
            </a:r>
            <a:endParaRPr lang="ru-RU" sz="18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ru-RU" sz="18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3. Пул С. Выжигание по дереву: Техника. Приемы. Изделия . АСТ-ПРЕСС, 2007г.</a:t>
            </a: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uk-UA" sz="2400" b="1" dirty="0" err="1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4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http://newdem.org.ua/ukr/articles/vijiganie/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http://news-day.com.ua/culture/1879/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http://hutsul.museum/collection/44/635/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http://9402.ru.all.biz/pribor-dlya-vyzhiganiya-pdv-uzor-g193290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http://forum.harmonica.ru/viewtopic.php?t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http://pyrography-fireart.ru/publ/pirografija/1-1-0-25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000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http://kvu.su/profile/user/1238/blog/1005/</a:t>
            </a:r>
            <a:endParaRPr lang="uk-UA" sz="2000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642942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3200" b="1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204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Методичний кабінет відділу освіти Уманської районної державної адміністрації Юрківський навчально-виховний комплекс “ Дошкільний навчальний заклад – загальноосвітня школа І-ІІІ ступенів ” Уманської районної ради Черкаської області Варіативний модуль “ Технологія оздоблення виробів художнім випалюванням ”                                                               Презентацію підготував                                                                                вчитель трудового навчання                                                                               Неживляк Олег Дмитрович</vt:lpstr>
      <vt:lpstr>Тема. Оздоблення виробу. Мета:  закріпити уміння виконувати прозоре оздоблення </vt:lpstr>
      <vt:lpstr>Оздоблення фарбуванням</vt:lpstr>
      <vt:lpstr>Покриття виробу лаком</vt:lpstr>
      <vt:lpstr>Правила безпечної роботи під час лакування</vt:lpstr>
      <vt:lpstr>Практична робота. Лакування виробу.</vt:lpstr>
      <vt:lpstr>Список використаних джерел: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Варіативний модуль “ Технологія оздоблення виробів художнім випалюванням ”</dc:title>
  <dc:creator>User</dc:creator>
  <cp:lastModifiedBy>User</cp:lastModifiedBy>
  <cp:revision>20</cp:revision>
  <dcterms:created xsi:type="dcterms:W3CDTF">2014-02-18T07:14:28Z</dcterms:created>
  <dcterms:modified xsi:type="dcterms:W3CDTF">2014-02-20T20:24:12Z</dcterms:modified>
</cp:coreProperties>
</file>