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8B8DE-9D96-450C-AC41-4725E2923A94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861C0-F628-4F24-9ED8-FFEEEA7BC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lang="ru-RU" sz="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714752"/>
            <a:ext cx="33337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500438"/>
            <a:ext cx="2286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884000" cy="2928958"/>
          </a:xfrm>
          <a:blipFill>
            <a:blip r:embed="rId5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Методичний кабінет відділу освіти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Уманської районної державної адміністрації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Юрківський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“ Дошкільний навчальний заклад – загальноосвітня школа І-ІІІ ступенів ”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Уманської районної ради Черкаської області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Варіативний модуль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Технологія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оздоблення виробів художнім </a:t>
            </a:r>
            <a:r>
              <a:rPr lang="uk-UA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випалюванням </a:t>
            </a:r>
            <a:r>
              <a:rPr lang="uk-UA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                                           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Презентацію підготував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вчитель трудового навчання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Неживляк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Олег Дмитрович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endParaRPr lang="uk-UA" sz="2000" dirty="0" smtClean="0"/>
          </a:p>
          <a:p>
            <a:endParaRPr lang="uk-UA" sz="2000" dirty="0" smtClean="0"/>
          </a:p>
          <a:p>
            <a:endParaRPr lang="uk-UA" sz="2000" dirty="0" smtClean="0"/>
          </a:p>
          <a:p>
            <a:endParaRPr lang="uk-UA" sz="2000" dirty="0" smtClean="0"/>
          </a:p>
          <a:p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marL="457200" indent="-457200" algn="l">
              <a:buAutoNum type="arabicPeriod"/>
            </a:pP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Дэниел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Райт. Искусство выжигания по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дереву.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Контэнт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2005г.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Сью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Уолтерс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Пирография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 искусство выжигания по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дереву.-       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Ростов-на-Дону. Феникс, 2006г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Пул С. Выжигание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дереву: Техника. Приемы. Изделия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АСТ-ПРЕСС, 2007г.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http://newdem.org.ua/ukr/articles/vijiganie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http://news-day.com.ua/culture/1879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http://hutsul.museum/collection/44/635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9402.ru.all.biz/pribor-dlya-vyzhiganiya-pdv-uzor-g193290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forum.harmonica.ru/viewtopic.php?t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pyrography-fireart.ru/publ/pirografija/1-1-0-25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http://kvu.su/profile/user/1238/blog/1005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000132"/>
          </a:xfrm>
          <a:blipFill>
            <a:blip r:embed="rId3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uk-UA" sz="2800" b="1" dirty="0" smtClean="0"/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lang="ru-RU" sz="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3071834"/>
          </a:xfrm>
          <a:blipFill>
            <a:blip r:embed="rId3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Художнє випалювання. Інструменти й пристосування.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Конструкційні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матеріали.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2500306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lang="ru-RU" sz="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357322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Випалювання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– один із видів художнього оздоблення дерева.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785926"/>
            <a:ext cx="293005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 r="-315" b="7983"/>
          <a:stretch>
            <a:fillRect/>
          </a:stretch>
        </p:blipFill>
        <p:spPr bwMode="auto">
          <a:xfrm>
            <a:off x="357158" y="2857496"/>
            <a:ext cx="37460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3429000"/>
            <a:ext cx="2734847" cy="304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lang="ru-RU" sz="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928694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Вироби, оздоблені випалюванням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099" name="Picture 3" descr="G:\Трудове навчання\Вироби\випалювання\Зразки випалювання\Вироби\[092304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143380"/>
            <a:ext cx="2929466" cy="2197099"/>
          </a:xfrm>
          <a:prstGeom prst="rect">
            <a:avLst/>
          </a:prstGeom>
          <a:noFill/>
        </p:spPr>
      </p:pic>
      <p:pic>
        <p:nvPicPr>
          <p:cNvPr id="4100" name="Picture 4" descr="G:\Трудове навчання\Вироби\випалювання\Зразки випалювання\Вироби\308065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428736"/>
            <a:ext cx="3709035" cy="2824165"/>
          </a:xfrm>
          <a:prstGeom prst="rect">
            <a:avLst/>
          </a:prstGeom>
          <a:noFill/>
        </p:spPr>
      </p:pic>
      <p:pic>
        <p:nvPicPr>
          <p:cNvPr id="4098" name="Picture 2" descr="C:\Documents and Settings\User\Рабочий стол\Учитель року\Уроки\33801388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4071942"/>
            <a:ext cx="2952744" cy="2214558"/>
          </a:xfrm>
          <a:prstGeom prst="rect">
            <a:avLst/>
          </a:prstGeom>
          <a:noFill/>
        </p:spPr>
      </p:pic>
      <p:pic>
        <p:nvPicPr>
          <p:cNvPr id="4101" name="Picture 5" descr="G:\Трудове навчання\Вироби\випалювання\Зразки випалювання\Вироби\[125878]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285860"/>
            <a:ext cx="3286148" cy="2439965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7554" y="3286124"/>
            <a:ext cx="2361011" cy="314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lang="ru-RU" sz="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000132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Прилади  для  випалювання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428736"/>
            <a:ext cx="342902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1357298"/>
            <a:ext cx="370702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3786190"/>
            <a:ext cx="3762368" cy="2671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lang="ru-RU" sz="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000132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uk-UA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Піротипія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714488"/>
            <a:ext cx="286109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643050"/>
            <a:ext cx="3510103" cy="2660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3714752"/>
            <a:ext cx="417586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endParaRPr lang="uk-UA" dirty="0" smtClean="0"/>
          </a:p>
          <a:p>
            <a:endParaRPr lang="uk-UA" dirty="0"/>
          </a:p>
          <a:p>
            <a:pPr algn="l"/>
            <a:r>
              <a:rPr lang="uk-UA" dirty="0"/>
              <a:t> </a:t>
            </a:r>
            <a:r>
              <a:rPr lang="uk-UA" dirty="0" smtClean="0"/>
              <a:t>                 </a:t>
            </a:r>
          </a:p>
          <a:p>
            <a:pPr algn="l"/>
            <a:r>
              <a:rPr lang="uk-UA" dirty="0"/>
              <a:t> </a:t>
            </a:r>
            <a:r>
              <a:rPr lang="uk-UA" dirty="0" smtClean="0"/>
              <a:t>                </a:t>
            </a:r>
            <a:r>
              <a:rPr lang="uk-UA" dirty="0" smtClean="0">
                <a:solidFill>
                  <a:schemeClr val="tx1"/>
                </a:solidFill>
              </a:rPr>
              <a:t>Фанера                                Дошки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000132"/>
          </a:xfrm>
          <a:blipFill>
            <a:blip r:embed="rId3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Конструкційні матеріали для випалювання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857496"/>
            <a:ext cx="371279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2928934"/>
            <a:ext cx="41719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endParaRPr lang="uk-UA" dirty="0" smtClean="0"/>
          </a:p>
          <a:p>
            <a:endParaRPr lang="uk-UA" sz="2400" dirty="0" smtClean="0">
              <a:solidFill>
                <a:schemeClr val="tx1"/>
              </a:solidFill>
            </a:endParaRPr>
          </a:p>
          <a:p>
            <a:endParaRPr lang="uk-UA" sz="2400" dirty="0">
              <a:solidFill>
                <a:schemeClr val="tx1"/>
              </a:solidFill>
            </a:endParaRPr>
          </a:p>
          <a:p>
            <a:pPr algn="l"/>
            <a:r>
              <a:rPr lang="uk-UA" sz="2400" dirty="0" smtClean="0">
                <a:solidFill>
                  <a:schemeClr val="tx1"/>
                </a:solidFill>
              </a:rPr>
              <a:t>         Вільха                     Липа                    Береза               Верба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000132"/>
          </a:xfrm>
          <a:blipFill>
            <a:blip r:embed="rId3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Конструкційні матеріали для випалювання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 t="14286"/>
          <a:stretch>
            <a:fillRect/>
          </a:stretch>
        </p:blipFill>
        <p:spPr bwMode="auto">
          <a:xfrm>
            <a:off x="714348" y="2357430"/>
            <a:ext cx="1704975" cy="257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 t="13730"/>
          <a:stretch>
            <a:fillRect/>
          </a:stretch>
        </p:blipFill>
        <p:spPr bwMode="auto">
          <a:xfrm>
            <a:off x="2714612" y="2357430"/>
            <a:ext cx="167246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2357430"/>
            <a:ext cx="178897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2357430"/>
            <a:ext cx="17621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14290"/>
            <a:ext cx="8715436" cy="6429420"/>
          </a:xfrm>
          <a:blipFill>
            <a:blip r:embed="rId2"/>
            <a:tile tx="0" ty="0" sx="100000" sy="100000" flip="none" algn="tl"/>
          </a:blipFill>
          <a:ln w="76200"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sz="2800" dirty="0" smtClean="0">
                <a:solidFill>
                  <a:schemeClr val="tx1"/>
                </a:solidFill>
              </a:rPr>
              <a:t>Будова приладу для випалювання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428760"/>
          </a:xfrm>
          <a:blipFill>
            <a:blip r:embed="rId3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Практична робота. 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Вивчення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будови приладу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для випалювання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User\Рабочий стол\Учитель року\Уроки\UTxoTczU.jpg"/>
          <p:cNvPicPr>
            <a:picLocks noChangeAspect="1" noChangeArrowheads="1"/>
          </p:cNvPicPr>
          <p:nvPr/>
        </p:nvPicPr>
        <p:blipFill>
          <a:blip r:embed="rId4"/>
          <a:srcRect l="1407" t="5255" r="1407" b="14843"/>
          <a:stretch>
            <a:fillRect/>
          </a:stretch>
        </p:blipFill>
        <p:spPr bwMode="auto">
          <a:xfrm>
            <a:off x="500034" y="2214554"/>
            <a:ext cx="8109642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110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  Методичний кабінет відділу освіти Уманської районної державної адміністрації Юрківський навчально-виховний комплекс “ Дошкільний навчальний заклад – загальноосвітня школа І-ІІІ ступенів ” Уманської районної ради Черкаської області Варіативний модуль “ Технологія оздоблення виробів художнім випалюванням ”                                                               Презентацію підготував                                                                                вчитель трудового навчання                                                                               Неживляк Олег Дмитрович    </vt:lpstr>
      <vt:lpstr>Тема. Художнє випалювання. Інструменти й пристосування. Конструкційні матеріали.  </vt:lpstr>
      <vt:lpstr>Випалювання – один із видів художнього оздоблення дерева.</vt:lpstr>
      <vt:lpstr>Вироби, оздоблені випалюванням</vt:lpstr>
      <vt:lpstr>Прилади  для  випалювання</vt:lpstr>
      <vt:lpstr>Піротипія</vt:lpstr>
      <vt:lpstr>Конструкційні матеріали для випалювання</vt:lpstr>
      <vt:lpstr>Конструкційні матеріали для випалювання</vt:lpstr>
      <vt:lpstr>Практична робота.  Вивчення будови приладу для випалювання. </vt:lpstr>
      <vt:lpstr>  Список використаних джерел: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Варіативний модуль “ Технологія оздоблення виробів художнім випалюванням ”2013</dc:title>
  <dc:creator>User</dc:creator>
  <cp:lastModifiedBy>User</cp:lastModifiedBy>
  <cp:revision>28</cp:revision>
  <dcterms:created xsi:type="dcterms:W3CDTF">2013-10-24T15:18:45Z</dcterms:created>
  <dcterms:modified xsi:type="dcterms:W3CDTF">2014-02-19T21:52:37Z</dcterms:modified>
</cp:coreProperties>
</file>