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1" r:id="rId7"/>
    <p:sldId id="260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10C5-FDF1-4CD6-BE3B-69C3A6B6043C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166F-DAB0-431D-BE3D-D1D061572E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10C5-FDF1-4CD6-BE3B-69C3A6B6043C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166F-DAB0-431D-BE3D-D1D061572E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10C5-FDF1-4CD6-BE3B-69C3A6B6043C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166F-DAB0-431D-BE3D-D1D061572E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10C5-FDF1-4CD6-BE3B-69C3A6B6043C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166F-DAB0-431D-BE3D-D1D061572E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10C5-FDF1-4CD6-BE3B-69C3A6B6043C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166F-DAB0-431D-BE3D-D1D061572E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10C5-FDF1-4CD6-BE3B-69C3A6B6043C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166F-DAB0-431D-BE3D-D1D061572E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10C5-FDF1-4CD6-BE3B-69C3A6B6043C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166F-DAB0-431D-BE3D-D1D061572E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10C5-FDF1-4CD6-BE3B-69C3A6B6043C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166F-DAB0-431D-BE3D-D1D061572E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10C5-FDF1-4CD6-BE3B-69C3A6B6043C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166F-DAB0-431D-BE3D-D1D061572E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10C5-FDF1-4CD6-BE3B-69C3A6B6043C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166F-DAB0-431D-BE3D-D1D061572E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D10C5-FDF1-4CD6-BE3B-69C3A6B6043C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166F-DAB0-431D-BE3D-D1D061572E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D10C5-FDF1-4CD6-BE3B-69C3A6B6043C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4166F-DAB0-431D-BE3D-D1D061572E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8858312" cy="6572296"/>
          </a:xfrm>
          <a:blipFill>
            <a:blip r:embed="rId2"/>
            <a:tile tx="0" ty="0" sx="100000" sy="100000" flip="none" algn="tl"/>
          </a:blipFill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r>
              <a:rPr lang="ru-RU" sz="800" dirty="0" smtClean="0"/>
              <a:t>.</a:t>
            </a:r>
            <a:endParaRPr lang="ru-RU" sz="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4"/>
            <a:ext cx="7772400" cy="2786082"/>
          </a:xfrm>
          <a:solidFill>
            <a:schemeClr val="bg2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Методичний кабінет відділу освіти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Уманської районної державної адміністрації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Юрківський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навчально-виховний комплекс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“ Дошкільний навчальний заклад – загальноосвітня школа І-ІІІ ступенів ”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Уманської районної ради Черкаської області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Варіативний модуль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uk-UA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Технологія оздоблення виробів художнім випалюванням ”</a:t>
            </a:r>
            <a:r>
              <a:rPr lang="uk-UA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/>
            </a:r>
            <a:br>
              <a:rPr lang="uk-UA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r>
              <a:rPr lang="uk-UA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                                                                              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Презентацію підготував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вчитель трудового навчання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Неживляк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Олег Дмитрович</a:t>
            </a:r>
            <a:endParaRPr lang="ru-RU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786190"/>
            <a:ext cx="304962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3643314"/>
            <a:ext cx="2803069" cy="2452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3571876"/>
            <a:ext cx="2205040" cy="2735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8858312" cy="6572296"/>
          </a:xfrm>
          <a:blipFill>
            <a:blip r:embed="rId2"/>
            <a:tile tx="0" ty="0" sx="100000" sy="100000" flip="none" algn="tl"/>
          </a:blipFill>
          <a:ln w="76200">
            <a:solidFill>
              <a:srgbClr val="92D050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500198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Тема.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Способи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випалювання.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571876"/>
            <a:ext cx="4191007" cy="2771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071678"/>
            <a:ext cx="3895719" cy="2857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8858312" cy="6572296"/>
          </a:xfrm>
          <a:blipFill>
            <a:blip r:embed="rId2"/>
            <a:tile tx="0" ty="0" sx="100000" sy="100000" flip="none" algn="tl"/>
          </a:blipFill>
          <a:ln w="76200">
            <a:solidFill>
              <a:srgbClr val="92D050"/>
            </a:solidFill>
          </a:ln>
        </p:spPr>
        <p:txBody>
          <a:bodyPr/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ображен­ня </a:t>
            </a: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утворюється лише з ліній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857387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Контурне випалювання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G:\Трудове навчання\Вироби\випалювання\Зразки випалювання\Техніка\4495_4d2f14984a81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500306"/>
            <a:ext cx="2857505" cy="3581407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2571744"/>
            <a:ext cx="328614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8858312" cy="6572296"/>
          </a:xfrm>
          <a:blipFill>
            <a:blip r:embed="rId2"/>
            <a:tile tx="0" ty="0" sx="100000" sy="100000" flip="none" algn="tl"/>
          </a:blipFill>
          <a:ln w="76200">
            <a:solidFill>
              <a:srgbClr val="92D050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2000264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Силуетне випалювання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G:\Трудове навчання\Вироби\випалювання\Зразки випалювання\Техніка\[034499].jpg"/>
          <p:cNvPicPr>
            <a:picLocks noChangeAspect="1" noChangeArrowheads="1"/>
          </p:cNvPicPr>
          <p:nvPr/>
        </p:nvPicPr>
        <p:blipFill>
          <a:blip r:embed="rId3"/>
          <a:srcRect l="9123" t="8000" r="9123" b="6500"/>
          <a:stretch>
            <a:fillRect/>
          </a:stretch>
        </p:blipFill>
        <p:spPr bwMode="auto">
          <a:xfrm>
            <a:off x="285720" y="2500306"/>
            <a:ext cx="3286148" cy="4071966"/>
          </a:xfrm>
          <a:prstGeom prst="rect">
            <a:avLst/>
          </a:prstGeom>
          <a:noFill/>
        </p:spPr>
      </p:pic>
      <p:pic>
        <p:nvPicPr>
          <p:cNvPr id="4099" name="Picture 3" descr="G:\Трудове навчання\Вироби\випалювання\Зразки випалювання\Тварини\SONY DSC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4268" y="3286124"/>
            <a:ext cx="3365099" cy="3282949"/>
          </a:xfrm>
          <a:prstGeom prst="rect">
            <a:avLst/>
          </a:prstGeom>
          <a:noFill/>
        </p:spPr>
      </p:pic>
      <p:pic>
        <p:nvPicPr>
          <p:cNvPr id="4100" name="Picture 4" descr="G:\Трудове навчання\Вироби\випалювання\Зразки випалювання\p502479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1643050"/>
            <a:ext cx="2511035" cy="33480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8858312" cy="6572296"/>
          </a:xfrm>
          <a:blipFill>
            <a:blip r:embed="rId2"/>
            <a:tile tx="0" ty="0" sx="100000" sy="100000" flip="none" algn="tl"/>
          </a:blipFill>
          <a:ln w="76200">
            <a:solidFill>
              <a:srgbClr val="92D050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2000264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Випалювання зі світлотінями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User\Рабочий стол\Учитель року\Уроки\1917cce8288582bdfccb571bff40741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000240"/>
            <a:ext cx="3286133" cy="4381511"/>
          </a:xfrm>
          <a:prstGeom prst="rect">
            <a:avLst/>
          </a:prstGeom>
          <a:noFill/>
        </p:spPr>
      </p:pic>
      <p:pic>
        <p:nvPicPr>
          <p:cNvPr id="5123" name="Picture 3" descr="G:\Трудове навчання\Вироби\випалювання\Зразки випалювання\Ікони\OLYMPUS DIGITAL CAMERA_3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5" y="2000240"/>
            <a:ext cx="3637114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8858312" cy="6572296"/>
          </a:xfrm>
          <a:blipFill>
            <a:blip r:embed="rId2"/>
            <a:tile tx="0" ty="0" sx="100000" sy="100000" flip="none" algn="tl"/>
          </a:blipFill>
          <a:ln w="76200">
            <a:solidFill>
              <a:srgbClr val="92D050"/>
            </a:solidFill>
          </a:ln>
        </p:spPr>
        <p:txBody>
          <a:bodyPr/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pPr marL="514350" indent="-514350" algn="l"/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Перенести малюнок на матеріал.</a:t>
            </a:r>
          </a:p>
          <a:p>
            <a:pPr marL="514350" indent="-514350" algn="l">
              <a:buAutoNum type="arabicPeriod"/>
            </a:pPr>
            <a:endParaRPr lang="uk-UA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>
              <a:buAutoNum type="arabicPeriod"/>
            </a:pPr>
            <a:endParaRPr lang="uk-UA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>
              <a:buAutoNum type="arabicPeriod"/>
            </a:pPr>
            <a:endParaRPr lang="uk-UA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Здійснити </a:t>
            </a: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випалювання контурів зображення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571635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Практична робота. </a:t>
            </a:r>
            <a:br>
              <a:rPr lang="uk-UA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Виконання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контурного випалювання.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643446"/>
            <a:ext cx="238125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 descr="G:\Трудове навчання\Вироби\випалювання\Ескізи для випалювання\Тварини\Копия a202cb69167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1643050"/>
            <a:ext cx="2116371" cy="2493675"/>
          </a:xfrm>
          <a:prstGeom prst="rect">
            <a:avLst/>
          </a:prstGeom>
          <a:noFill/>
        </p:spPr>
      </p:pic>
      <p:pic>
        <p:nvPicPr>
          <p:cNvPr id="6148" name="Picture 4" descr="G:\Трудове навчання\Вироби\випалювання\Ескізи для випалювання\Герої мультфільмів\[020712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2500306"/>
            <a:ext cx="1754182" cy="1447200"/>
          </a:xfrm>
          <a:prstGeom prst="rect">
            <a:avLst/>
          </a:prstGeom>
          <a:noFill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4603262"/>
            <a:ext cx="3381356" cy="190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8858312" cy="6572296"/>
          </a:xfrm>
          <a:blipFill>
            <a:blip r:embed="rId2"/>
            <a:tile tx="0" ty="0" sx="100000" sy="100000" flip="none" algn="tl"/>
          </a:blipFill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endParaRPr lang="uk-UA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Перенесення малюнка за допомогою копіювального паперу.</a:t>
            </a:r>
          </a:p>
          <a:p>
            <a:pPr marL="457200" indent="-457200">
              <a:buAutoNum type="arabicPeriod"/>
            </a:pPr>
            <a:endParaRPr lang="uk-UA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uk-UA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uk-UA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uk-UA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uk-UA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Перенесення малюнка за допомогою </a:t>
            </a:r>
            <a:r>
              <a:rPr lang="uk-UA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уайт-спіриту</a:t>
            </a:r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42941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Копіювання зображень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3" y="1500174"/>
            <a:ext cx="2071702" cy="210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9" y="1500175"/>
            <a:ext cx="208288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4143380"/>
            <a:ext cx="2362200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2" y="4143380"/>
            <a:ext cx="23050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8858312" cy="6572296"/>
          </a:xfrm>
          <a:blipFill>
            <a:blip r:embed="rId2"/>
            <a:tile tx="0" ty="0" sx="100000" sy="100000" flip="none" algn="tl"/>
          </a:blipFill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endParaRPr lang="uk-UA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Література:</a:t>
            </a:r>
          </a:p>
          <a:p>
            <a:pPr marL="457200" indent="-457200" algn="l">
              <a:buAutoNum type="arabicPeriod"/>
            </a:pP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Дэниел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Райт. Искусство выжигания по дереву.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Контэнт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2005г.</a:t>
            </a:r>
          </a:p>
          <a:p>
            <a:pPr marL="457200" indent="-457200" algn="l"/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Сью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Уолтерс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Пирография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или искусство выжигания по дереву.-       </a:t>
            </a:r>
          </a:p>
          <a:p>
            <a:pPr marL="457200" indent="-457200" algn="l"/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Ростов-на-Дону. Феникс, 2006г. </a:t>
            </a:r>
          </a:p>
          <a:p>
            <a:pPr marL="514350" indent="-514350" algn="l"/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Пул С. Выжигание по дереву: Техника. Приемы. Изделия . АСТ-ПРЕСС, 2007г.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uk-UA" sz="2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 algn="l"/>
            <a:r>
              <a:rPr lang="en-US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http://newdem.org.ua/ukr/articles/vijiganie/</a:t>
            </a:r>
            <a:endParaRPr lang="uk-UA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en-US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http://news-day.com.ua/culture/1879/</a:t>
            </a:r>
            <a:endParaRPr lang="uk-UA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en-US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http://hutsul.museum/collection/44/635/</a:t>
            </a:r>
            <a:endParaRPr lang="uk-UA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en-US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http://9402.ru.all.biz/pribor-dlya-vyzhiganiya-pdv-uzor-g193290</a:t>
            </a:r>
            <a:endParaRPr lang="uk-UA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en-US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http://forum.harmonica.ru/viewtopic.php?t</a:t>
            </a:r>
            <a:endParaRPr lang="uk-UA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en-US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http://pyrography-fireart.ru/publ/pirografija/1-1-0-25</a:t>
            </a:r>
            <a:endParaRPr lang="uk-UA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r>
              <a:rPr lang="en-US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http://kvu.su/profile/user/1238/blog/1005/</a:t>
            </a:r>
            <a:endParaRPr lang="uk-UA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785817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uk-UA" sz="2400" b="1" dirty="0" smtClean="0"/>
              <a:t>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Список використаних джерел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111</Words>
  <Application>Microsoft Office PowerPoint</Application>
  <PresentationFormat>Экран (4:3)</PresentationFormat>
  <Paragraphs>52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Методичний кабінет відділу освіти Уманської районної державної адміністрації Юрківський навчально-виховний комплекс “ Дошкільний навчальний заклад – загальноосвітня школа І-ІІІ ступенів ” Уманської районної ради Черкаської області Варіативний модуль “ Технологія оздоблення виробів художнім випалюванням ”                                                                                 Презентацію підготував                                                                                вчитель трудового навчання                                                                               Неживляк Олег Дмитрович</vt:lpstr>
      <vt:lpstr>Тема. Способи випалювання. </vt:lpstr>
      <vt:lpstr>Контурне випалювання</vt:lpstr>
      <vt:lpstr>Силуетне випалювання</vt:lpstr>
      <vt:lpstr>Випалювання зі світлотінями </vt:lpstr>
      <vt:lpstr>Практична робота.  Виконання контурного випалювання.</vt:lpstr>
      <vt:lpstr>Копіювання зображень</vt:lpstr>
      <vt:lpstr> Список використаних джерел: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Варіативний модуль “ Технологія оздоблення виробів художнім випалюванням ”</dc:title>
  <dc:creator>User</dc:creator>
  <cp:lastModifiedBy>User</cp:lastModifiedBy>
  <cp:revision>13</cp:revision>
  <dcterms:created xsi:type="dcterms:W3CDTF">2013-10-25T02:35:40Z</dcterms:created>
  <dcterms:modified xsi:type="dcterms:W3CDTF">2014-02-19T21:46:37Z</dcterms:modified>
</cp:coreProperties>
</file>