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70" autoAdjust="0"/>
  </p:normalViewPr>
  <p:slideViewPr>
    <p:cSldViewPr>
      <p:cViewPr varScale="1">
        <p:scale>
          <a:sx n="99" d="100"/>
          <a:sy n="99" d="100"/>
        </p:scale>
        <p:origin x="-3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C1BB-2E07-4FBF-93C1-84E16EFFBC11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D78F2C7-6FD5-4B1F-B252-71716DF44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C1BB-2E07-4FBF-93C1-84E16EFFBC11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2C7-6FD5-4B1F-B252-71716DF44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C1BB-2E07-4FBF-93C1-84E16EFFBC11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2C7-6FD5-4B1F-B252-71716DF44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C1BB-2E07-4FBF-93C1-84E16EFFBC11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D78F2C7-6FD5-4B1F-B252-71716DF44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C1BB-2E07-4FBF-93C1-84E16EFFBC11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2C7-6FD5-4B1F-B252-71716DF448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C1BB-2E07-4FBF-93C1-84E16EFFBC11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2C7-6FD5-4B1F-B252-71716DF44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C1BB-2E07-4FBF-93C1-84E16EFFBC11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D78F2C7-6FD5-4B1F-B252-71716DF448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C1BB-2E07-4FBF-93C1-84E16EFFBC11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2C7-6FD5-4B1F-B252-71716DF44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C1BB-2E07-4FBF-93C1-84E16EFFBC11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2C7-6FD5-4B1F-B252-71716DF44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C1BB-2E07-4FBF-93C1-84E16EFFBC11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2C7-6FD5-4B1F-B252-71716DF44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C1BB-2E07-4FBF-93C1-84E16EFFBC11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2C7-6FD5-4B1F-B252-71716DF448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B45C1BB-2E07-4FBF-93C1-84E16EFFBC11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D78F2C7-6FD5-4B1F-B252-71716DF448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2900362"/>
          </a:xfrm>
        </p:spPr>
        <p:txBody>
          <a:bodyPr>
            <a:noAutofit/>
          </a:bodyPr>
          <a:lstStyle/>
          <a:p>
            <a:pPr algn="ctr"/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Методичний кабінет відділу освіти</a:t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Уманської районної державної адміністрації</a:t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dirty="0" err="1" smtClean="0">
                <a:latin typeface="Times New Roman" pitchFamily="18" charset="0"/>
                <a:cs typeface="Times New Roman" pitchFamily="18" charset="0"/>
              </a:rPr>
              <a:t>Юрківський</a:t>
            </a: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smtClean="0">
                <a:latin typeface="Times New Roman" pitchFamily="18" charset="0"/>
                <a:cs typeface="Times New Roman" pitchFamily="18" charset="0"/>
              </a:rPr>
              <a:t>“ Дошкільний </a:t>
            </a: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навчальний заклад – загальноосвітня школа І-ІІІ ступенів ”</a:t>
            </a:r>
            <a:r>
              <a:rPr lang="uk-UA" sz="1800" cap="none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cap="none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smtClean="0">
                <a:latin typeface="Times New Roman" pitchFamily="18" charset="0"/>
                <a:cs typeface="Times New Roman" pitchFamily="18" charset="0"/>
              </a:rPr>
              <a:t>Уманської </a:t>
            </a: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районної </a:t>
            </a:r>
            <a:r>
              <a:rPr lang="uk-UA" sz="1800" cap="none" smtClean="0">
                <a:latin typeface="Times New Roman" pitchFamily="18" charset="0"/>
                <a:cs typeface="Times New Roman" pitchFamily="18" charset="0"/>
              </a:rPr>
              <a:t>ради Черкаської </a:t>
            </a: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uk-UA" sz="1800" cap="none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cap="none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cap="none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1800" b="1" cap="none" smtClean="0">
                <a:latin typeface="Times New Roman" pitchFamily="18" charset="0"/>
                <a:cs typeface="Times New Roman" pitchFamily="18" charset="0"/>
              </a:rPr>
              <a:t>аріативний </a:t>
            </a:r>
            <a:r>
              <a:rPr lang="uk-UA" sz="1800" b="1" cap="none" dirty="0" smtClean="0">
                <a:latin typeface="Times New Roman" pitchFamily="18" charset="0"/>
                <a:cs typeface="Times New Roman" pitchFamily="18" charset="0"/>
              </a:rPr>
              <a:t>модуль</a:t>
            </a: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uk-UA" sz="18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1800" b="1" cap="none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ехнологія </a:t>
            </a:r>
            <a:r>
              <a:rPr lang="uk-UA" sz="18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оздоблення виробів художнім випалюванням ”</a:t>
            </a:r>
            <a:br>
              <a:rPr lang="uk-UA" sz="18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dirty="0" smtClean="0"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             П</a:t>
            </a: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резентацію підготував</a:t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вчитель трудового навчання</a:t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</a:t>
            </a:r>
            <a:r>
              <a:rPr lang="uk-UA" sz="1800" cap="none" dirty="0" err="1" smtClean="0">
                <a:latin typeface="Times New Roman" pitchFamily="18" charset="0"/>
                <a:cs typeface="Times New Roman" pitchFamily="18" charset="0"/>
              </a:rPr>
              <a:t>Неживляк</a:t>
            </a: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> Олег Дмитрович</a:t>
            </a:r>
            <a:endParaRPr lang="ru-RU" sz="1800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00438"/>
            <a:ext cx="2366672" cy="305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643314"/>
            <a:ext cx="3651518" cy="2733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6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Тема.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Прийоми випалювання: крапками,  рисками, штампами.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 descr="G:\Трудове навчання\Вироби\випалювання\Зразки випалювання\x_13991d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3714749" cy="2786062"/>
          </a:xfrm>
          <a:prstGeom prst="rect">
            <a:avLst/>
          </a:prstGeom>
          <a:noFill/>
        </p:spPr>
      </p:pic>
      <p:pic>
        <p:nvPicPr>
          <p:cNvPr id="1028" name="Picture 4" descr="G:\Трудове навчання\Вироби\випалювання\Зразки випалювання\Птиц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428736"/>
            <a:ext cx="2893224" cy="3857632"/>
          </a:xfrm>
          <a:prstGeom prst="rect">
            <a:avLst/>
          </a:prstGeom>
          <a:noFill/>
        </p:spPr>
      </p:pic>
      <p:pic>
        <p:nvPicPr>
          <p:cNvPr id="1029" name="Picture 5" descr="G:\Трудове навчання\Вироби\випалювання\Зразки випалювання\Тварини\6479507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143248"/>
            <a:ext cx="2538404" cy="3472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>Випалювання крапками та лініями</a:t>
            </a:r>
            <a:endParaRPr lang="ru-RU" b="1" cap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b="-4002"/>
          <a:stretch>
            <a:fillRect/>
          </a:stretch>
        </p:blipFill>
        <p:spPr bwMode="auto">
          <a:xfrm>
            <a:off x="714348" y="1643050"/>
            <a:ext cx="215138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643050"/>
            <a:ext cx="214314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857364"/>
            <a:ext cx="306387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4214818"/>
            <a:ext cx="2613345" cy="232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3929066"/>
            <a:ext cx="306705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>Випалювання штрихами</a:t>
            </a:r>
            <a:endParaRPr lang="ru-RU" b="1" cap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2526707" cy="255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428736"/>
            <a:ext cx="266026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500174"/>
            <a:ext cx="2451586" cy="2410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3714752"/>
            <a:ext cx="2738962" cy="2772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714752"/>
            <a:ext cx="3786214" cy="275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cap="none" dirty="0" smtClean="0">
                <a:latin typeface="Times New Roman" pitchFamily="18" charset="0"/>
                <a:cs typeface="Times New Roman" pitchFamily="18" charset="0"/>
              </a:rPr>
              <a:t>Випалювання   штампами</a:t>
            </a:r>
            <a:endParaRPr lang="ru-RU" b="1" cap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User\Рабочий стол\Учитель року\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4572000" cy="342900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072074"/>
            <a:ext cx="48958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285860"/>
            <a:ext cx="342902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5072074"/>
            <a:ext cx="3333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900758"/>
          </a:xfrm>
        </p:spPr>
        <p:txBody>
          <a:bodyPr>
            <a:normAutofit/>
          </a:bodyPr>
          <a:lstStyle/>
          <a:p>
            <a:r>
              <a:rPr lang="uk-UA" sz="2800" cap="none" dirty="0" smtClean="0">
                <a:latin typeface="Times New Roman" pitchFamily="18" charset="0"/>
                <a:cs typeface="Times New Roman" pitchFamily="18" charset="0"/>
              </a:rPr>
              <a:t>     Правила безпечної роботи під час випалювання</a:t>
            </a:r>
            <a:br>
              <a:rPr lang="uk-UA" sz="2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>1. Прилад вмикати тільки з дозволу вчителя.</a:t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>2. Нагрівати перо тільки до темно-червоного кольору.</a:t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>3. Після 10…15 хвилин випалювання прилад вимикати на 2-3 хвилини.</a:t>
            </a:r>
            <a:b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cap="none" dirty="0" smtClean="0">
                <a:latin typeface="Times New Roman" pitchFamily="18" charset="0"/>
                <a:cs typeface="Times New Roman" pitchFamily="18" charset="0"/>
              </a:rPr>
              <a:t>4. Після  закінчення  роботи  прилади  вимкнути  і  дати  можливість  остигнути  нагрітим  поверхням.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cap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857364"/>
            <a:ext cx="2500330" cy="1961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4857760"/>
            <a:ext cx="2643206" cy="17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4572008"/>
            <a:ext cx="145328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000240"/>
            <a:ext cx="36004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18585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 smtClean="0"/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1785926"/>
            <a:ext cx="821537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Література:</a:t>
            </a:r>
          </a:p>
          <a:p>
            <a:pPr marL="457200" indent="-457200"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Дэниел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Райт. Искусство выжигания по дереву.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Контэнт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2005г.</a:t>
            </a:r>
          </a:p>
          <a:p>
            <a:pPr marL="457200" indent="-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Сью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Уолтерс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Пирография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или искусство выжигания по дереву.-       </a:t>
            </a:r>
          </a:p>
          <a:p>
            <a:pPr marL="457200" indent="-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Ростов-на-Дону. Феникс, 2006г. </a:t>
            </a: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Пул С. Выжигание по дереву: Техника. Приемы. Изделия . АСТ-ПРЕСС, 2007г.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http://newdem.org.ua/ukr/articles/vijiganie/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http://news-day.com.ua/culture/1879/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http://hutsul.museum/collection/44/635/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http://9402.ru.all.biz/pribor-dlya-vyzhiganiya-pdv-uzor-g193290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http://forum.harmonica.ru/viewtopic.php?t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http://pyrography-fireart.ru/publ/pirografija/1-1-0-25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http://kvu.su/profile/user/1238/blog/1005/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83</TotalTime>
  <Words>87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Методичний кабінет відділу освіти Уманської районної державної адміністрації Юрківський навчально-виховний комплекс “ Дошкільний навчальний заклад – загальноосвітня школа І-ІІІ ступенів ” Уманської районної ради Черкаської області Варіативний модуль “ Технологія оздоблення виробів художнім випалюванням ”                                                                         Презентацію підготував                                                                                вчитель трудового навчання                                                                               Неживляк Олег Дмитрович</vt:lpstr>
      <vt:lpstr>Тема. Прийоми випалювання: крапками,  рисками, штампами. </vt:lpstr>
      <vt:lpstr>Випалювання крапками та лініями</vt:lpstr>
      <vt:lpstr>Випалювання штрихами</vt:lpstr>
      <vt:lpstr>Випалювання   штампами</vt:lpstr>
      <vt:lpstr>     Правила безпечної роботи під час випалювання 1. Прилад вмикати тільки з дозволу вчителя. 2. Нагрівати перо тільки до темно-червоного кольору.        3. Після 10…15 хвилин випалювання прилад вимикати на 2-3 хвилини. 4. Після  закінчення  роботи  прилади  вимкнути  і  дати  можливість  остигнути  нагрітим  поверхням.   </vt:lpstr>
      <vt:lpstr> Список використаних джерел: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Тема. Прийоми випалювання: крапками,  рисками, штампами. </dc:title>
  <dc:creator>User</dc:creator>
  <cp:lastModifiedBy>User</cp:lastModifiedBy>
  <cp:revision>13</cp:revision>
  <dcterms:created xsi:type="dcterms:W3CDTF">2013-10-24T17:37:46Z</dcterms:created>
  <dcterms:modified xsi:type="dcterms:W3CDTF">2014-02-20T20:15:29Z</dcterms:modified>
</cp:coreProperties>
</file>