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61" r:id="rId3"/>
    <p:sldId id="258" r:id="rId4"/>
    <p:sldId id="260" r:id="rId5"/>
    <p:sldId id="259" r:id="rId6"/>
    <p:sldId id="301" r:id="rId7"/>
    <p:sldId id="267" r:id="rId8"/>
    <p:sldId id="292" r:id="rId9"/>
    <p:sldId id="293" r:id="rId10"/>
    <p:sldId id="294" r:id="rId11"/>
    <p:sldId id="266" r:id="rId12"/>
    <p:sldId id="302" r:id="rId13"/>
    <p:sldId id="303" r:id="rId14"/>
    <p:sldId id="284" r:id="rId15"/>
    <p:sldId id="304" r:id="rId16"/>
    <p:sldId id="287" r:id="rId17"/>
    <p:sldId id="290" r:id="rId18"/>
    <p:sldId id="268" r:id="rId19"/>
    <p:sldId id="269" r:id="rId20"/>
    <p:sldId id="270" r:id="rId21"/>
    <p:sldId id="271" r:id="rId22"/>
    <p:sldId id="272" r:id="rId23"/>
    <p:sldId id="274" r:id="rId24"/>
    <p:sldId id="276" r:id="rId25"/>
    <p:sldId id="277" r:id="rId26"/>
    <p:sldId id="278" r:id="rId27"/>
    <p:sldId id="279" r:id="rId28"/>
    <p:sldId id="295" r:id="rId29"/>
    <p:sldId id="300" r:id="rId30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94C"/>
    <a:srgbClr val="1C315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2"/>
          <c:val>
            <c:numRef>
              <c:f>'[Диаграмма в Microsoft PowerPoint]Лист1'!$A$10:$A$12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D2B3DE-0305-479B-A4CE-9C7B4AC6D3E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F7BBBC7-AFDD-4D38-A94B-1E70D8359058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uk-UA" dirty="0"/>
        </a:p>
      </dgm:t>
    </dgm:pt>
    <dgm:pt modelId="{A5C8A06D-250E-487A-9D0F-EE479CA0EACF}" type="parTrans" cxnId="{0961712A-798B-46C3-AE61-541117797C62}">
      <dgm:prSet/>
      <dgm:spPr/>
      <dgm:t>
        <a:bodyPr/>
        <a:lstStyle/>
        <a:p>
          <a:endParaRPr lang="uk-UA"/>
        </a:p>
      </dgm:t>
    </dgm:pt>
    <dgm:pt modelId="{A6095CFE-5CBA-4A2A-8E3B-B6F4E4F9FE06}" type="sibTrans" cxnId="{0961712A-798B-46C3-AE61-541117797C62}">
      <dgm:prSet/>
      <dgm:spPr/>
      <dgm:t>
        <a:bodyPr/>
        <a:lstStyle/>
        <a:p>
          <a:endParaRPr lang="uk-UA"/>
        </a:p>
      </dgm:t>
    </dgm:pt>
    <dgm:pt modelId="{23446761-13F3-4563-A4F3-026111213C0A}" type="asst">
      <dgm:prSet phldrT="[Текст]"/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uk-UA" dirty="0"/>
        </a:p>
      </dgm:t>
    </dgm:pt>
    <dgm:pt modelId="{E05ED511-814D-4291-8FD3-4141213B4D4B}" type="parTrans" cxnId="{2CA48711-F8BD-42CA-89EF-45A709489863}">
      <dgm:prSet/>
      <dgm:spPr/>
      <dgm:t>
        <a:bodyPr/>
        <a:lstStyle/>
        <a:p>
          <a:endParaRPr lang="uk-UA"/>
        </a:p>
      </dgm:t>
    </dgm:pt>
    <dgm:pt modelId="{16DC9ABD-E878-4927-80F3-3B069EACC39C}" type="sibTrans" cxnId="{2CA48711-F8BD-42CA-89EF-45A709489863}">
      <dgm:prSet/>
      <dgm:spPr/>
      <dgm:t>
        <a:bodyPr/>
        <a:lstStyle/>
        <a:p>
          <a:endParaRPr lang="uk-UA"/>
        </a:p>
      </dgm:t>
    </dgm:pt>
    <dgm:pt modelId="{28076E1F-712C-48C0-B4AE-FFE315EDF2F5}">
      <dgm:prSet phldrT="[Текст]"/>
      <dgm:spPr>
        <a:gradFill flip="none" rotWithShape="0">
          <a:gsLst>
            <a:gs pos="0">
              <a:schemeClr val="accent6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uk-UA" dirty="0"/>
        </a:p>
      </dgm:t>
    </dgm:pt>
    <dgm:pt modelId="{7CCC8F37-CCD0-4523-AA54-E027FF3B335C}" type="parTrans" cxnId="{8C1AA7D9-A0CE-4EF7-9D38-222D743C0982}">
      <dgm:prSet/>
      <dgm:spPr/>
      <dgm:t>
        <a:bodyPr/>
        <a:lstStyle/>
        <a:p>
          <a:endParaRPr lang="uk-UA"/>
        </a:p>
      </dgm:t>
    </dgm:pt>
    <dgm:pt modelId="{B4D6B886-4DE3-4948-807D-C88C59EDB3F8}" type="sibTrans" cxnId="{8C1AA7D9-A0CE-4EF7-9D38-222D743C0982}">
      <dgm:prSet/>
      <dgm:spPr/>
      <dgm:t>
        <a:bodyPr/>
        <a:lstStyle/>
        <a:p>
          <a:endParaRPr lang="uk-UA"/>
        </a:p>
      </dgm:t>
    </dgm:pt>
    <dgm:pt modelId="{94D8C150-012C-466F-BB4B-84063A16301C}">
      <dgm:prSet phldrT="[Текст]"/>
      <dgm:spPr>
        <a:gradFill flip="none" rotWithShape="0">
          <a:gsLst>
            <a:gs pos="0">
              <a:schemeClr val="accent6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uk-UA" dirty="0"/>
        </a:p>
      </dgm:t>
    </dgm:pt>
    <dgm:pt modelId="{A84C9595-9C45-4BCE-9CD2-DD83EE45F26C}" type="parTrans" cxnId="{993245D6-D7D8-4460-AFB3-3B9926297C75}">
      <dgm:prSet/>
      <dgm:spPr/>
      <dgm:t>
        <a:bodyPr/>
        <a:lstStyle/>
        <a:p>
          <a:endParaRPr lang="uk-UA"/>
        </a:p>
      </dgm:t>
    </dgm:pt>
    <dgm:pt modelId="{C1BE0749-05FE-44AB-BC9F-303225100FE7}" type="sibTrans" cxnId="{993245D6-D7D8-4460-AFB3-3B9926297C75}">
      <dgm:prSet/>
      <dgm:spPr/>
      <dgm:t>
        <a:bodyPr/>
        <a:lstStyle/>
        <a:p>
          <a:endParaRPr lang="uk-UA"/>
        </a:p>
      </dgm:t>
    </dgm:pt>
    <dgm:pt modelId="{507E28D9-5D44-45A6-B781-4F3F697BD305}">
      <dgm:prSet phldrT="[Текст]"/>
      <dgm:spPr>
        <a:gradFill flip="none" rotWithShape="0">
          <a:gsLst>
            <a:gs pos="0">
              <a:schemeClr val="accent6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uk-UA" dirty="0"/>
        </a:p>
      </dgm:t>
    </dgm:pt>
    <dgm:pt modelId="{C0D10A52-5C48-419A-8EA7-F6CFAC58D45F}" type="parTrans" cxnId="{BC603937-653D-4FEE-A80D-84A28D389185}">
      <dgm:prSet/>
      <dgm:spPr/>
      <dgm:t>
        <a:bodyPr/>
        <a:lstStyle/>
        <a:p>
          <a:endParaRPr lang="uk-UA"/>
        </a:p>
      </dgm:t>
    </dgm:pt>
    <dgm:pt modelId="{E0677E94-8E26-4950-B7D3-CDFA91671BFB}" type="sibTrans" cxnId="{BC603937-653D-4FEE-A80D-84A28D389185}">
      <dgm:prSet/>
      <dgm:spPr/>
      <dgm:t>
        <a:bodyPr/>
        <a:lstStyle/>
        <a:p>
          <a:endParaRPr lang="uk-UA"/>
        </a:p>
      </dgm:t>
    </dgm:pt>
    <dgm:pt modelId="{B290AAF7-E3AA-4152-B5CF-F1355D3C8526}" type="pres">
      <dgm:prSet presAssocID="{02D2B3DE-0305-479B-A4CE-9C7B4AC6D3E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2C1326D-1D50-4C79-862B-523E2787FAA4}" type="pres">
      <dgm:prSet presAssocID="{BF7BBBC7-AFDD-4D38-A94B-1E70D8359058}" presName="hierRoot1" presStyleCnt="0">
        <dgm:presLayoutVars>
          <dgm:hierBranch val="init"/>
        </dgm:presLayoutVars>
      </dgm:prSet>
      <dgm:spPr/>
    </dgm:pt>
    <dgm:pt modelId="{FE0B2328-F3B4-4DC4-8F2F-7C88A7E8420E}" type="pres">
      <dgm:prSet presAssocID="{BF7BBBC7-AFDD-4D38-A94B-1E70D8359058}" presName="rootComposite1" presStyleCnt="0"/>
      <dgm:spPr/>
    </dgm:pt>
    <dgm:pt modelId="{8737A2CF-08B1-4024-BF9B-A11B9B85EC90}" type="pres">
      <dgm:prSet presAssocID="{BF7BBBC7-AFDD-4D38-A94B-1E70D8359058}" presName="rootText1" presStyleLbl="node0" presStyleIdx="0" presStyleCnt="1" custLinFactNeighborX="-2687" custLinFactNeighborY="537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FFF069F-6B9A-4381-A9CF-089ABD98084C}" type="pres">
      <dgm:prSet presAssocID="{BF7BBBC7-AFDD-4D38-A94B-1E70D8359058}" presName="rootConnector1" presStyleLbl="node1" presStyleIdx="0" presStyleCnt="0"/>
      <dgm:spPr/>
      <dgm:t>
        <a:bodyPr/>
        <a:lstStyle/>
        <a:p>
          <a:endParaRPr lang="uk-UA"/>
        </a:p>
      </dgm:t>
    </dgm:pt>
    <dgm:pt modelId="{B5CD7FA1-6D83-43D5-8109-BA36D6DA0865}" type="pres">
      <dgm:prSet presAssocID="{BF7BBBC7-AFDD-4D38-A94B-1E70D8359058}" presName="hierChild2" presStyleCnt="0"/>
      <dgm:spPr/>
    </dgm:pt>
    <dgm:pt modelId="{35EBF206-EF45-4CAF-A2AD-F9BC13181EB2}" type="pres">
      <dgm:prSet presAssocID="{7CCC8F37-CCD0-4523-AA54-E027FF3B335C}" presName="Name37" presStyleLbl="parChTrans1D2" presStyleIdx="0" presStyleCnt="4"/>
      <dgm:spPr/>
      <dgm:t>
        <a:bodyPr/>
        <a:lstStyle/>
        <a:p>
          <a:endParaRPr lang="uk-UA"/>
        </a:p>
      </dgm:t>
    </dgm:pt>
    <dgm:pt modelId="{A394361C-B1F5-4431-ACD7-7F87ADC1671A}" type="pres">
      <dgm:prSet presAssocID="{28076E1F-712C-48C0-B4AE-FFE315EDF2F5}" presName="hierRoot2" presStyleCnt="0">
        <dgm:presLayoutVars>
          <dgm:hierBranch val="init"/>
        </dgm:presLayoutVars>
      </dgm:prSet>
      <dgm:spPr/>
    </dgm:pt>
    <dgm:pt modelId="{139DDD8D-E40A-479D-9AA1-CAB4BC18519D}" type="pres">
      <dgm:prSet presAssocID="{28076E1F-712C-48C0-B4AE-FFE315EDF2F5}" presName="rootComposite" presStyleCnt="0"/>
      <dgm:spPr/>
    </dgm:pt>
    <dgm:pt modelId="{89BF9DFA-D5AE-41D9-BBBD-B218C932036C}" type="pres">
      <dgm:prSet presAssocID="{28076E1F-712C-48C0-B4AE-FFE315EDF2F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E23D284-5066-465B-AEC0-A92D2BEE49DC}" type="pres">
      <dgm:prSet presAssocID="{28076E1F-712C-48C0-B4AE-FFE315EDF2F5}" presName="rootConnector" presStyleLbl="node2" presStyleIdx="0" presStyleCnt="3"/>
      <dgm:spPr/>
      <dgm:t>
        <a:bodyPr/>
        <a:lstStyle/>
        <a:p>
          <a:endParaRPr lang="uk-UA"/>
        </a:p>
      </dgm:t>
    </dgm:pt>
    <dgm:pt modelId="{7F879261-E654-418B-A284-029341D8F40F}" type="pres">
      <dgm:prSet presAssocID="{28076E1F-712C-48C0-B4AE-FFE315EDF2F5}" presName="hierChild4" presStyleCnt="0"/>
      <dgm:spPr/>
    </dgm:pt>
    <dgm:pt modelId="{CD18C024-4908-4343-B3F2-24C5C93E277D}" type="pres">
      <dgm:prSet presAssocID="{28076E1F-712C-48C0-B4AE-FFE315EDF2F5}" presName="hierChild5" presStyleCnt="0"/>
      <dgm:spPr/>
    </dgm:pt>
    <dgm:pt modelId="{4381D218-A223-485D-9753-2D4091F37684}" type="pres">
      <dgm:prSet presAssocID="{A84C9595-9C45-4BCE-9CD2-DD83EE45F26C}" presName="Name37" presStyleLbl="parChTrans1D2" presStyleIdx="1" presStyleCnt="4"/>
      <dgm:spPr/>
      <dgm:t>
        <a:bodyPr/>
        <a:lstStyle/>
        <a:p>
          <a:endParaRPr lang="uk-UA"/>
        </a:p>
      </dgm:t>
    </dgm:pt>
    <dgm:pt modelId="{848BF7E7-D7AB-47AB-BE6A-A2E7930F09EE}" type="pres">
      <dgm:prSet presAssocID="{94D8C150-012C-466F-BB4B-84063A16301C}" presName="hierRoot2" presStyleCnt="0">
        <dgm:presLayoutVars>
          <dgm:hierBranch val="init"/>
        </dgm:presLayoutVars>
      </dgm:prSet>
      <dgm:spPr/>
    </dgm:pt>
    <dgm:pt modelId="{A0C63654-AA96-4D04-87D8-8510E2C61317}" type="pres">
      <dgm:prSet presAssocID="{94D8C150-012C-466F-BB4B-84063A16301C}" presName="rootComposite" presStyleCnt="0"/>
      <dgm:spPr/>
    </dgm:pt>
    <dgm:pt modelId="{AFD1CD9E-4273-4026-8324-BA995CE2FE7C}" type="pres">
      <dgm:prSet presAssocID="{94D8C150-012C-466F-BB4B-84063A16301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9F74118-A9A6-48A5-9BD3-F5963A785C18}" type="pres">
      <dgm:prSet presAssocID="{94D8C150-012C-466F-BB4B-84063A16301C}" presName="rootConnector" presStyleLbl="node2" presStyleIdx="1" presStyleCnt="3"/>
      <dgm:spPr/>
      <dgm:t>
        <a:bodyPr/>
        <a:lstStyle/>
        <a:p>
          <a:endParaRPr lang="uk-UA"/>
        </a:p>
      </dgm:t>
    </dgm:pt>
    <dgm:pt modelId="{22F61E63-9505-4144-A716-0F8A2E4FF9B1}" type="pres">
      <dgm:prSet presAssocID="{94D8C150-012C-466F-BB4B-84063A16301C}" presName="hierChild4" presStyleCnt="0"/>
      <dgm:spPr/>
    </dgm:pt>
    <dgm:pt modelId="{83AB533C-5AB9-4DE3-8934-474D528D7A06}" type="pres">
      <dgm:prSet presAssocID="{94D8C150-012C-466F-BB4B-84063A16301C}" presName="hierChild5" presStyleCnt="0"/>
      <dgm:spPr/>
    </dgm:pt>
    <dgm:pt modelId="{D8BE2F32-4558-46A3-AD40-78ACF3A0815B}" type="pres">
      <dgm:prSet presAssocID="{C0D10A52-5C48-419A-8EA7-F6CFAC58D45F}" presName="Name37" presStyleLbl="parChTrans1D2" presStyleIdx="2" presStyleCnt="4"/>
      <dgm:spPr/>
      <dgm:t>
        <a:bodyPr/>
        <a:lstStyle/>
        <a:p>
          <a:endParaRPr lang="uk-UA"/>
        </a:p>
      </dgm:t>
    </dgm:pt>
    <dgm:pt modelId="{39DFE575-D3A2-4A1F-BFB4-E4CD9644BD7C}" type="pres">
      <dgm:prSet presAssocID="{507E28D9-5D44-45A6-B781-4F3F697BD305}" presName="hierRoot2" presStyleCnt="0">
        <dgm:presLayoutVars>
          <dgm:hierBranch val="init"/>
        </dgm:presLayoutVars>
      </dgm:prSet>
      <dgm:spPr/>
    </dgm:pt>
    <dgm:pt modelId="{369BAE29-C082-4CE5-B4DA-E10C0E9E12C2}" type="pres">
      <dgm:prSet presAssocID="{507E28D9-5D44-45A6-B781-4F3F697BD305}" presName="rootComposite" presStyleCnt="0"/>
      <dgm:spPr/>
    </dgm:pt>
    <dgm:pt modelId="{CD7A16C7-8770-4E72-ACB0-03D3928712A9}" type="pres">
      <dgm:prSet presAssocID="{507E28D9-5D44-45A6-B781-4F3F697BD30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B48D243-797B-4A84-8C3C-80401DE631BA}" type="pres">
      <dgm:prSet presAssocID="{507E28D9-5D44-45A6-B781-4F3F697BD305}" presName="rootConnector" presStyleLbl="node2" presStyleIdx="2" presStyleCnt="3"/>
      <dgm:spPr/>
      <dgm:t>
        <a:bodyPr/>
        <a:lstStyle/>
        <a:p>
          <a:endParaRPr lang="uk-UA"/>
        </a:p>
      </dgm:t>
    </dgm:pt>
    <dgm:pt modelId="{DF3AC6AF-2D67-414B-8C0C-D37797054230}" type="pres">
      <dgm:prSet presAssocID="{507E28D9-5D44-45A6-B781-4F3F697BD305}" presName="hierChild4" presStyleCnt="0"/>
      <dgm:spPr/>
    </dgm:pt>
    <dgm:pt modelId="{E810AA7E-95F8-477B-A47C-6BF0CF260019}" type="pres">
      <dgm:prSet presAssocID="{507E28D9-5D44-45A6-B781-4F3F697BD305}" presName="hierChild5" presStyleCnt="0"/>
      <dgm:spPr/>
    </dgm:pt>
    <dgm:pt modelId="{EEDD20E5-C4AE-4EC0-815A-810F67AB378E}" type="pres">
      <dgm:prSet presAssocID="{BF7BBBC7-AFDD-4D38-A94B-1E70D8359058}" presName="hierChild3" presStyleCnt="0"/>
      <dgm:spPr/>
    </dgm:pt>
    <dgm:pt modelId="{0FD274C5-A300-4028-AFA1-DBC66F9DC812}" type="pres">
      <dgm:prSet presAssocID="{E05ED511-814D-4291-8FD3-4141213B4D4B}" presName="Name111" presStyleLbl="parChTrans1D2" presStyleIdx="3" presStyleCnt="4"/>
      <dgm:spPr/>
      <dgm:t>
        <a:bodyPr/>
        <a:lstStyle/>
        <a:p>
          <a:endParaRPr lang="uk-UA"/>
        </a:p>
      </dgm:t>
    </dgm:pt>
    <dgm:pt modelId="{AB0D3B1D-22F8-4C8B-BAEC-6EC886CED4D2}" type="pres">
      <dgm:prSet presAssocID="{23446761-13F3-4563-A4F3-026111213C0A}" presName="hierRoot3" presStyleCnt="0">
        <dgm:presLayoutVars>
          <dgm:hierBranch val="init"/>
        </dgm:presLayoutVars>
      </dgm:prSet>
      <dgm:spPr/>
    </dgm:pt>
    <dgm:pt modelId="{5F84FB42-C062-46D3-AF86-599C72B3957D}" type="pres">
      <dgm:prSet presAssocID="{23446761-13F3-4563-A4F3-026111213C0A}" presName="rootComposite3" presStyleCnt="0"/>
      <dgm:spPr/>
    </dgm:pt>
    <dgm:pt modelId="{1BECBC3C-37AD-4502-994F-4B451F3CC06E}" type="pres">
      <dgm:prSet presAssocID="{23446761-13F3-4563-A4F3-026111213C0A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35873BC-0987-4DA1-B4DF-CDD3CD413EA8}" type="pres">
      <dgm:prSet presAssocID="{23446761-13F3-4563-A4F3-026111213C0A}" presName="rootConnector3" presStyleLbl="asst1" presStyleIdx="0" presStyleCnt="1"/>
      <dgm:spPr/>
      <dgm:t>
        <a:bodyPr/>
        <a:lstStyle/>
        <a:p>
          <a:endParaRPr lang="uk-UA"/>
        </a:p>
      </dgm:t>
    </dgm:pt>
    <dgm:pt modelId="{CD7105AB-06F2-48E0-B256-798CDB6FE64D}" type="pres">
      <dgm:prSet presAssocID="{23446761-13F3-4563-A4F3-026111213C0A}" presName="hierChild6" presStyleCnt="0"/>
      <dgm:spPr/>
    </dgm:pt>
    <dgm:pt modelId="{34FE1496-564B-4988-887F-16C8FFC10748}" type="pres">
      <dgm:prSet presAssocID="{23446761-13F3-4563-A4F3-026111213C0A}" presName="hierChild7" presStyleCnt="0"/>
      <dgm:spPr/>
    </dgm:pt>
  </dgm:ptLst>
  <dgm:cxnLst>
    <dgm:cxn modelId="{1F643C5B-73E4-4EAF-8546-7EA8ABEBC973}" type="presOf" srcId="{28076E1F-712C-48C0-B4AE-FFE315EDF2F5}" destId="{89BF9DFA-D5AE-41D9-BBBD-B218C932036C}" srcOrd="0" destOrd="0" presId="urn:microsoft.com/office/officeart/2005/8/layout/orgChart1"/>
    <dgm:cxn modelId="{3B731D29-7291-466E-A26D-7F7D0CA1CCE4}" type="presOf" srcId="{A84C9595-9C45-4BCE-9CD2-DD83EE45F26C}" destId="{4381D218-A223-485D-9753-2D4091F37684}" srcOrd="0" destOrd="0" presId="urn:microsoft.com/office/officeart/2005/8/layout/orgChart1"/>
    <dgm:cxn modelId="{0151358C-2B6B-4342-AA94-D4379B1D92DE}" type="presOf" srcId="{28076E1F-712C-48C0-B4AE-FFE315EDF2F5}" destId="{3E23D284-5066-465B-AEC0-A92D2BEE49DC}" srcOrd="1" destOrd="0" presId="urn:microsoft.com/office/officeart/2005/8/layout/orgChart1"/>
    <dgm:cxn modelId="{E636F846-CD45-4320-8E3F-E9A4A008703E}" type="presOf" srcId="{C0D10A52-5C48-419A-8EA7-F6CFAC58D45F}" destId="{D8BE2F32-4558-46A3-AD40-78ACF3A0815B}" srcOrd="0" destOrd="0" presId="urn:microsoft.com/office/officeart/2005/8/layout/orgChart1"/>
    <dgm:cxn modelId="{75CE4136-2206-458E-A02C-2F72DA3A56F4}" type="presOf" srcId="{E05ED511-814D-4291-8FD3-4141213B4D4B}" destId="{0FD274C5-A300-4028-AFA1-DBC66F9DC812}" srcOrd="0" destOrd="0" presId="urn:microsoft.com/office/officeart/2005/8/layout/orgChart1"/>
    <dgm:cxn modelId="{169B4F05-9621-49B8-874C-2B05556AE278}" type="presOf" srcId="{7CCC8F37-CCD0-4523-AA54-E027FF3B335C}" destId="{35EBF206-EF45-4CAF-A2AD-F9BC13181EB2}" srcOrd="0" destOrd="0" presId="urn:microsoft.com/office/officeart/2005/8/layout/orgChart1"/>
    <dgm:cxn modelId="{8BC63185-155E-4F83-9B8A-BFEC91474191}" type="presOf" srcId="{507E28D9-5D44-45A6-B781-4F3F697BD305}" destId="{2B48D243-797B-4A84-8C3C-80401DE631BA}" srcOrd="1" destOrd="0" presId="urn:microsoft.com/office/officeart/2005/8/layout/orgChart1"/>
    <dgm:cxn modelId="{0961712A-798B-46C3-AE61-541117797C62}" srcId="{02D2B3DE-0305-479B-A4CE-9C7B4AC6D3E5}" destId="{BF7BBBC7-AFDD-4D38-A94B-1E70D8359058}" srcOrd="0" destOrd="0" parTransId="{A5C8A06D-250E-487A-9D0F-EE479CA0EACF}" sibTransId="{A6095CFE-5CBA-4A2A-8E3B-B6F4E4F9FE06}"/>
    <dgm:cxn modelId="{A4E79F6A-BC2F-4E35-AA0E-832ECBB559A7}" type="presOf" srcId="{BF7BBBC7-AFDD-4D38-A94B-1E70D8359058}" destId="{7FFF069F-6B9A-4381-A9CF-089ABD98084C}" srcOrd="1" destOrd="0" presId="urn:microsoft.com/office/officeart/2005/8/layout/orgChart1"/>
    <dgm:cxn modelId="{8406FBFC-E10C-4922-9651-F66653708086}" type="presOf" srcId="{507E28D9-5D44-45A6-B781-4F3F697BD305}" destId="{CD7A16C7-8770-4E72-ACB0-03D3928712A9}" srcOrd="0" destOrd="0" presId="urn:microsoft.com/office/officeart/2005/8/layout/orgChart1"/>
    <dgm:cxn modelId="{05E38947-82A4-4E0A-AB9A-C130A13FBF83}" type="presOf" srcId="{94D8C150-012C-466F-BB4B-84063A16301C}" destId="{AFD1CD9E-4273-4026-8324-BA995CE2FE7C}" srcOrd="0" destOrd="0" presId="urn:microsoft.com/office/officeart/2005/8/layout/orgChart1"/>
    <dgm:cxn modelId="{A705089B-78B3-4FA1-9F09-3A1C843B5DBB}" type="presOf" srcId="{23446761-13F3-4563-A4F3-026111213C0A}" destId="{535873BC-0987-4DA1-B4DF-CDD3CD413EA8}" srcOrd="1" destOrd="0" presId="urn:microsoft.com/office/officeart/2005/8/layout/orgChart1"/>
    <dgm:cxn modelId="{8C1AA7D9-A0CE-4EF7-9D38-222D743C0982}" srcId="{BF7BBBC7-AFDD-4D38-A94B-1E70D8359058}" destId="{28076E1F-712C-48C0-B4AE-FFE315EDF2F5}" srcOrd="1" destOrd="0" parTransId="{7CCC8F37-CCD0-4523-AA54-E027FF3B335C}" sibTransId="{B4D6B886-4DE3-4948-807D-C88C59EDB3F8}"/>
    <dgm:cxn modelId="{0F5AC684-FB45-4A4D-953A-E4D2E7479799}" type="presOf" srcId="{02D2B3DE-0305-479B-A4CE-9C7B4AC6D3E5}" destId="{B290AAF7-E3AA-4152-B5CF-F1355D3C8526}" srcOrd="0" destOrd="0" presId="urn:microsoft.com/office/officeart/2005/8/layout/orgChart1"/>
    <dgm:cxn modelId="{FCDB0E12-A692-4A9D-A0C7-0553E1411D54}" type="presOf" srcId="{BF7BBBC7-AFDD-4D38-A94B-1E70D8359058}" destId="{8737A2CF-08B1-4024-BF9B-A11B9B85EC90}" srcOrd="0" destOrd="0" presId="urn:microsoft.com/office/officeart/2005/8/layout/orgChart1"/>
    <dgm:cxn modelId="{2CA48711-F8BD-42CA-89EF-45A709489863}" srcId="{BF7BBBC7-AFDD-4D38-A94B-1E70D8359058}" destId="{23446761-13F3-4563-A4F3-026111213C0A}" srcOrd="0" destOrd="0" parTransId="{E05ED511-814D-4291-8FD3-4141213B4D4B}" sibTransId="{16DC9ABD-E878-4927-80F3-3B069EACC39C}"/>
    <dgm:cxn modelId="{69CA2818-7DE6-4D0C-8FF3-DF0B75CDF486}" type="presOf" srcId="{23446761-13F3-4563-A4F3-026111213C0A}" destId="{1BECBC3C-37AD-4502-994F-4B451F3CC06E}" srcOrd="0" destOrd="0" presId="urn:microsoft.com/office/officeart/2005/8/layout/orgChart1"/>
    <dgm:cxn modelId="{993245D6-D7D8-4460-AFB3-3B9926297C75}" srcId="{BF7BBBC7-AFDD-4D38-A94B-1E70D8359058}" destId="{94D8C150-012C-466F-BB4B-84063A16301C}" srcOrd="2" destOrd="0" parTransId="{A84C9595-9C45-4BCE-9CD2-DD83EE45F26C}" sibTransId="{C1BE0749-05FE-44AB-BC9F-303225100FE7}"/>
    <dgm:cxn modelId="{E472B4CA-C060-45ED-97E2-281B33ED5D86}" type="presOf" srcId="{94D8C150-012C-466F-BB4B-84063A16301C}" destId="{59F74118-A9A6-48A5-9BD3-F5963A785C18}" srcOrd="1" destOrd="0" presId="urn:microsoft.com/office/officeart/2005/8/layout/orgChart1"/>
    <dgm:cxn modelId="{BC603937-653D-4FEE-A80D-84A28D389185}" srcId="{BF7BBBC7-AFDD-4D38-A94B-1E70D8359058}" destId="{507E28D9-5D44-45A6-B781-4F3F697BD305}" srcOrd="3" destOrd="0" parTransId="{C0D10A52-5C48-419A-8EA7-F6CFAC58D45F}" sibTransId="{E0677E94-8E26-4950-B7D3-CDFA91671BFB}"/>
    <dgm:cxn modelId="{11FEB03D-742D-4C5D-8E66-330BF1665082}" type="presParOf" srcId="{B290AAF7-E3AA-4152-B5CF-F1355D3C8526}" destId="{22C1326D-1D50-4C79-862B-523E2787FAA4}" srcOrd="0" destOrd="0" presId="urn:microsoft.com/office/officeart/2005/8/layout/orgChart1"/>
    <dgm:cxn modelId="{DD75D1BD-FFEF-4C62-A20D-AF5C62C40FFF}" type="presParOf" srcId="{22C1326D-1D50-4C79-862B-523E2787FAA4}" destId="{FE0B2328-F3B4-4DC4-8F2F-7C88A7E8420E}" srcOrd="0" destOrd="0" presId="urn:microsoft.com/office/officeart/2005/8/layout/orgChart1"/>
    <dgm:cxn modelId="{47D09AC2-3A85-46B6-9DE2-D6D0F9139CDD}" type="presParOf" srcId="{FE0B2328-F3B4-4DC4-8F2F-7C88A7E8420E}" destId="{8737A2CF-08B1-4024-BF9B-A11B9B85EC90}" srcOrd="0" destOrd="0" presId="urn:microsoft.com/office/officeart/2005/8/layout/orgChart1"/>
    <dgm:cxn modelId="{E5D51547-416D-43A5-AF8D-7D91CE6BA2B7}" type="presParOf" srcId="{FE0B2328-F3B4-4DC4-8F2F-7C88A7E8420E}" destId="{7FFF069F-6B9A-4381-A9CF-089ABD98084C}" srcOrd="1" destOrd="0" presId="urn:microsoft.com/office/officeart/2005/8/layout/orgChart1"/>
    <dgm:cxn modelId="{0289554F-AF41-4B06-B916-C0544B342907}" type="presParOf" srcId="{22C1326D-1D50-4C79-862B-523E2787FAA4}" destId="{B5CD7FA1-6D83-43D5-8109-BA36D6DA0865}" srcOrd="1" destOrd="0" presId="urn:microsoft.com/office/officeart/2005/8/layout/orgChart1"/>
    <dgm:cxn modelId="{3827EF5E-FD62-4B1C-929D-4AECDC1D2534}" type="presParOf" srcId="{B5CD7FA1-6D83-43D5-8109-BA36D6DA0865}" destId="{35EBF206-EF45-4CAF-A2AD-F9BC13181EB2}" srcOrd="0" destOrd="0" presId="urn:microsoft.com/office/officeart/2005/8/layout/orgChart1"/>
    <dgm:cxn modelId="{1448F59D-9626-4EB7-95C6-9F8ABA608AA1}" type="presParOf" srcId="{B5CD7FA1-6D83-43D5-8109-BA36D6DA0865}" destId="{A394361C-B1F5-4431-ACD7-7F87ADC1671A}" srcOrd="1" destOrd="0" presId="urn:microsoft.com/office/officeart/2005/8/layout/orgChart1"/>
    <dgm:cxn modelId="{EFEB21A1-642E-4C1D-83BE-E732E6146984}" type="presParOf" srcId="{A394361C-B1F5-4431-ACD7-7F87ADC1671A}" destId="{139DDD8D-E40A-479D-9AA1-CAB4BC18519D}" srcOrd="0" destOrd="0" presId="urn:microsoft.com/office/officeart/2005/8/layout/orgChart1"/>
    <dgm:cxn modelId="{74ED171C-E8AF-49AA-9885-F94F6E116A57}" type="presParOf" srcId="{139DDD8D-E40A-479D-9AA1-CAB4BC18519D}" destId="{89BF9DFA-D5AE-41D9-BBBD-B218C932036C}" srcOrd="0" destOrd="0" presId="urn:microsoft.com/office/officeart/2005/8/layout/orgChart1"/>
    <dgm:cxn modelId="{D5249F05-66AE-4ED2-A82D-4CD13177892C}" type="presParOf" srcId="{139DDD8D-E40A-479D-9AA1-CAB4BC18519D}" destId="{3E23D284-5066-465B-AEC0-A92D2BEE49DC}" srcOrd="1" destOrd="0" presId="urn:microsoft.com/office/officeart/2005/8/layout/orgChart1"/>
    <dgm:cxn modelId="{E625338E-7CB7-43E9-B07A-073609125DCB}" type="presParOf" srcId="{A394361C-B1F5-4431-ACD7-7F87ADC1671A}" destId="{7F879261-E654-418B-A284-029341D8F40F}" srcOrd="1" destOrd="0" presId="urn:microsoft.com/office/officeart/2005/8/layout/orgChart1"/>
    <dgm:cxn modelId="{97069138-1239-49EF-94E4-BD9E93552F37}" type="presParOf" srcId="{A394361C-B1F5-4431-ACD7-7F87ADC1671A}" destId="{CD18C024-4908-4343-B3F2-24C5C93E277D}" srcOrd="2" destOrd="0" presId="urn:microsoft.com/office/officeart/2005/8/layout/orgChart1"/>
    <dgm:cxn modelId="{339BDEC2-CD75-48FB-82B5-0BFAA269D8A9}" type="presParOf" srcId="{B5CD7FA1-6D83-43D5-8109-BA36D6DA0865}" destId="{4381D218-A223-485D-9753-2D4091F37684}" srcOrd="2" destOrd="0" presId="urn:microsoft.com/office/officeart/2005/8/layout/orgChart1"/>
    <dgm:cxn modelId="{1870D739-E528-43D9-84F6-F3EDA35D5BDF}" type="presParOf" srcId="{B5CD7FA1-6D83-43D5-8109-BA36D6DA0865}" destId="{848BF7E7-D7AB-47AB-BE6A-A2E7930F09EE}" srcOrd="3" destOrd="0" presId="urn:microsoft.com/office/officeart/2005/8/layout/orgChart1"/>
    <dgm:cxn modelId="{E802FDD6-3B1C-43DE-8175-0A09B2345070}" type="presParOf" srcId="{848BF7E7-D7AB-47AB-BE6A-A2E7930F09EE}" destId="{A0C63654-AA96-4D04-87D8-8510E2C61317}" srcOrd="0" destOrd="0" presId="urn:microsoft.com/office/officeart/2005/8/layout/orgChart1"/>
    <dgm:cxn modelId="{BD34A42F-92F9-4D7D-B50D-62029B7D11CD}" type="presParOf" srcId="{A0C63654-AA96-4D04-87D8-8510E2C61317}" destId="{AFD1CD9E-4273-4026-8324-BA995CE2FE7C}" srcOrd="0" destOrd="0" presId="urn:microsoft.com/office/officeart/2005/8/layout/orgChart1"/>
    <dgm:cxn modelId="{EDA4BD34-B7A9-4E5C-97EA-703D88CBE51C}" type="presParOf" srcId="{A0C63654-AA96-4D04-87D8-8510E2C61317}" destId="{59F74118-A9A6-48A5-9BD3-F5963A785C18}" srcOrd="1" destOrd="0" presId="urn:microsoft.com/office/officeart/2005/8/layout/orgChart1"/>
    <dgm:cxn modelId="{B98888ED-9B14-483B-8100-63852EFAEB92}" type="presParOf" srcId="{848BF7E7-D7AB-47AB-BE6A-A2E7930F09EE}" destId="{22F61E63-9505-4144-A716-0F8A2E4FF9B1}" srcOrd="1" destOrd="0" presId="urn:microsoft.com/office/officeart/2005/8/layout/orgChart1"/>
    <dgm:cxn modelId="{EB3CF469-ADD7-4ABD-B7A3-623921C24D27}" type="presParOf" srcId="{848BF7E7-D7AB-47AB-BE6A-A2E7930F09EE}" destId="{83AB533C-5AB9-4DE3-8934-474D528D7A06}" srcOrd="2" destOrd="0" presId="urn:microsoft.com/office/officeart/2005/8/layout/orgChart1"/>
    <dgm:cxn modelId="{7D592659-EAB4-4620-852F-75C698FA9006}" type="presParOf" srcId="{B5CD7FA1-6D83-43D5-8109-BA36D6DA0865}" destId="{D8BE2F32-4558-46A3-AD40-78ACF3A0815B}" srcOrd="4" destOrd="0" presId="urn:microsoft.com/office/officeart/2005/8/layout/orgChart1"/>
    <dgm:cxn modelId="{A51EA92A-F918-4F90-83A1-696E7B0399B8}" type="presParOf" srcId="{B5CD7FA1-6D83-43D5-8109-BA36D6DA0865}" destId="{39DFE575-D3A2-4A1F-BFB4-E4CD9644BD7C}" srcOrd="5" destOrd="0" presId="urn:microsoft.com/office/officeart/2005/8/layout/orgChart1"/>
    <dgm:cxn modelId="{9A3D4733-CFB2-4570-998B-B386159A3743}" type="presParOf" srcId="{39DFE575-D3A2-4A1F-BFB4-E4CD9644BD7C}" destId="{369BAE29-C082-4CE5-B4DA-E10C0E9E12C2}" srcOrd="0" destOrd="0" presId="urn:microsoft.com/office/officeart/2005/8/layout/orgChart1"/>
    <dgm:cxn modelId="{64CCF995-A35B-4B6C-8B55-0611EAF25520}" type="presParOf" srcId="{369BAE29-C082-4CE5-B4DA-E10C0E9E12C2}" destId="{CD7A16C7-8770-4E72-ACB0-03D3928712A9}" srcOrd="0" destOrd="0" presId="urn:microsoft.com/office/officeart/2005/8/layout/orgChart1"/>
    <dgm:cxn modelId="{61824BC1-DBEA-4A46-A948-0C3C49616D88}" type="presParOf" srcId="{369BAE29-C082-4CE5-B4DA-E10C0E9E12C2}" destId="{2B48D243-797B-4A84-8C3C-80401DE631BA}" srcOrd="1" destOrd="0" presId="urn:microsoft.com/office/officeart/2005/8/layout/orgChart1"/>
    <dgm:cxn modelId="{C62722E8-4FE0-4DCF-A805-813DAC54F2DD}" type="presParOf" srcId="{39DFE575-D3A2-4A1F-BFB4-E4CD9644BD7C}" destId="{DF3AC6AF-2D67-414B-8C0C-D37797054230}" srcOrd="1" destOrd="0" presId="urn:microsoft.com/office/officeart/2005/8/layout/orgChart1"/>
    <dgm:cxn modelId="{380B7EB1-9915-46C6-AB16-2E094C0FFE9E}" type="presParOf" srcId="{39DFE575-D3A2-4A1F-BFB4-E4CD9644BD7C}" destId="{E810AA7E-95F8-477B-A47C-6BF0CF260019}" srcOrd="2" destOrd="0" presId="urn:microsoft.com/office/officeart/2005/8/layout/orgChart1"/>
    <dgm:cxn modelId="{B38ED218-0B19-4138-BC72-2E98AEF6D148}" type="presParOf" srcId="{22C1326D-1D50-4C79-862B-523E2787FAA4}" destId="{EEDD20E5-C4AE-4EC0-815A-810F67AB378E}" srcOrd="2" destOrd="0" presId="urn:microsoft.com/office/officeart/2005/8/layout/orgChart1"/>
    <dgm:cxn modelId="{AC7B14A4-4398-4645-8E72-A3C702ADE60D}" type="presParOf" srcId="{EEDD20E5-C4AE-4EC0-815A-810F67AB378E}" destId="{0FD274C5-A300-4028-AFA1-DBC66F9DC812}" srcOrd="0" destOrd="0" presId="urn:microsoft.com/office/officeart/2005/8/layout/orgChart1"/>
    <dgm:cxn modelId="{9B5A4EA1-B40E-4420-A672-50187931E776}" type="presParOf" srcId="{EEDD20E5-C4AE-4EC0-815A-810F67AB378E}" destId="{AB0D3B1D-22F8-4C8B-BAEC-6EC886CED4D2}" srcOrd="1" destOrd="0" presId="urn:microsoft.com/office/officeart/2005/8/layout/orgChart1"/>
    <dgm:cxn modelId="{1E894EE6-9DF4-47C4-8136-B4F8F0F605A8}" type="presParOf" srcId="{AB0D3B1D-22F8-4C8B-BAEC-6EC886CED4D2}" destId="{5F84FB42-C062-46D3-AF86-599C72B3957D}" srcOrd="0" destOrd="0" presId="urn:microsoft.com/office/officeart/2005/8/layout/orgChart1"/>
    <dgm:cxn modelId="{3E6B6C65-AFC7-4039-BF22-64727FFE5D05}" type="presParOf" srcId="{5F84FB42-C062-46D3-AF86-599C72B3957D}" destId="{1BECBC3C-37AD-4502-994F-4B451F3CC06E}" srcOrd="0" destOrd="0" presId="urn:microsoft.com/office/officeart/2005/8/layout/orgChart1"/>
    <dgm:cxn modelId="{8F98F7EF-9255-402B-8A98-F22973CE61E1}" type="presParOf" srcId="{5F84FB42-C062-46D3-AF86-599C72B3957D}" destId="{535873BC-0987-4DA1-B4DF-CDD3CD413EA8}" srcOrd="1" destOrd="0" presId="urn:microsoft.com/office/officeart/2005/8/layout/orgChart1"/>
    <dgm:cxn modelId="{65A524C3-E74E-4C3E-8B44-CD2A2BD8BBFA}" type="presParOf" srcId="{AB0D3B1D-22F8-4C8B-BAEC-6EC886CED4D2}" destId="{CD7105AB-06F2-48E0-B256-798CDB6FE64D}" srcOrd="1" destOrd="0" presId="urn:microsoft.com/office/officeart/2005/8/layout/orgChart1"/>
    <dgm:cxn modelId="{02114926-74FC-4E08-ABF4-6848D5F6947C}" type="presParOf" srcId="{AB0D3B1D-22F8-4C8B-BAEC-6EC886CED4D2}" destId="{34FE1496-564B-4988-887F-16C8FFC1074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AB54E5-7681-47D3-99E3-83936E6BEB2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74178C9-1244-4EBA-B21C-9DA2A0101A32}">
      <dgm:prSet/>
      <dgm:spPr>
        <a:gradFill flip="none" rotWithShape="0">
          <a:gsLst>
            <a:gs pos="0">
              <a:schemeClr val="accent4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4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4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10D36863-9785-43A2-80EB-B8E9B68F8D8E}" type="parTrans" cxnId="{0F875279-EA00-498A-B607-F26024BFA2F5}">
      <dgm:prSet/>
      <dgm:spPr/>
      <dgm:t>
        <a:bodyPr/>
        <a:lstStyle/>
        <a:p>
          <a:endParaRPr lang="uk-UA"/>
        </a:p>
      </dgm:t>
    </dgm:pt>
    <dgm:pt modelId="{D065C220-27DE-4CD6-8793-6CAD57EBE5FD}" type="sibTrans" cxnId="{0F875279-EA00-498A-B607-F26024BFA2F5}">
      <dgm:prSet/>
      <dgm:spPr/>
      <dgm:t>
        <a:bodyPr/>
        <a:lstStyle/>
        <a:p>
          <a:endParaRPr lang="uk-UA"/>
        </a:p>
      </dgm:t>
    </dgm:pt>
    <dgm:pt modelId="{3B612F98-4256-4EEC-8650-2AAF789AC48A}">
      <dgm:prSet/>
      <dgm:spPr>
        <a:gradFill flip="none" rotWithShape="0">
          <a:gsLst>
            <a:gs pos="0">
              <a:schemeClr val="accent6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F00EBE64-974F-436B-B5AC-6DE98DFB5F74}" type="parTrans" cxnId="{950665C7-DED5-4899-952C-F75058F3A0FE}">
      <dgm:prSet/>
      <dgm:spPr/>
      <dgm:t>
        <a:bodyPr/>
        <a:lstStyle/>
        <a:p>
          <a:endParaRPr lang="uk-UA"/>
        </a:p>
      </dgm:t>
    </dgm:pt>
    <dgm:pt modelId="{0B99A20F-6665-4CD9-B3F6-1269953E562C}" type="sibTrans" cxnId="{950665C7-DED5-4899-952C-F75058F3A0FE}">
      <dgm:prSet/>
      <dgm:spPr/>
      <dgm:t>
        <a:bodyPr/>
        <a:lstStyle/>
        <a:p>
          <a:endParaRPr lang="uk-UA"/>
        </a:p>
      </dgm:t>
    </dgm:pt>
    <dgm:pt modelId="{28F54E36-5B42-4F09-A66F-09AB4404D6CC}">
      <dgm:prSet/>
      <dgm:spPr>
        <a:gradFill flip="none" rotWithShape="0">
          <a:gsLst>
            <a:gs pos="0">
              <a:schemeClr val="accent6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C86B3850-FF23-4B83-9A60-6C2F798A93F8}" type="parTrans" cxnId="{0024E0E8-53FB-47A3-857C-DD1B339E6C3E}">
      <dgm:prSet/>
      <dgm:spPr/>
      <dgm:t>
        <a:bodyPr/>
        <a:lstStyle/>
        <a:p>
          <a:endParaRPr lang="uk-UA"/>
        </a:p>
      </dgm:t>
    </dgm:pt>
    <dgm:pt modelId="{3574B43B-DB1C-4346-A79C-22C1517C113E}" type="sibTrans" cxnId="{0024E0E8-53FB-47A3-857C-DD1B339E6C3E}">
      <dgm:prSet/>
      <dgm:spPr/>
      <dgm:t>
        <a:bodyPr/>
        <a:lstStyle/>
        <a:p>
          <a:endParaRPr lang="uk-UA"/>
        </a:p>
      </dgm:t>
    </dgm:pt>
    <dgm:pt modelId="{E4F51435-DB67-458B-9DA6-0871EACF95AD}">
      <dgm:prSet/>
      <dgm:spPr>
        <a:gradFill flip="none" rotWithShape="0">
          <a:gsLst>
            <a:gs pos="0">
              <a:schemeClr val="accent6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A228E339-4DC7-4CC7-914F-F080F38378FE}" type="parTrans" cxnId="{CD22BE12-9AE2-4915-A537-9A1680938750}">
      <dgm:prSet/>
      <dgm:spPr/>
      <dgm:t>
        <a:bodyPr/>
        <a:lstStyle/>
        <a:p>
          <a:endParaRPr lang="uk-UA"/>
        </a:p>
      </dgm:t>
    </dgm:pt>
    <dgm:pt modelId="{2BE8AFAB-EA0D-4F61-B46E-AB6A59355E0C}" type="sibTrans" cxnId="{CD22BE12-9AE2-4915-A537-9A1680938750}">
      <dgm:prSet/>
      <dgm:spPr/>
      <dgm:t>
        <a:bodyPr/>
        <a:lstStyle/>
        <a:p>
          <a:endParaRPr lang="uk-UA"/>
        </a:p>
      </dgm:t>
    </dgm:pt>
    <dgm:pt modelId="{471C58E5-4055-4902-821D-CDCFB3E116AD}" type="pres">
      <dgm:prSet presAssocID="{E7AB54E5-7681-47D3-99E3-83936E6BEB2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B91F54C-2F49-4AFA-B481-1D2949353248}" type="pres">
      <dgm:prSet presAssocID="{574178C9-1244-4EBA-B21C-9DA2A0101A32}" presName="hierRoot1" presStyleCnt="0">
        <dgm:presLayoutVars>
          <dgm:hierBranch/>
        </dgm:presLayoutVars>
      </dgm:prSet>
      <dgm:spPr/>
    </dgm:pt>
    <dgm:pt modelId="{E72A5C10-8663-4BD6-B6F3-F6B75D8019BA}" type="pres">
      <dgm:prSet presAssocID="{574178C9-1244-4EBA-B21C-9DA2A0101A32}" presName="rootComposite1" presStyleCnt="0"/>
      <dgm:spPr/>
    </dgm:pt>
    <dgm:pt modelId="{EA72179F-29C3-4E80-B285-075635EC5E95}" type="pres">
      <dgm:prSet presAssocID="{574178C9-1244-4EBA-B21C-9DA2A0101A32}" presName="rootText1" presStyleLbl="node0" presStyleIdx="0" presStyleCnt="1" custLinFactNeighborX="-3796" custLinFactNeighborY="-506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A8C3A9B-5744-4DC3-999E-CAD9FB8B1F2D}" type="pres">
      <dgm:prSet presAssocID="{574178C9-1244-4EBA-B21C-9DA2A0101A32}" presName="rootConnector1" presStyleLbl="node1" presStyleIdx="0" presStyleCnt="0"/>
      <dgm:spPr/>
      <dgm:t>
        <a:bodyPr/>
        <a:lstStyle/>
        <a:p>
          <a:endParaRPr lang="uk-UA"/>
        </a:p>
      </dgm:t>
    </dgm:pt>
    <dgm:pt modelId="{E371FDD2-2A32-4B23-A322-5C4266A3BA93}" type="pres">
      <dgm:prSet presAssocID="{574178C9-1244-4EBA-B21C-9DA2A0101A32}" presName="hierChild2" presStyleCnt="0"/>
      <dgm:spPr/>
    </dgm:pt>
    <dgm:pt modelId="{C964A383-8194-4614-A0A7-F30E0D851393}" type="pres">
      <dgm:prSet presAssocID="{F00EBE64-974F-436B-B5AC-6DE98DFB5F74}" presName="Name35" presStyleLbl="parChTrans1D2" presStyleIdx="0" presStyleCnt="3"/>
      <dgm:spPr/>
      <dgm:t>
        <a:bodyPr/>
        <a:lstStyle/>
        <a:p>
          <a:endParaRPr lang="uk-UA"/>
        </a:p>
      </dgm:t>
    </dgm:pt>
    <dgm:pt modelId="{2927D0C9-9144-47B3-ACBE-A289D9733B3D}" type="pres">
      <dgm:prSet presAssocID="{3B612F98-4256-4EEC-8650-2AAF789AC48A}" presName="hierRoot2" presStyleCnt="0">
        <dgm:presLayoutVars>
          <dgm:hierBranch/>
        </dgm:presLayoutVars>
      </dgm:prSet>
      <dgm:spPr/>
    </dgm:pt>
    <dgm:pt modelId="{60522701-85A2-4E7C-80B0-C04ACD2964AB}" type="pres">
      <dgm:prSet presAssocID="{3B612F98-4256-4EEC-8650-2AAF789AC48A}" presName="rootComposite" presStyleCnt="0"/>
      <dgm:spPr/>
    </dgm:pt>
    <dgm:pt modelId="{174DDA81-B016-4581-BFF1-B9FFCE632199}" type="pres">
      <dgm:prSet presAssocID="{3B612F98-4256-4EEC-8650-2AAF789AC48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4982B38-08CA-41BE-BE26-30110908FE1B}" type="pres">
      <dgm:prSet presAssocID="{3B612F98-4256-4EEC-8650-2AAF789AC48A}" presName="rootConnector" presStyleLbl="node2" presStyleIdx="0" presStyleCnt="3"/>
      <dgm:spPr/>
      <dgm:t>
        <a:bodyPr/>
        <a:lstStyle/>
        <a:p>
          <a:endParaRPr lang="uk-UA"/>
        </a:p>
      </dgm:t>
    </dgm:pt>
    <dgm:pt modelId="{76167140-403E-407F-A0D6-BCE578A16525}" type="pres">
      <dgm:prSet presAssocID="{3B612F98-4256-4EEC-8650-2AAF789AC48A}" presName="hierChild4" presStyleCnt="0"/>
      <dgm:spPr/>
    </dgm:pt>
    <dgm:pt modelId="{48855225-9531-40AB-81F2-4C1B45891248}" type="pres">
      <dgm:prSet presAssocID="{3B612F98-4256-4EEC-8650-2AAF789AC48A}" presName="hierChild5" presStyleCnt="0"/>
      <dgm:spPr/>
    </dgm:pt>
    <dgm:pt modelId="{84444CF0-27E1-477B-A7F5-6F64E88EBFE6}" type="pres">
      <dgm:prSet presAssocID="{C86B3850-FF23-4B83-9A60-6C2F798A93F8}" presName="Name35" presStyleLbl="parChTrans1D2" presStyleIdx="1" presStyleCnt="3"/>
      <dgm:spPr/>
      <dgm:t>
        <a:bodyPr/>
        <a:lstStyle/>
        <a:p>
          <a:endParaRPr lang="uk-UA"/>
        </a:p>
      </dgm:t>
    </dgm:pt>
    <dgm:pt modelId="{984B8504-1F69-4C74-B8BD-C963F2A77420}" type="pres">
      <dgm:prSet presAssocID="{28F54E36-5B42-4F09-A66F-09AB4404D6CC}" presName="hierRoot2" presStyleCnt="0">
        <dgm:presLayoutVars>
          <dgm:hierBranch/>
        </dgm:presLayoutVars>
      </dgm:prSet>
      <dgm:spPr/>
    </dgm:pt>
    <dgm:pt modelId="{13F2B0B5-D99B-4EB5-9704-B411E13B2AB5}" type="pres">
      <dgm:prSet presAssocID="{28F54E36-5B42-4F09-A66F-09AB4404D6CC}" presName="rootComposite" presStyleCnt="0"/>
      <dgm:spPr/>
    </dgm:pt>
    <dgm:pt modelId="{BE504AAB-4024-4F61-BF6A-4C70FF80FC5A}" type="pres">
      <dgm:prSet presAssocID="{28F54E36-5B42-4F09-A66F-09AB4404D6CC}" presName="rootText" presStyleLbl="node2" presStyleIdx="1" presStyleCnt="3" custLinFactNeighborX="-2531" custLinFactNeighborY="759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82D07F0-B357-49A2-A19E-CE0B56C335C3}" type="pres">
      <dgm:prSet presAssocID="{28F54E36-5B42-4F09-A66F-09AB4404D6CC}" presName="rootConnector" presStyleLbl="node2" presStyleIdx="1" presStyleCnt="3"/>
      <dgm:spPr/>
      <dgm:t>
        <a:bodyPr/>
        <a:lstStyle/>
        <a:p>
          <a:endParaRPr lang="uk-UA"/>
        </a:p>
      </dgm:t>
    </dgm:pt>
    <dgm:pt modelId="{D50390A4-3922-433C-8CBC-242BC4A62739}" type="pres">
      <dgm:prSet presAssocID="{28F54E36-5B42-4F09-A66F-09AB4404D6CC}" presName="hierChild4" presStyleCnt="0"/>
      <dgm:spPr/>
    </dgm:pt>
    <dgm:pt modelId="{D2A29107-EDAF-4A25-BE15-B9F4B96D9444}" type="pres">
      <dgm:prSet presAssocID="{28F54E36-5B42-4F09-A66F-09AB4404D6CC}" presName="hierChild5" presStyleCnt="0"/>
      <dgm:spPr/>
    </dgm:pt>
    <dgm:pt modelId="{71694183-9C7F-48EB-8B25-E20F46CFFB74}" type="pres">
      <dgm:prSet presAssocID="{A228E339-4DC7-4CC7-914F-F080F38378FE}" presName="Name35" presStyleLbl="parChTrans1D2" presStyleIdx="2" presStyleCnt="3"/>
      <dgm:spPr/>
      <dgm:t>
        <a:bodyPr/>
        <a:lstStyle/>
        <a:p>
          <a:endParaRPr lang="uk-UA"/>
        </a:p>
      </dgm:t>
    </dgm:pt>
    <dgm:pt modelId="{990844BF-F932-4DB0-ABEC-BF8C7706103E}" type="pres">
      <dgm:prSet presAssocID="{E4F51435-DB67-458B-9DA6-0871EACF95AD}" presName="hierRoot2" presStyleCnt="0">
        <dgm:presLayoutVars>
          <dgm:hierBranch/>
        </dgm:presLayoutVars>
      </dgm:prSet>
      <dgm:spPr/>
    </dgm:pt>
    <dgm:pt modelId="{160528B5-7B57-4049-BA1E-12E918FAC33D}" type="pres">
      <dgm:prSet presAssocID="{E4F51435-DB67-458B-9DA6-0871EACF95AD}" presName="rootComposite" presStyleCnt="0"/>
      <dgm:spPr/>
    </dgm:pt>
    <dgm:pt modelId="{4336FB8F-0E11-411C-8760-2CEAC841258E}" type="pres">
      <dgm:prSet presAssocID="{E4F51435-DB67-458B-9DA6-0871EACF95A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91ED263-09C3-4DC9-9031-22866A24F5D7}" type="pres">
      <dgm:prSet presAssocID="{E4F51435-DB67-458B-9DA6-0871EACF95AD}" presName="rootConnector" presStyleLbl="node2" presStyleIdx="2" presStyleCnt="3"/>
      <dgm:spPr/>
      <dgm:t>
        <a:bodyPr/>
        <a:lstStyle/>
        <a:p>
          <a:endParaRPr lang="uk-UA"/>
        </a:p>
      </dgm:t>
    </dgm:pt>
    <dgm:pt modelId="{9F7BD698-55FE-45E1-9836-A53682918C19}" type="pres">
      <dgm:prSet presAssocID="{E4F51435-DB67-458B-9DA6-0871EACF95AD}" presName="hierChild4" presStyleCnt="0"/>
      <dgm:spPr/>
    </dgm:pt>
    <dgm:pt modelId="{85247DBD-F2C5-4B18-8F75-E679D7DA7ADA}" type="pres">
      <dgm:prSet presAssocID="{E4F51435-DB67-458B-9DA6-0871EACF95AD}" presName="hierChild5" presStyleCnt="0"/>
      <dgm:spPr/>
    </dgm:pt>
    <dgm:pt modelId="{90A379A5-623C-4F5A-8900-E4F31F603D35}" type="pres">
      <dgm:prSet presAssocID="{574178C9-1244-4EBA-B21C-9DA2A0101A32}" presName="hierChild3" presStyleCnt="0"/>
      <dgm:spPr/>
    </dgm:pt>
  </dgm:ptLst>
  <dgm:cxnLst>
    <dgm:cxn modelId="{503BADF1-1D81-4B40-9412-831701C723A7}" type="presOf" srcId="{E4F51435-DB67-458B-9DA6-0871EACF95AD}" destId="{4336FB8F-0E11-411C-8760-2CEAC841258E}" srcOrd="0" destOrd="0" presId="urn:microsoft.com/office/officeart/2005/8/layout/orgChart1"/>
    <dgm:cxn modelId="{DA6431E0-FBAD-4DC0-B978-D6F7D9ED174D}" type="presOf" srcId="{28F54E36-5B42-4F09-A66F-09AB4404D6CC}" destId="{A82D07F0-B357-49A2-A19E-CE0B56C335C3}" srcOrd="1" destOrd="0" presId="urn:microsoft.com/office/officeart/2005/8/layout/orgChart1"/>
    <dgm:cxn modelId="{CFE3F3A7-E4DF-48F3-B25F-9AAA88AC26C4}" type="presOf" srcId="{C86B3850-FF23-4B83-9A60-6C2F798A93F8}" destId="{84444CF0-27E1-477B-A7F5-6F64E88EBFE6}" srcOrd="0" destOrd="0" presId="urn:microsoft.com/office/officeart/2005/8/layout/orgChart1"/>
    <dgm:cxn modelId="{3F128AAC-6354-48DD-A3EC-5631CB6CDF5B}" type="presOf" srcId="{A228E339-4DC7-4CC7-914F-F080F38378FE}" destId="{71694183-9C7F-48EB-8B25-E20F46CFFB74}" srcOrd="0" destOrd="0" presId="urn:microsoft.com/office/officeart/2005/8/layout/orgChart1"/>
    <dgm:cxn modelId="{CD22BE12-9AE2-4915-A537-9A1680938750}" srcId="{574178C9-1244-4EBA-B21C-9DA2A0101A32}" destId="{E4F51435-DB67-458B-9DA6-0871EACF95AD}" srcOrd="2" destOrd="0" parTransId="{A228E339-4DC7-4CC7-914F-F080F38378FE}" sibTransId="{2BE8AFAB-EA0D-4F61-B46E-AB6A59355E0C}"/>
    <dgm:cxn modelId="{44150C6E-CB06-4B70-BDA6-9C05E8DF686E}" type="presOf" srcId="{3B612F98-4256-4EEC-8650-2AAF789AC48A}" destId="{174DDA81-B016-4581-BFF1-B9FFCE632199}" srcOrd="0" destOrd="0" presId="urn:microsoft.com/office/officeart/2005/8/layout/orgChart1"/>
    <dgm:cxn modelId="{FA9D10C2-102D-4E3A-BFEE-FDA8979E83F6}" type="presOf" srcId="{E7AB54E5-7681-47D3-99E3-83936E6BEB2A}" destId="{471C58E5-4055-4902-821D-CDCFB3E116AD}" srcOrd="0" destOrd="0" presId="urn:microsoft.com/office/officeart/2005/8/layout/orgChart1"/>
    <dgm:cxn modelId="{1EAA1E20-6ECF-48EB-9C19-602AEE07FDEA}" type="presOf" srcId="{F00EBE64-974F-436B-B5AC-6DE98DFB5F74}" destId="{C964A383-8194-4614-A0A7-F30E0D851393}" srcOrd="0" destOrd="0" presId="urn:microsoft.com/office/officeart/2005/8/layout/orgChart1"/>
    <dgm:cxn modelId="{0F875279-EA00-498A-B607-F26024BFA2F5}" srcId="{E7AB54E5-7681-47D3-99E3-83936E6BEB2A}" destId="{574178C9-1244-4EBA-B21C-9DA2A0101A32}" srcOrd="0" destOrd="0" parTransId="{10D36863-9785-43A2-80EB-B8E9B68F8D8E}" sibTransId="{D065C220-27DE-4CD6-8793-6CAD57EBE5FD}"/>
    <dgm:cxn modelId="{A9CDF824-B506-41A6-8933-D7C0A721DCAD}" type="presOf" srcId="{574178C9-1244-4EBA-B21C-9DA2A0101A32}" destId="{9A8C3A9B-5744-4DC3-999E-CAD9FB8B1F2D}" srcOrd="1" destOrd="0" presId="urn:microsoft.com/office/officeart/2005/8/layout/orgChart1"/>
    <dgm:cxn modelId="{0024E0E8-53FB-47A3-857C-DD1B339E6C3E}" srcId="{574178C9-1244-4EBA-B21C-9DA2A0101A32}" destId="{28F54E36-5B42-4F09-A66F-09AB4404D6CC}" srcOrd="1" destOrd="0" parTransId="{C86B3850-FF23-4B83-9A60-6C2F798A93F8}" sibTransId="{3574B43B-DB1C-4346-A79C-22C1517C113E}"/>
    <dgm:cxn modelId="{06154116-6AB3-4A61-9056-EC7394BA5CD4}" type="presOf" srcId="{574178C9-1244-4EBA-B21C-9DA2A0101A32}" destId="{EA72179F-29C3-4E80-B285-075635EC5E95}" srcOrd="0" destOrd="0" presId="urn:microsoft.com/office/officeart/2005/8/layout/orgChart1"/>
    <dgm:cxn modelId="{7E0907DE-85FD-4140-B758-1D4D33D2FB8B}" type="presOf" srcId="{3B612F98-4256-4EEC-8650-2AAF789AC48A}" destId="{A4982B38-08CA-41BE-BE26-30110908FE1B}" srcOrd="1" destOrd="0" presId="urn:microsoft.com/office/officeart/2005/8/layout/orgChart1"/>
    <dgm:cxn modelId="{7FFA05EE-34FC-400A-8D73-1A2ED1052EDA}" type="presOf" srcId="{28F54E36-5B42-4F09-A66F-09AB4404D6CC}" destId="{BE504AAB-4024-4F61-BF6A-4C70FF80FC5A}" srcOrd="0" destOrd="0" presId="urn:microsoft.com/office/officeart/2005/8/layout/orgChart1"/>
    <dgm:cxn modelId="{2EFD719C-C32D-433D-9876-3575BDEC9A11}" type="presOf" srcId="{E4F51435-DB67-458B-9DA6-0871EACF95AD}" destId="{D91ED263-09C3-4DC9-9031-22866A24F5D7}" srcOrd="1" destOrd="0" presId="urn:microsoft.com/office/officeart/2005/8/layout/orgChart1"/>
    <dgm:cxn modelId="{950665C7-DED5-4899-952C-F75058F3A0FE}" srcId="{574178C9-1244-4EBA-B21C-9DA2A0101A32}" destId="{3B612F98-4256-4EEC-8650-2AAF789AC48A}" srcOrd="0" destOrd="0" parTransId="{F00EBE64-974F-436B-B5AC-6DE98DFB5F74}" sibTransId="{0B99A20F-6665-4CD9-B3F6-1269953E562C}"/>
    <dgm:cxn modelId="{23858FFF-3AEE-473D-B446-99B5F36A913A}" type="presParOf" srcId="{471C58E5-4055-4902-821D-CDCFB3E116AD}" destId="{AB91F54C-2F49-4AFA-B481-1D2949353248}" srcOrd="0" destOrd="0" presId="urn:microsoft.com/office/officeart/2005/8/layout/orgChart1"/>
    <dgm:cxn modelId="{B4E36448-7E89-4F93-8E20-01B79F035F3F}" type="presParOf" srcId="{AB91F54C-2F49-4AFA-B481-1D2949353248}" destId="{E72A5C10-8663-4BD6-B6F3-F6B75D8019BA}" srcOrd="0" destOrd="0" presId="urn:microsoft.com/office/officeart/2005/8/layout/orgChart1"/>
    <dgm:cxn modelId="{840ADBDF-2B6D-418F-80A1-697156F21F9A}" type="presParOf" srcId="{E72A5C10-8663-4BD6-B6F3-F6B75D8019BA}" destId="{EA72179F-29C3-4E80-B285-075635EC5E95}" srcOrd="0" destOrd="0" presId="urn:microsoft.com/office/officeart/2005/8/layout/orgChart1"/>
    <dgm:cxn modelId="{ABF26CD3-9073-4975-B819-3058F2D7A844}" type="presParOf" srcId="{E72A5C10-8663-4BD6-B6F3-F6B75D8019BA}" destId="{9A8C3A9B-5744-4DC3-999E-CAD9FB8B1F2D}" srcOrd="1" destOrd="0" presId="urn:microsoft.com/office/officeart/2005/8/layout/orgChart1"/>
    <dgm:cxn modelId="{BFAF8347-AA11-486F-BC43-93292B7D49B7}" type="presParOf" srcId="{AB91F54C-2F49-4AFA-B481-1D2949353248}" destId="{E371FDD2-2A32-4B23-A322-5C4266A3BA93}" srcOrd="1" destOrd="0" presId="urn:microsoft.com/office/officeart/2005/8/layout/orgChart1"/>
    <dgm:cxn modelId="{C8A665E0-095F-4401-97E1-B8E5AA8B268E}" type="presParOf" srcId="{E371FDD2-2A32-4B23-A322-5C4266A3BA93}" destId="{C964A383-8194-4614-A0A7-F30E0D851393}" srcOrd="0" destOrd="0" presId="urn:microsoft.com/office/officeart/2005/8/layout/orgChart1"/>
    <dgm:cxn modelId="{4402EA1C-B1AA-4A46-8937-0CDFF107AC92}" type="presParOf" srcId="{E371FDD2-2A32-4B23-A322-5C4266A3BA93}" destId="{2927D0C9-9144-47B3-ACBE-A289D9733B3D}" srcOrd="1" destOrd="0" presId="urn:microsoft.com/office/officeart/2005/8/layout/orgChart1"/>
    <dgm:cxn modelId="{650FE051-D1E4-439E-B704-47BA06FD9216}" type="presParOf" srcId="{2927D0C9-9144-47B3-ACBE-A289D9733B3D}" destId="{60522701-85A2-4E7C-80B0-C04ACD2964AB}" srcOrd="0" destOrd="0" presId="urn:microsoft.com/office/officeart/2005/8/layout/orgChart1"/>
    <dgm:cxn modelId="{8EA30A12-7D37-4957-BDCC-E836220F442D}" type="presParOf" srcId="{60522701-85A2-4E7C-80B0-C04ACD2964AB}" destId="{174DDA81-B016-4581-BFF1-B9FFCE632199}" srcOrd="0" destOrd="0" presId="urn:microsoft.com/office/officeart/2005/8/layout/orgChart1"/>
    <dgm:cxn modelId="{DB1A62E8-0BC0-4C11-B19D-FDAA72230728}" type="presParOf" srcId="{60522701-85A2-4E7C-80B0-C04ACD2964AB}" destId="{A4982B38-08CA-41BE-BE26-30110908FE1B}" srcOrd="1" destOrd="0" presId="urn:microsoft.com/office/officeart/2005/8/layout/orgChart1"/>
    <dgm:cxn modelId="{D593B605-F9A5-4D60-9AE5-DF6A449B23E3}" type="presParOf" srcId="{2927D0C9-9144-47B3-ACBE-A289D9733B3D}" destId="{76167140-403E-407F-A0D6-BCE578A16525}" srcOrd="1" destOrd="0" presId="urn:microsoft.com/office/officeart/2005/8/layout/orgChart1"/>
    <dgm:cxn modelId="{DB28E716-108F-41D0-88B2-A7BD824C03FB}" type="presParOf" srcId="{2927D0C9-9144-47B3-ACBE-A289D9733B3D}" destId="{48855225-9531-40AB-81F2-4C1B45891248}" srcOrd="2" destOrd="0" presId="urn:microsoft.com/office/officeart/2005/8/layout/orgChart1"/>
    <dgm:cxn modelId="{C9E2B0EA-4EAD-4FB4-A3FD-945E6A8070E3}" type="presParOf" srcId="{E371FDD2-2A32-4B23-A322-5C4266A3BA93}" destId="{84444CF0-27E1-477B-A7F5-6F64E88EBFE6}" srcOrd="2" destOrd="0" presId="urn:microsoft.com/office/officeart/2005/8/layout/orgChart1"/>
    <dgm:cxn modelId="{9F249AA3-7730-4E54-B882-8859620D0E3A}" type="presParOf" srcId="{E371FDD2-2A32-4B23-A322-5C4266A3BA93}" destId="{984B8504-1F69-4C74-B8BD-C963F2A77420}" srcOrd="3" destOrd="0" presId="urn:microsoft.com/office/officeart/2005/8/layout/orgChart1"/>
    <dgm:cxn modelId="{A0DD294C-6B12-4F37-B220-08D7F0C659FC}" type="presParOf" srcId="{984B8504-1F69-4C74-B8BD-C963F2A77420}" destId="{13F2B0B5-D99B-4EB5-9704-B411E13B2AB5}" srcOrd="0" destOrd="0" presId="urn:microsoft.com/office/officeart/2005/8/layout/orgChart1"/>
    <dgm:cxn modelId="{D97BCA03-7AE7-4854-84CE-3C1E4456EA67}" type="presParOf" srcId="{13F2B0B5-D99B-4EB5-9704-B411E13B2AB5}" destId="{BE504AAB-4024-4F61-BF6A-4C70FF80FC5A}" srcOrd="0" destOrd="0" presId="urn:microsoft.com/office/officeart/2005/8/layout/orgChart1"/>
    <dgm:cxn modelId="{0217F7D2-3E63-45AC-8C5B-9E78B64F1088}" type="presParOf" srcId="{13F2B0B5-D99B-4EB5-9704-B411E13B2AB5}" destId="{A82D07F0-B357-49A2-A19E-CE0B56C335C3}" srcOrd="1" destOrd="0" presId="urn:microsoft.com/office/officeart/2005/8/layout/orgChart1"/>
    <dgm:cxn modelId="{E5089545-1BB6-4D3D-B17B-ADEF91BB69F1}" type="presParOf" srcId="{984B8504-1F69-4C74-B8BD-C963F2A77420}" destId="{D50390A4-3922-433C-8CBC-242BC4A62739}" srcOrd="1" destOrd="0" presId="urn:microsoft.com/office/officeart/2005/8/layout/orgChart1"/>
    <dgm:cxn modelId="{C16D1DB8-22D4-4569-B7A0-99C53237D565}" type="presParOf" srcId="{984B8504-1F69-4C74-B8BD-C963F2A77420}" destId="{D2A29107-EDAF-4A25-BE15-B9F4B96D9444}" srcOrd="2" destOrd="0" presId="urn:microsoft.com/office/officeart/2005/8/layout/orgChart1"/>
    <dgm:cxn modelId="{D586214F-C4DC-42BC-A13B-B546A31A7693}" type="presParOf" srcId="{E371FDD2-2A32-4B23-A322-5C4266A3BA93}" destId="{71694183-9C7F-48EB-8B25-E20F46CFFB74}" srcOrd="4" destOrd="0" presId="urn:microsoft.com/office/officeart/2005/8/layout/orgChart1"/>
    <dgm:cxn modelId="{EB4C2E79-BFEB-4F8B-AD6F-FD4EF50DE518}" type="presParOf" srcId="{E371FDD2-2A32-4B23-A322-5C4266A3BA93}" destId="{990844BF-F932-4DB0-ABEC-BF8C7706103E}" srcOrd="5" destOrd="0" presId="urn:microsoft.com/office/officeart/2005/8/layout/orgChart1"/>
    <dgm:cxn modelId="{FD01D578-E7FB-422C-9EA1-F33137E0C785}" type="presParOf" srcId="{990844BF-F932-4DB0-ABEC-BF8C7706103E}" destId="{160528B5-7B57-4049-BA1E-12E918FAC33D}" srcOrd="0" destOrd="0" presId="urn:microsoft.com/office/officeart/2005/8/layout/orgChart1"/>
    <dgm:cxn modelId="{0F402F65-6636-4FA1-BA0C-E1F0841F3B2B}" type="presParOf" srcId="{160528B5-7B57-4049-BA1E-12E918FAC33D}" destId="{4336FB8F-0E11-411C-8760-2CEAC841258E}" srcOrd="0" destOrd="0" presId="urn:microsoft.com/office/officeart/2005/8/layout/orgChart1"/>
    <dgm:cxn modelId="{F7072AF8-644F-47D2-83CE-F991AD565211}" type="presParOf" srcId="{160528B5-7B57-4049-BA1E-12E918FAC33D}" destId="{D91ED263-09C3-4DC9-9031-22866A24F5D7}" srcOrd="1" destOrd="0" presId="urn:microsoft.com/office/officeart/2005/8/layout/orgChart1"/>
    <dgm:cxn modelId="{37BC0C14-80DA-4BEE-A926-0627D4C3AB06}" type="presParOf" srcId="{990844BF-F932-4DB0-ABEC-BF8C7706103E}" destId="{9F7BD698-55FE-45E1-9836-A53682918C19}" srcOrd="1" destOrd="0" presId="urn:microsoft.com/office/officeart/2005/8/layout/orgChart1"/>
    <dgm:cxn modelId="{671656A5-FE64-4BE6-9C02-124AC538C107}" type="presParOf" srcId="{990844BF-F932-4DB0-ABEC-BF8C7706103E}" destId="{85247DBD-F2C5-4B18-8F75-E679D7DA7ADA}" srcOrd="2" destOrd="0" presId="urn:microsoft.com/office/officeart/2005/8/layout/orgChart1"/>
    <dgm:cxn modelId="{62F24197-2AA1-49A2-8A83-9D9C889C3ADF}" type="presParOf" srcId="{AB91F54C-2F49-4AFA-B481-1D2949353248}" destId="{90A379A5-623C-4F5A-8900-E4F31F603D3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674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A98E21F6-B397-41FC-8BCD-4FC9CF424C5B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392100"/>
      </p:ext>
    </p:extLst>
  </p:cSld>
  <p:clrMapOvr>
    <a:masterClrMapping/>
  </p:clrMapOvr>
  <p:transition spd="med">
    <p:cover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A814B02-BA91-43A4-80B0-302F84C93334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398557"/>
      </p:ext>
    </p:extLst>
  </p:cSld>
  <p:clrMapOvr>
    <a:masterClrMapping/>
  </p:clrMapOvr>
  <p:transition spd="med">
    <p:cover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96FE6A8-A77B-45E9-BEE6-E727C56557A8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966953"/>
      </p:ext>
    </p:extLst>
  </p:cSld>
  <p:clrMapOvr>
    <a:masterClrMapping/>
  </p:clrMapOvr>
  <p:transition spd="med">
    <p:cover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5698352-9617-413C-97EA-9CF3C1E2DDAA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225185"/>
      </p:ext>
    </p:extLst>
  </p:cSld>
  <p:clrMapOvr>
    <a:masterClrMapping/>
  </p:clrMapOvr>
  <p:transition spd="med">
    <p:cover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4A0AAC7-A10B-4F78-B8D5-E858A47486C1}" type="slidenum">
              <a:rPr lang="ru-RU" altLang="en-US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980392542"/>
      </p:ext>
    </p:extLst>
  </p:cSld>
  <p:clrMapOvr>
    <a:masterClrMapping/>
  </p:clrMapOvr>
  <p:transition spd="med">
    <p:cover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81DE63-8806-4CE9-93B7-6D3D12405346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97492"/>
      </p:ext>
    </p:extLst>
  </p:cSld>
  <p:clrMapOvr>
    <a:masterClrMapping/>
  </p:clrMapOvr>
  <p:transition spd="med">
    <p:cover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2439B3-FF54-4D6F-A9E0-06730EF311AB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061279"/>
      </p:ext>
    </p:extLst>
  </p:cSld>
  <p:clrMapOvr>
    <a:masterClrMapping/>
  </p:clrMapOvr>
  <p:transition spd="med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hdphoto6.wdp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9.wdp"/><Relationship Id="rId7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jpeg"/><Relationship Id="rId5" Type="http://schemas.microsoft.com/office/2007/relationships/hdphoto" Target="../media/hdphoto10.wdp"/><Relationship Id="rId4" Type="http://schemas.openxmlformats.org/officeDocument/2006/relationships/image" Target="../media/image34.png"/><Relationship Id="rId9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7.xml"/><Relationship Id="rId5" Type="http://schemas.microsoft.com/office/2007/relationships/hdphoto" Target="../media/hdphoto14.wdp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vagilac.ru/cache/good/prezentaciya-pamyat-cheloveka-fe.html" TargetMode="External"/><Relationship Id="rId13" Type="http://schemas.openxmlformats.org/officeDocument/2006/relationships/hyperlink" Target="http://lib.ru/MIFS/greece.txt" TargetMode="External"/><Relationship Id="rId3" Type="http://schemas.microsoft.com/office/2007/relationships/hdphoto" Target="../media/hdphoto15.wdp"/><Relationship Id="rId7" Type="http://schemas.openxmlformats.org/officeDocument/2006/relationships/hyperlink" Target="http://zagadki.dljavseh.ru/Tajny_cheloveka/Fenomeny_pamjati.html" TargetMode="External"/><Relationship Id="rId12" Type="http://schemas.openxmlformats.org/officeDocument/2006/relationships/hyperlink" Target="http://pwpt.ru/presentation/biologiya/pamyat/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ecology.md/section.php?section=health&amp;id=1521" TargetMode="External"/><Relationship Id="rId11" Type="http://schemas.openxmlformats.org/officeDocument/2006/relationships/hyperlink" Target="http://fevt.ru/load/pamjat_powerpoint/107-1-0-1114" TargetMode="External"/><Relationship Id="rId5" Type="http://schemas.openxmlformats.org/officeDocument/2006/relationships/hyperlink" Target="http://ru.wikipedia.org/wiki/" TargetMode="External"/><Relationship Id="rId10" Type="http://schemas.openxmlformats.org/officeDocument/2006/relationships/hyperlink" Target="http://www.myshared.ru/theme/prezentatsiya-pamyat/" TargetMode="External"/><Relationship Id="rId4" Type="http://schemas.openxmlformats.org/officeDocument/2006/relationships/hyperlink" Target="http://www.sunhome.ru/journal/51232" TargetMode="External"/><Relationship Id="rId9" Type="http://schemas.openxmlformats.org/officeDocument/2006/relationships/hyperlink" Target="http://tlt.poetree.ru/news/zabudte_o_problemakh_s_pamjatju_ch_2/2012-01-14-1119" TargetMode="External"/><Relationship Id="rId1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1.flv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1%83%D0%B7%D1%8B" TargetMode="External"/><Relationship Id="rId3" Type="http://schemas.microsoft.com/office/2007/relationships/hdphoto" Target="../media/hdphoto3.wdp"/><Relationship Id="rId7" Type="http://schemas.openxmlformats.org/officeDocument/2006/relationships/hyperlink" Target="http://ru.wikipedia.org/wiki/%D0%9E%D0%BA%D0%B5%D0%B0%D0%BD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1%80%D0%BE%D0%BD%D0%BE%D1%81" TargetMode="External"/><Relationship Id="rId11" Type="http://schemas.microsoft.com/office/2007/relationships/hdphoto" Target="../media/hdphoto4.wdp"/><Relationship Id="rId5" Type="http://schemas.openxmlformats.org/officeDocument/2006/relationships/hyperlink" Target="http://ru.wikipedia.org/wiki/%D0%9C%D0%BD%D0%B5%D0%BC%D0%BE%D0%B7%D0%B8%D0%BD%D0%B0" TargetMode="External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hyperlink" Target="http://ru.wikipedia.org/wiki/%D0%93%D0%B5%D1%81%D0%B8%D0%BE%D0%B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664029" y="892629"/>
            <a:ext cx="7815942" cy="5421085"/>
          </a:xfrm>
          <a:prstGeom prst="flowChartDocument">
            <a:avLst/>
          </a:prstGeom>
          <a:blipFill dpi="0" rotWithShape="1">
            <a:blip r:embed="rId3"/>
            <a:srcRect/>
            <a:stretch>
              <a:fillRect r="-81000"/>
            </a:stretch>
          </a:blipFill>
          <a:ln w="57150">
            <a:solidFill>
              <a:schemeClr val="bg1">
                <a:lumMod val="85000"/>
              </a:schemeClr>
            </a:solidFill>
          </a:ln>
          <a:effectLst>
            <a:glow>
              <a:schemeClr val="bg1"/>
            </a:glow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37462" y="1363684"/>
            <a:ext cx="40559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Пам</a:t>
            </a:r>
            <a:r>
              <a:rPr lang="en-US" sz="96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’</a:t>
            </a:r>
            <a:r>
              <a:rPr lang="ru-RU" sz="96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ять</a:t>
            </a:r>
            <a:endParaRPr lang="ru-RU" sz="96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5" name="Рисунок 4" descr="http://i40.fastpic.ru/big/2012/0701/ed/7d64ca1dc8ea149b323c212495a6d6ed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73333" l="1000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233"/>
          <a:stretch/>
        </p:blipFill>
        <p:spPr bwMode="auto">
          <a:xfrm>
            <a:off x="745393" y="3033633"/>
            <a:ext cx="2914650" cy="317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more.com/sites/default/files/hrtmemory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75" b="76250" l="10000" r="97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058"/>
          <a:stretch/>
        </p:blipFill>
        <p:spPr bwMode="auto">
          <a:xfrm flipH="1">
            <a:off x="5514107" y="1900535"/>
            <a:ext cx="3075709" cy="2990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6FE6A8-A77B-45E9-BEE6-E727C56557A8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7" name="Рисунок 6" descr="http://www.monografias.com/trabajos88/nuevas-tecnologias-internet/image00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391" y="414370"/>
            <a:ext cx="3238500" cy="2990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538203"/>
            <a:ext cx="54050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Відомий американський </a:t>
            </a:r>
            <a:r>
              <a:rPr lang="uk-UA" sz="2400" b="1" dirty="0">
                <a:solidFill>
                  <a:srgbClr val="002060"/>
                </a:solidFill>
                <a:latin typeface="Segoe Print" pitchFamily="2" charset="0"/>
              </a:rPr>
              <a:t>математик фон Нейман, 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який </a:t>
            </a:r>
            <a:r>
              <a:rPr lang="uk-UA" sz="2400" b="1" dirty="0">
                <a:solidFill>
                  <a:srgbClr val="002060"/>
                </a:solidFill>
                <a:latin typeface="Segoe Print" pitchFamily="2" charset="0"/>
              </a:rPr>
              <a:t>придумав структуру 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комп'ютерів, що використовується до теперішнього часу, розрахував кількість інформації, яку в змозі запам</a:t>
            </a:r>
            <a:r>
              <a:rPr lang="en-US" sz="2400" b="1" dirty="0" smtClean="0">
                <a:solidFill>
                  <a:srgbClr val="002060"/>
                </a:solidFill>
                <a:latin typeface="Segoe Print" pitchFamily="2" charset="0"/>
              </a:rPr>
              <a:t>’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ятати мізки людини. Ця кількість велика – приблизно 10</a:t>
            </a:r>
            <a:r>
              <a:rPr lang="uk-UA" sz="2400" b="1" dirty="0">
                <a:solidFill>
                  <a:srgbClr val="002060"/>
                </a:solidFill>
                <a:latin typeface="Segoe Print" pitchFamily="2" charset="0"/>
              </a:rPr>
              <a:t> в 20-й 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біт</a:t>
            </a:r>
            <a:r>
              <a:rPr lang="uk-UA" sz="2400" b="1" dirty="0">
                <a:solidFill>
                  <a:srgbClr val="002060"/>
                </a:solidFill>
                <a:latin typeface="Segoe Print" pitchFamily="2" charset="0"/>
              </a:rPr>
              <a:t>, т. е. 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елементарних одиниць інформації. Стільки інформації </a:t>
            </a:r>
            <a:r>
              <a:rPr lang="uk-UA" sz="2400" b="1" dirty="0">
                <a:solidFill>
                  <a:srgbClr val="002060"/>
                </a:solidFill>
                <a:latin typeface="Segoe Print" pitchFamily="2" charset="0"/>
              </a:rPr>
              <a:t>не 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мають навіть найбільші бібліотеки світу.</a:t>
            </a:r>
            <a:endParaRPr lang="uk-UA" sz="2400" b="1" dirty="0">
              <a:solidFill>
                <a:srgbClr val="00206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9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7512" y="4107841"/>
            <a:ext cx="2533361" cy="1700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4098" name="Picture 2" descr="lorenz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063" y="269631"/>
            <a:ext cx="2391506" cy="3118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lorenz%20g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618"/>
          <a:stretch/>
        </p:blipFill>
        <p:spPr bwMode="auto">
          <a:xfrm>
            <a:off x="4567174" y="3739662"/>
            <a:ext cx="3474857" cy="2696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818" y="126842"/>
            <a:ext cx="55972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Segoe Print" pitchFamily="2" charset="0"/>
              </a:rPr>
              <a:t>Видатний австрійський вчений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Конрад Лоренц – один з засновників етології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 (наука про поведінку тварин).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За великий вклад у світову науку</a:t>
            </a:r>
          </a:p>
          <a:p>
            <a:pPr algn="ctr"/>
            <a:r>
              <a:rPr lang="uk-UA" sz="2400" b="1" dirty="0">
                <a:latin typeface="Segoe Print" pitchFamily="2" charset="0"/>
              </a:rPr>
              <a:t>в</a:t>
            </a:r>
            <a:r>
              <a:rPr lang="uk-UA" sz="2400" b="1" dirty="0" smtClean="0">
                <a:latin typeface="Segoe Print" pitchFamily="2" charset="0"/>
              </a:rPr>
              <a:t>ін був нагороджений Нобелевською премією.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Лоренц звернув увагу на те, що</a:t>
            </a:r>
          </a:p>
          <a:p>
            <a:pPr algn="ctr"/>
            <a:r>
              <a:rPr lang="uk-UA" sz="2400" b="1" dirty="0">
                <a:latin typeface="Segoe Print" pitchFamily="2" charset="0"/>
              </a:rPr>
              <a:t>к</a:t>
            </a:r>
            <a:r>
              <a:rPr lang="uk-UA" sz="2400" b="1" dirty="0" smtClean="0">
                <a:latin typeface="Segoe Print" pitchFamily="2" charset="0"/>
              </a:rPr>
              <a:t>аченята, щойно з'явившись на світ починають </a:t>
            </a:r>
            <a:r>
              <a:rPr lang="uk-UA" sz="2400" b="1" dirty="0">
                <a:latin typeface="Segoe Print" pitchFamily="2" charset="0"/>
              </a:rPr>
              <a:t>пошук матері.</a:t>
            </a:r>
          </a:p>
          <a:p>
            <a:pPr algn="ctr"/>
            <a:endParaRPr lang="uk-UA" sz="2400" b="1" dirty="0" smtClean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7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CD533-67FD-4D92-9AB5-7D3BEA8F1B03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2046" y="171219"/>
            <a:ext cx="64887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Segoe Print" pitchFamily="2" charset="0"/>
              </a:rPr>
              <a:t>Як з'ясувалось, єдиною вимогою, якій повинен відповідати об'єкт, що повинен стати матерю – рух.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Цього досить ,щоб каченята почали скрізь слідувати за ним.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У якості «підсадної качки»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Лоренц використав  самого себе</a:t>
            </a:r>
            <a:r>
              <a:rPr lang="ru-RU" sz="2400" b="1" dirty="0" smtClean="0">
                <a:latin typeface="Segoe Print" pitchFamily="2" charset="0"/>
              </a:rPr>
              <a:t>.</a:t>
            </a:r>
            <a:endParaRPr lang="ru-RU" sz="2400" dirty="0">
              <a:latin typeface="Segoe Print" pitchFamily="2" charset="0"/>
            </a:endParaRPr>
          </a:p>
        </p:txBody>
      </p:sp>
      <p:pic>
        <p:nvPicPr>
          <p:cNvPr id="6" name="Picture 3" descr="0001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93" y="3505202"/>
            <a:ext cx="3282462" cy="2391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Konrad-Lorenz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061" y="2797722"/>
            <a:ext cx="2461847" cy="3739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konrad-loren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770" y="316524"/>
            <a:ext cx="2181530" cy="2977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69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744" y="218463"/>
            <a:ext cx="2053459" cy="2192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402114" y="357008"/>
            <a:ext cx="5838458" cy="160043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Види  па м'яті</a:t>
            </a:r>
          </a:p>
          <a:p>
            <a:r>
              <a:rPr lang="uk-UA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(за  ступенем вольової  регуляції)</a:t>
            </a:r>
            <a:endParaRPr lang="uk-UA" sz="32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9257" y="283817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latin typeface="Segoe Print" pitchFamily="2" charset="0"/>
              </a:rPr>
              <a:t>мимовільна</a:t>
            </a:r>
            <a:endParaRPr lang="uk-UA" sz="3200" b="1" dirty="0">
              <a:latin typeface="Segoe Print" pitchFamily="2" charset="0"/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348862" y="2550306"/>
            <a:ext cx="4103731" cy="1321049"/>
          </a:xfrm>
          <a:prstGeom prst="curvedRightArrow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50442" y="4125230"/>
            <a:ext cx="3900015" cy="968344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2" name="Овал 11"/>
          <p:cNvSpPr/>
          <p:nvPr/>
        </p:nvSpPr>
        <p:spPr>
          <a:xfrm>
            <a:off x="5069807" y="2673360"/>
            <a:ext cx="3675396" cy="914400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52905" y="4385688"/>
            <a:ext cx="39922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Segoe Print" pitchFamily="2" charset="0"/>
              </a:rPr>
              <a:t>Якщо щось </a:t>
            </a:r>
          </a:p>
          <a:p>
            <a:r>
              <a:rPr lang="uk-UA" sz="2000" b="1" dirty="0" smtClean="0">
                <a:latin typeface="Segoe Print" pitchFamily="2" charset="0"/>
              </a:rPr>
              <a:t>запам'яталось само по собі</a:t>
            </a:r>
          </a:p>
          <a:p>
            <a:pPr algn="ctr"/>
            <a:r>
              <a:rPr lang="ru-RU" sz="2000" b="1" dirty="0" smtClean="0">
                <a:latin typeface="Segoe Print" pitchFamily="2" charset="0"/>
              </a:rPr>
              <a:t> </a:t>
            </a:r>
            <a:endParaRPr lang="ru-RU" sz="2000" b="1" dirty="0">
              <a:latin typeface="Segoe Print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9996" y="5838231"/>
            <a:ext cx="3532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ysClr val="windowText" lastClr="000000"/>
                </a:solidFill>
                <a:latin typeface="Segoe Print" pitchFamily="2" charset="0"/>
              </a:rPr>
              <a:t>Якщо були людиною прикладені зусилля</a:t>
            </a:r>
            <a:endParaRPr lang="uk-UA" sz="2000" b="1" dirty="0">
              <a:solidFill>
                <a:sysClr val="windowText" lastClr="000000"/>
              </a:solidFill>
              <a:latin typeface="Segoe Print" pitchFamily="2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7597315" y="3382151"/>
            <a:ext cx="242316" cy="978408"/>
          </a:xfrm>
          <a:prstGeom prst="downArrow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1442363" y="4914258"/>
            <a:ext cx="242316" cy="978408"/>
          </a:xfrm>
          <a:prstGeom prst="downArrow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84679" y="4325946"/>
            <a:ext cx="1907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dirty="0">
                <a:latin typeface="Segoe Print" pitchFamily="2" charset="0"/>
                <a:cs typeface="+mn-cs"/>
              </a:rPr>
              <a:t>довільна</a:t>
            </a:r>
          </a:p>
        </p:txBody>
      </p:sp>
    </p:spTree>
    <p:extLst>
      <p:ext uri="{BB962C8B-B14F-4D97-AF65-F5344CB8AC3E}">
        <p14:creationId xmlns:p14="http://schemas.microsoft.com/office/powerpoint/2010/main" val="145768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5" grpId="0" animBg="1"/>
      <p:bldP spid="17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413" y="4008664"/>
            <a:ext cx="2493486" cy="27618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288928" y="342320"/>
            <a:ext cx="3507218" cy="91439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-104036" y="4641636"/>
            <a:ext cx="6367449" cy="160043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Види пам’яті</a:t>
            </a:r>
          </a:p>
          <a:p>
            <a:r>
              <a:rPr lang="uk-UA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(за тривалістю збереження матеріалу)</a:t>
            </a:r>
            <a:endParaRPr lang="uk-UA" sz="32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075899" y="624673"/>
            <a:ext cx="3483337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412" name="Прямоугольник 2"/>
          <p:cNvSpPr>
            <a:spLocks noChangeArrowheads="1"/>
          </p:cNvSpPr>
          <p:nvPr/>
        </p:nvSpPr>
        <p:spPr bwMode="auto">
          <a:xfrm>
            <a:off x="381097" y="507132"/>
            <a:ext cx="31854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короткочасна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17413" name="Прямоугольник 3"/>
          <p:cNvSpPr>
            <a:spLocks noChangeArrowheads="1"/>
          </p:cNvSpPr>
          <p:nvPr/>
        </p:nvSpPr>
        <p:spPr bwMode="auto">
          <a:xfrm>
            <a:off x="5252074" y="799519"/>
            <a:ext cx="3130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довготривала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flipV="1">
            <a:off x="286301" y="2896194"/>
            <a:ext cx="5463336" cy="1665284"/>
          </a:xfrm>
          <a:custGeom>
            <a:avLst/>
            <a:gdLst>
              <a:gd name="connsiteX0" fmla="*/ 0 w 3770455"/>
              <a:gd name="connsiteY0" fmla="*/ 521401 h 1668484"/>
              <a:gd name="connsiteX1" fmla="*/ 3353334 w 3770455"/>
              <a:gd name="connsiteY1" fmla="*/ 1039602 h 1668484"/>
              <a:gd name="connsiteX2" fmla="*/ 3353334 w 3770455"/>
              <a:gd name="connsiteY2" fmla="*/ 831042 h 1668484"/>
              <a:gd name="connsiteX3" fmla="*/ 3770455 w 3770455"/>
              <a:gd name="connsiteY3" fmla="*/ 1251363 h 1668484"/>
              <a:gd name="connsiteX4" fmla="*/ 3353334 w 3770455"/>
              <a:gd name="connsiteY4" fmla="*/ 1665284 h 1668484"/>
              <a:gd name="connsiteX5" fmla="*/ 3353334 w 3770455"/>
              <a:gd name="connsiteY5" fmla="*/ 1456723 h 1668484"/>
              <a:gd name="connsiteX6" fmla="*/ 0 w 3770455"/>
              <a:gd name="connsiteY6" fmla="*/ 938522 h 1668484"/>
              <a:gd name="connsiteX7" fmla="*/ 0 w 3770455"/>
              <a:gd name="connsiteY7" fmla="*/ 521401 h 1668484"/>
              <a:gd name="connsiteX0" fmla="*/ 3770455 w 3770455"/>
              <a:gd name="connsiteY0" fmla="*/ 417121 h 1668484"/>
              <a:gd name="connsiteX1" fmla="*/ 314777 w 3770455"/>
              <a:gd name="connsiteY1" fmla="*/ 729961 h 1668484"/>
              <a:gd name="connsiteX2" fmla="*/ 3222517 w 3770455"/>
              <a:gd name="connsiteY2" fmla="*/ 5535 h 1668484"/>
              <a:gd name="connsiteX3" fmla="*/ 3770456 w 3770455"/>
              <a:gd name="connsiteY3" fmla="*/ 0 h 1668484"/>
              <a:gd name="connsiteX4" fmla="*/ 3770455 w 3770455"/>
              <a:gd name="connsiteY4" fmla="*/ 417121 h 1668484"/>
              <a:gd name="connsiteX0" fmla="*/ 0 w 3770455"/>
              <a:gd name="connsiteY0" fmla="*/ 521401 h 1668484"/>
              <a:gd name="connsiteX1" fmla="*/ 3353334 w 3770455"/>
              <a:gd name="connsiteY1" fmla="*/ 1039602 h 1668484"/>
              <a:gd name="connsiteX2" fmla="*/ 3353334 w 3770455"/>
              <a:gd name="connsiteY2" fmla="*/ 831042 h 1668484"/>
              <a:gd name="connsiteX3" fmla="*/ 3770455 w 3770455"/>
              <a:gd name="connsiteY3" fmla="*/ 1251363 h 1668484"/>
              <a:gd name="connsiteX4" fmla="*/ 3353334 w 3770455"/>
              <a:gd name="connsiteY4" fmla="*/ 1665284 h 1668484"/>
              <a:gd name="connsiteX5" fmla="*/ 3353334 w 3770455"/>
              <a:gd name="connsiteY5" fmla="*/ 1456723 h 1668484"/>
              <a:gd name="connsiteX6" fmla="*/ 0 w 3770455"/>
              <a:gd name="connsiteY6" fmla="*/ 938522 h 1668484"/>
              <a:gd name="connsiteX7" fmla="*/ 0 w 3770455"/>
              <a:gd name="connsiteY7" fmla="*/ 521401 h 1668484"/>
              <a:gd name="connsiteX8" fmla="*/ 3770455 w 3770455"/>
              <a:gd name="connsiteY8" fmla="*/ 0 h 1668484"/>
              <a:gd name="connsiteX9" fmla="*/ 3770455 w 3770455"/>
              <a:gd name="connsiteY9" fmla="*/ 417121 h 1668484"/>
              <a:gd name="connsiteX10" fmla="*/ 314777 w 3770455"/>
              <a:gd name="connsiteY10" fmla="*/ 729961 h 16684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3773082 w 4964573"/>
              <a:gd name="connsiteY3" fmla="*/ 1251363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0" fmla="*/ 3773082 w 4964573"/>
              <a:gd name="connsiteY0" fmla="*/ 417121 h 1665284"/>
              <a:gd name="connsiteX1" fmla="*/ 317404 w 4964573"/>
              <a:gd name="connsiteY1" fmla="*/ 729961 h 1665284"/>
              <a:gd name="connsiteX2" fmla="*/ 3225144 w 4964573"/>
              <a:gd name="connsiteY2" fmla="*/ 5535 h 1665284"/>
              <a:gd name="connsiteX3" fmla="*/ 3773083 w 4964573"/>
              <a:gd name="connsiteY3" fmla="*/ 0 h 1665284"/>
              <a:gd name="connsiteX4" fmla="*/ 3773082 w 4964573"/>
              <a:gd name="connsiteY4" fmla="*/ 417121 h 16652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4964573 w 4964573"/>
              <a:gd name="connsiteY3" fmla="*/ 1223654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8" fmla="*/ 3773082 w 4964573"/>
              <a:gd name="connsiteY8" fmla="*/ 0 h 1665284"/>
              <a:gd name="connsiteX9" fmla="*/ 3773082 w 4964573"/>
              <a:gd name="connsiteY9" fmla="*/ 417121 h 1665284"/>
              <a:gd name="connsiteX10" fmla="*/ 317404 w 4964573"/>
              <a:gd name="connsiteY10" fmla="*/ 729961 h 16652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3773082 w 4964573"/>
              <a:gd name="connsiteY3" fmla="*/ 1251363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0" fmla="*/ 3773082 w 4964573"/>
              <a:gd name="connsiteY0" fmla="*/ 417121 h 1665284"/>
              <a:gd name="connsiteX1" fmla="*/ 317404 w 4964573"/>
              <a:gd name="connsiteY1" fmla="*/ 729961 h 1665284"/>
              <a:gd name="connsiteX2" fmla="*/ 3225144 w 4964573"/>
              <a:gd name="connsiteY2" fmla="*/ 5535 h 1665284"/>
              <a:gd name="connsiteX3" fmla="*/ 3773083 w 4964573"/>
              <a:gd name="connsiteY3" fmla="*/ 0 h 1665284"/>
              <a:gd name="connsiteX4" fmla="*/ 3773082 w 4964573"/>
              <a:gd name="connsiteY4" fmla="*/ 417121 h 16652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4964573 w 4964573"/>
              <a:gd name="connsiteY3" fmla="*/ 1223654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8" fmla="*/ 3773082 w 4964573"/>
              <a:gd name="connsiteY8" fmla="*/ 0 h 1665284"/>
              <a:gd name="connsiteX9" fmla="*/ 3592973 w 4964573"/>
              <a:gd name="connsiteY9" fmla="*/ 209303 h 1665284"/>
              <a:gd name="connsiteX10" fmla="*/ 317404 w 4964573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3773082 w 5463336"/>
              <a:gd name="connsiteY3" fmla="*/ 1251363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4119446 w 5463336"/>
              <a:gd name="connsiteY3" fmla="*/ 1223654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4119446 w 5463336"/>
              <a:gd name="connsiteY3" fmla="*/ 1223654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910143 w 5463336"/>
              <a:gd name="connsiteY1" fmla="*/ 1108875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4119446 w 5463336"/>
              <a:gd name="connsiteY3" fmla="*/ 1223654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910143 w 5463336"/>
              <a:gd name="connsiteY1" fmla="*/ 1108875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882434 w 5463336"/>
              <a:gd name="connsiteY5" fmla="*/ 1429014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3336" h="1665284" stroke="0" extrusionOk="0">
                <a:moveTo>
                  <a:pt x="2627" y="521401"/>
                </a:moveTo>
                <a:cubicBezTo>
                  <a:pt x="2627" y="787041"/>
                  <a:pt x="1446806" y="1010214"/>
                  <a:pt x="3355961" y="1039602"/>
                </a:cubicBezTo>
                <a:lnTo>
                  <a:pt x="3355961" y="831042"/>
                </a:lnTo>
                <a:lnTo>
                  <a:pt x="4119446" y="1223654"/>
                </a:lnTo>
                <a:lnTo>
                  <a:pt x="3355961" y="1665284"/>
                </a:lnTo>
                <a:lnTo>
                  <a:pt x="3355961" y="1456723"/>
                </a:lnTo>
                <a:cubicBezTo>
                  <a:pt x="1446806" y="1427336"/>
                  <a:pt x="2627" y="1204162"/>
                  <a:pt x="2627" y="938522"/>
                </a:cubicBezTo>
                <a:lnTo>
                  <a:pt x="2627" y="521401"/>
                </a:lnTo>
                <a:close/>
              </a:path>
              <a:path w="5463336" h="1665284" fill="darkenLess" stroke="0" extrusionOk="0">
                <a:moveTo>
                  <a:pt x="3773082" y="417121"/>
                </a:moveTo>
                <a:cubicBezTo>
                  <a:pt x="2273866" y="417121"/>
                  <a:pt x="917090" y="539949"/>
                  <a:pt x="317404" y="729961"/>
                </a:cubicBezTo>
                <a:cubicBezTo>
                  <a:pt x="-676692" y="414979"/>
                  <a:pt x="766289" y="55479"/>
                  <a:pt x="3225144" y="5535"/>
                </a:cubicBezTo>
                <a:cubicBezTo>
                  <a:pt x="3406574" y="1850"/>
                  <a:pt x="3589706" y="0"/>
                  <a:pt x="3773083" y="0"/>
                </a:cubicBezTo>
                <a:cubicBezTo>
                  <a:pt x="3773083" y="139040"/>
                  <a:pt x="3773082" y="278081"/>
                  <a:pt x="3773082" y="417121"/>
                </a:cubicBezTo>
                <a:close/>
              </a:path>
              <a:path w="5463336" h="1665284" fill="none" extrusionOk="0">
                <a:moveTo>
                  <a:pt x="2627" y="521401"/>
                </a:moveTo>
                <a:cubicBezTo>
                  <a:pt x="2627" y="787041"/>
                  <a:pt x="2000988" y="1079487"/>
                  <a:pt x="3910143" y="1108875"/>
                </a:cubicBezTo>
                <a:lnTo>
                  <a:pt x="3355961" y="831042"/>
                </a:lnTo>
                <a:lnTo>
                  <a:pt x="5463336" y="1140527"/>
                </a:lnTo>
                <a:lnTo>
                  <a:pt x="3355961" y="1665284"/>
                </a:lnTo>
                <a:lnTo>
                  <a:pt x="3882434" y="1429014"/>
                </a:lnTo>
                <a:cubicBezTo>
                  <a:pt x="1973279" y="1399627"/>
                  <a:pt x="2627" y="1204162"/>
                  <a:pt x="2627" y="938522"/>
                </a:cubicBezTo>
                <a:lnTo>
                  <a:pt x="2627" y="521401"/>
                </a:lnTo>
                <a:cubicBezTo>
                  <a:pt x="2627" y="233439"/>
                  <a:pt x="1690717" y="0"/>
                  <a:pt x="3773082" y="0"/>
                </a:cubicBezTo>
                <a:lnTo>
                  <a:pt x="3592973" y="209303"/>
                </a:lnTo>
                <a:cubicBezTo>
                  <a:pt x="2093757" y="209303"/>
                  <a:pt x="917090" y="539949"/>
                  <a:pt x="317404" y="729961"/>
                </a:cubicBezTo>
              </a:path>
            </a:pathLst>
          </a:custGeom>
          <a:noFill/>
          <a:ln w="38100"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9343" y="2196730"/>
            <a:ext cx="2286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миттєва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8642" y="1900451"/>
            <a:ext cx="2755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оперативна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8810" y="3359316"/>
            <a:ext cx="2427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генетична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676400" y="1735639"/>
            <a:ext cx="3574473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9" name="Овал 18"/>
          <p:cNvSpPr/>
          <p:nvPr/>
        </p:nvSpPr>
        <p:spPr>
          <a:xfrm>
            <a:off x="5747991" y="2077763"/>
            <a:ext cx="3008908" cy="82271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Овал 19"/>
          <p:cNvSpPr/>
          <p:nvPr/>
        </p:nvSpPr>
        <p:spPr>
          <a:xfrm>
            <a:off x="5747991" y="3259076"/>
            <a:ext cx="3130986" cy="7495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553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412" grpId="0"/>
      <p:bldP spid="17413" grpId="0"/>
      <p:bldP spid="9" grpId="0" animBg="1"/>
      <p:bldP spid="5" grpId="0"/>
      <p:bldP spid="6" grpId="0"/>
      <p:bldP spid="7" grpId="0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039" y="3422073"/>
            <a:ext cx="2532997" cy="295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288928" y="342320"/>
            <a:ext cx="2790761" cy="914399"/>
          </a:xfrm>
          <a:prstGeom prst="ellipse">
            <a:avLst/>
          </a:prstGeom>
          <a:noFill/>
          <a:ln w="76200">
            <a:solidFill>
              <a:srgbClr val="00206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-4649" y="4641636"/>
            <a:ext cx="6168676" cy="2092881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Види пам’яті</a:t>
            </a:r>
          </a:p>
          <a:p>
            <a:r>
              <a:rPr lang="uk-UA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(за характером психічної активності,</a:t>
            </a:r>
          </a:p>
          <a:p>
            <a:r>
              <a:rPr lang="uk-UA" sz="32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Необхідної для запам'ятовування)</a:t>
            </a:r>
            <a:endParaRPr lang="uk-UA" sz="32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159421" y="1981794"/>
            <a:ext cx="2225446" cy="914400"/>
          </a:xfrm>
          <a:prstGeom prst="ellipse">
            <a:avLst/>
          </a:prstGeom>
          <a:noFill/>
          <a:ln w="76200">
            <a:solidFill>
              <a:srgbClr val="00206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7412" name="Прямоугольник 2"/>
          <p:cNvSpPr>
            <a:spLocks noChangeArrowheads="1"/>
          </p:cNvSpPr>
          <p:nvPr/>
        </p:nvSpPr>
        <p:spPr bwMode="auto">
          <a:xfrm>
            <a:off x="888256" y="507131"/>
            <a:ext cx="15921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рухова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17413" name="Прямоугольник 3"/>
          <p:cNvSpPr>
            <a:spLocks noChangeArrowheads="1"/>
          </p:cNvSpPr>
          <p:nvPr/>
        </p:nvSpPr>
        <p:spPr bwMode="auto">
          <a:xfrm>
            <a:off x="6369493" y="2146606"/>
            <a:ext cx="18053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образна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flipV="1">
            <a:off x="286301" y="2896194"/>
            <a:ext cx="5463336" cy="1665284"/>
          </a:xfrm>
          <a:custGeom>
            <a:avLst/>
            <a:gdLst>
              <a:gd name="connsiteX0" fmla="*/ 0 w 3770455"/>
              <a:gd name="connsiteY0" fmla="*/ 521401 h 1668484"/>
              <a:gd name="connsiteX1" fmla="*/ 3353334 w 3770455"/>
              <a:gd name="connsiteY1" fmla="*/ 1039602 h 1668484"/>
              <a:gd name="connsiteX2" fmla="*/ 3353334 w 3770455"/>
              <a:gd name="connsiteY2" fmla="*/ 831042 h 1668484"/>
              <a:gd name="connsiteX3" fmla="*/ 3770455 w 3770455"/>
              <a:gd name="connsiteY3" fmla="*/ 1251363 h 1668484"/>
              <a:gd name="connsiteX4" fmla="*/ 3353334 w 3770455"/>
              <a:gd name="connsiteY4" fmla="*/ 1665284 h 1668484"/>
              <a:gd name="connsiteX5" fmla="*/ 3353334 w 3770455"/>
              <a:gd name="connsiteY5" fmla="*/ 1456723 h 1668484"/>
              <a:gd name="connsiteX6" fmla="*/ 0 w 3770455"/>
              <a:gd name="connsiteY6" fmla="*/ 938522 h 1668484"/>
              <a:gd name="connsiteX7" fmla="*/ 0 w 3770455"/>
              <a:gd name="connsiteY7" fmla="*/ 521401 h 1668484"/>
              <a:gd name="connsiteX0" fmla="*/ 3770455 w 3770455"/>
              <a:gd name="connsiteY0" fmla="*/ 417121 h 1668484"/>
              <a:gd name="connsiteX1" fmla="*/ 314777 w 3770455"/>
              <a:gd name="connsiteY1" fmla="*/ 729961 h 1668484"/>
              <a:gd name="connsiteX2" fmla="*/ 3222517 w 3770455"/>
              <a:gd name="connsiteY2" fmla="*/ 5535 h 1668484"/>
              <a:gd name="connsiteX3" fmla="*/ 3770456 w 3770455"/>
              <a:gd name="connsiteY3" fmla="*/ 0 h 1668484"/>
              <a:gd name="connsiteX4" fmla="*/ 3770455 w 3770455"/>
              <a:gd name="connsiteY4" fmla="*/ 417121 h 1668484"/>
              <a:gd name="connsiteX0" fmla="*/ 0 w 3770455"/>
              <a:gd name="connsiteY0" fmla="*/ 521401 h 1668484"/>
              <a:gd name="connsiteX1" fmla="*/ 3353334 w 3770455"/>
              <a:gd name="connsiteY1" fmla="*/ 1039602 h 1668484"/>
              <a:gd name="connsiteX2" fmla="*/ 3353334 w 3770455"/>
              <a:gd name="connsiteY2" fmla="*/ 831042 h 1668484"/>
              <a:gd name="connsiteX3" fmla="*/ 3770455 w 3770455"/>
              <a:gd name="connsiteY3" fmla="*/ 1251363 h 1668484"/>
              <a:gd name="connsiteX4" fmla="*/ 3353334 w 3770455"/>
              <a:gd name="connsiteY4" fmla="*/ 1665284 h 1668484"/>
              <a:gd name="connsiteX5" fmla="*/ 3353334 w 3770455"/>
              <a:gd name="connsiteY5" fmla="*/ 1456723 h 1668484"/>
              <a:gd name="connsiteX6" fmla="*/ 0 w 3770455"/>
              <a:gd name="connsiteY6" fmla="*/ 938522 h 1668484"/>
              <a:gd name="connsiteX7" fmla="*/ 0 w 3770455"/>
              <a:gd name="connsiteY7" fmla="*/ 521401 h 1668484"/>
              <a:gd name="connsiteX8" fmla="*/ 3770455 w 3770455"/>
              <a:gd name="connsiteY8" fmla="*/ 0 h 1668484"/>
              <a:gd name="connsiteX9" fmla="*/ 3770455 w 3770455"/>
              <a:gd name="connsiteY9" fmla="*/ 417121 h 1668484"/>
              <a:gd name="connsiteX10" fmla="*/ 314777 w 3770455"/>
              <a:gd name="connsiteY10" fmla="*/ 729961 h 16684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3773082 w 4964573"/>
              <a:gd name="connsiteY3" fmla="*/ 1251363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0" fmla="*/ 3773082 w 4964573"/>
              <a:gd name="connsiteY0" fmla="*/ 417121 h 1665284"/>
              <a:gd name="connsiteX1" fmla="*/ 317404 w 4964573"/>
              <a:gd name="connsiteY1" fmla="*/ 729961 h 1665284"/>
              <a:gd name="connsiteX2" fmla="*/ 3225144 w 4964573"/>
              <a:gd name="connsiteY2" fmla="*/ 5535 h 1665284"/>
              <a:gd name="connsiteX3" fmla="*/ 3773083 w 4964573"/>
              <a:gd name="connsiteY3" fmla="*/ 0 h 1665284"/>
              <a:gd name="connsiteX4" fmla="*/ 3773082 w 4964573"/>
              <a:gd name="connsiteY4" fmla="*/ 417121 h 16652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4964573 w 4964573"/>
              <a:gd name="connsiteY3" fmla="*/ 1223654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8" fmla="*/ 3773082 w 4964573"/>
              <a:gd name="connsiteY8" fmla="*/ 0 h 1665284"/>
              <a:gd name="connsiteX9" fmla="*/ 3773082 w 4964573"/>
              <a:gd name="connsiteY9" fmla="*/ 417121 h 1665284"/>
              <a:gd name="connsiteX10" fmla="*/ 317404 w 4964573"/>
              <a:gd name="connsiteY10" fmla="*/ 729961 h 16652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3773082 w 4964573"/>
              <a:gd name="connsiteY3" fmla="*/ 1251363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0" fmla="*/ 3773082 w 4964573"/>
              <a:gd name="connsiteY0" fmla="*/ 417121 h 1665284"/>
              <a:gd name="connsiteX1" fmla="*/ 317404 w 4964573"/>
              <a:gd name="connsiteY1" fmla="*/ 729961 h 1665284"/>
              <a:gd name="connsiteX2" fmla="*/ 3225144 w 4964573"/>
              <a:gd name="connsiteY2" fmla="*/ 5535 h 1665284"/>
              <a:gd name="connsiteX3" fmla="*/ 3773083 w 4964573"/>
              <a:gd name="connsiteY3" fmla="*/ 0 h 1665284"/>
              <a:gd name="connsiteX4" fmla="*/ 3773082 w 4964573"/>
              <a:gd name="connsiteY4" fmla="*/ 417121 h 1665284"/>
              <a:gd name="connsiteX0" fmla="*/ 2627 w 4964573"/>
              <a:gd name="connsiteY0" fmla="*/ 521401 h 1665284"/>
              <a:gd name="connsiteX1" fmla="*/ 3355961 w 4964573"/>
              <a:gd name="connsiteY1" fmla="*/ 1039602 h 1665284"/>
              <a:gd name="connsiteX2" fmla="*/ 3355961 w 4964573"/>
              <a:gd name="connsiteY2" fmla="*/ 831042 h 1665284"/>
              <a:gd name="connsiteX3" fmla="*/ 4964573 w 4964573"/>
              <a:gd name="connsiteY3" fmla="*/ 1223654 h 1665284"/>
              <a:gd name="connsiteX4" fmla="*/ 3355961 w 4964573"/>
              <a:gd name="connsiteY4" fmla="*/ 1665284 h 1665284"/>
              <a:gd name="connsiteX5" fmla="*/ 3355961 w 4964573"/>
              <a:gd name="connsiteY5" fmla="*/ 1456723 h 1665284"/>
              <a:gd name="connsiteX6" fmla="*/ 2627 w 4964573"/>
              <a:gd name="connsiteY6" fmla="*/ 938522 h 1665284"/>
              <a:gd name="connsiteX7" fmla="*/ 2627 w 4964573"/>
              <a:gd name="connsiteY7" fmla="*/ 521401 h 1665284"/>
              <a:gd name="connsiteX8" fmla="*/ 3773082 w 4964573"/>
              <a:gd name="connsiteY8" fmla="*/ 0 h 1665284"/>
              <a:gd name="connsiteX9" fmla="*/ 3592973 w 4964573"/>
              <a:gd name="connsiteY9" fmla="*/ 209303 h 1665284"/>
              <a:gd name="connsiteX10" fmla="*/ 317404 w 4964573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3773082 w 5463336"/>
              <a:gd name="connsiteY3" fmla="*/ 1251363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4119446 w 5463336"/>
              <a:gd name="connsiteY3" fmla="*/ 1223654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4119446 w 5463336"/>
              <a:gd name="connsiteY3" fmla="*/ 1223654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910143 w 5463336"/>
              <a:gd name="connsiteY1" fmla="*/ 1108875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  <a:gd name="connsiteX0" fmla="*/ 2627 w 5463336"/>
              <a:gd name="connsiteY0" fmla="*/ 521401 h 1665284"/>
              <a:gd name="connsiteX1" fmla="*/ 3355961 w 5463336"/>
              <a:gd name="connsiteY1" fmla="*/ 1039602 h 1665284"/>
              <a:gd name="connsiteX2" fmla="*/ 3355961 w 5463336"/>
              <a:gd name="connsiteY2" fmla="*/ 831042 h 1665284"/>
              <a:gd name="connsiteX3" fmla="*/ 4119446 w 5463336"/>
              <a:gd name="connsiteY3" fmla="*/ 1223654 h 1665284"/>
              <a:gd name="connsiteX4" fmla="*/ 3355961 w 5463336"/>
              <a:gd name="connsiteY4" fmla="*/ 1665284 h 1665284"/>
              <a:gd name="connsiteX5" fmla="*/ 3355961 w 5463336"/>
              <a:gd name="connsiteY5" fmla="*/ 1456723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0" fmla="*/ 3773082 w 5463336"/>
              <a:gd name="connsiteY0" fmla="*/ 417121 h 1665284"/>
              <a:gd name="connsiteX1" fmla="*/ 317404 w 5463336"/>
              <a:gd name="connsiteY1" fmla="*/ 729961 h 1665284"/>
              <a:gd name="connsiteX2" fmla="*/ 3225144 w 5463336"/>
              <a:gd name="connsiteY2" fmla="*/ 5535 h 1665284"/>
              <a:gd name="connsiteX3" fmla="*/ 3773083 w 5463336"/>
              <a:gd name="connsiteY3" fmla="*/ 0 h 1665284"/>
              <a:gd name="connsiteX4" fmla="*/ 3773082 w 5463336"/>
              <a:gd name="connsiteY4" fmla="*/ 417121 h 1665284"/>
              <a:gd name="connsiteX0" fmla="*/ 2627 w 5463336"/>
              <a:gd name="connsiteY0" fmla="*/ 521401 h 1665284"/>
              <a:gd name="connsiteX1" fmla="*/ 3910143 w 5463336"/>
              <a:gd name="connsiteY1" fmla="*/ 1108875 h 1665284"/>
              <a:gd name="connsiteX2" fmla="*/ 3355961 w 5463336"/>
              <a:gd name="connsiteY2" fmla="*/ 831042 h 1665284"/>
              <a:gd name="connsiteX3" fmla="*/ 5463336 w 5463336"/>
              <a:gd name="connsiteY3" fmla="*/ 1140527 h 1665284"/>
              <a:gd name="connsiteX4" fmla="*/ 3355961 w 5463336"/>
              <a:gd name="connsiteY4" fmla="*/ 1665284 h 1665284"/>
              <a:gd name="connsiteX5" fmla="*/ 3882434 w 5463336"/>
              <a:gd name="connsiteY5" fmla="*/ 1429014 h 1665284"/>
              <a:gd name="connsiteX6" fmla="*/ 2627 w 5463336"/>
              <a:gd name="connsiteY6" fmla="*/ 938522 h 1665284"/>
              <a:gd name="connsiteX7" fmla="*/ 2627 w 5463336"/>
              <a:gd name="connsiteY7" fmla="*/ 521401 h 1665284"/>
              <a:gd name="connsiteX8" fmla="*/ 3773082 w 5463336"/>
              <a:gd name="connsiteY8" fmla="*/ 0 h 1665284"/>
              <a:gd name="connsiteX9" fmla="*/ 3592973 w 5463336"/>
              <a:gd name="connsiteY9" fmla="*/ 209303 h 1665284"/>
              <a:gd name="connsiteX10" fmla="*/ 317404 w 5463336"/>
              <a:gd name="connsiteY10" fmla="*/ 729961 h 166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3336" h="1665284" stroke="0" extrusionOk="0">
                <a:moveTo>
                  <a:pt x="2627" y="521401"/>
                </a:moveTo>
                <a:cubicBezTo>
                  <a:pt x="2627" y="787041"/>
                  <a:pt x="1446806" y="1010214"/>
                  <a:pt x="3355961" y="1039602"/>
                </a:cubicBezTo>
                <a:lnTo>
                  <a:pt x="3355961" y="831042"/>
                </a:lnTo>
                <a:lnTo>
                  <a:pt x="4119446" y="1223654"/>
                </a:lnTo>
                <a:lnTo>
                  <a:pt x="3355961" y="1665284"/>
                </a:lnTo>
                <a:lnTo>
                  <a:pt x="3355961" y="1456723"/>
                </a:lnTo>
                <a:cubicBezTo>
                  <a:pt x="1446806" y="1427336"/>
                  <a:pt x="2627" y="1204162"/>
                  <a:pt x="2627" y="938522"/>
                </a:cubicBezTo>
                <a:lnTo>
                  <a:pt x="2627" y="521401"/>
                </a:lnTo>
                <a:close/>
              </a:path>
              <a:path w="5463336" h="1665284" fill="darkenLess" stroke="0" extrusionOk="0">
                <a:moveTo>
                  <a:pt x="3773082" y="417121"/>
                </a:moveTo>
                <a:cubicBezTo>
                  <a:pt x="2273866" y="417121"/>
                  <a:pt x="917090" y="539949"/>
                  <a:pt x="317404" y="729961"/>
                </a:cubicBezTo>
                <a:cubicBezTo>
                  <a:pt x="-676692" y="414979"/>
                  <a:pt x="766289" y="55479"/>
                  <a:pt x="3225144" y="5535"/>
                </a:cubicBezTo>
                <a:cubicBezTo>
                  <a:pt x="3406574" y="1850"/>
                  <a:pt x="3589706" y="0"/>
                  <a:pt x="3773083" y="0"/>
                </a:cubicBezTo>
                <a:cubicBezTo>
                  <a:pt x="3773083" y="139040"/>
                  <a:pt x="3773082" y="278081"/>
                  <a:pt x="3773082" y="417121"/>
                </a:cubicBezTo>
                <a:close/>
              </a:path>
              <a:path w="5463336" h="1665284" fill="none" extrusionOk="0">
                <a:moveTo>
                  <a:pt x="2627" y="521401"/>
                </a:moveTo>
                <a:cubicBezTo>
                  <a:pt x="2627" y="787041"/>
                  <a:pt x="2000988" y="1079487"/>
                  <a:pt x="3910143" y="1108875"/>
                </a:cubicBezTo>
                <a:lnTo>
                  <a:pt x="3355961" y="831042"/>
                </a:lnTo>
                <a:lnTo>
                  <a:pt x="5463336" y="1140527"/>
                </a:lnTo>
                <a:lnTo>
                  <a:pt x="3355961" y="1665284"/>
                </a:lnTo>
                <a:lnTo>
                  <a:pt x="3882434" y="1429014"/>
                </a:lnTo>
                <a:cubicBezTo>
                  <a:pt x="1973279" y="1399627"/>
                  <a:pt x="2627" y="1204162"/>
                  <a:pt x="2627" y="938522"/>
                </a:cubicBezTo>
                <a:lnTo>
                  <a:pt x="2627" y="521401"/>
                </a:lnTo>
                <a:cubicBezTo>
                  <a:pt x="2627" y="233439"/>
                  <a:pt x="1690717" y="0"/>
                  <a:pt x="3773082" y="0"/>
                </a:cubicBezTo>
                <a:lnTo>
                  <a:pt x="3592973" y="209303"/>
                </a:lnTo>
                <a:cubicBezTo>
                  <a:pt x="2093757" y="209303"/>
                  <a:pt x="917090" y="539949"/>
                  <a:pt x="317404" y="729961"/>
                </a:cubicBezTo>
              </a:path>
            </a:pathLst>
          </a:custGeom>
          <a:noFill/>
          <a:ln w="38100">
            <a:solidFill>
              <a:srgbClr val="00206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8998" y="918486"/>
            <a:ext cx="414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Мовленево-логічна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8642" y="1900451"/>
            <a:ext cx="2076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емоційна</a:t>
            </a:r>
            <a:endParaRPr lang="uk-UA" sz="32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676400" y="1735639"/>
            <a:ext cx="3574473" cy="914400"/>
          </a:xfrm>
          <a:prstGeom prst="ellipse">
            <a:avLst/>
          </a:prstGeom>
          <a:noFill/>
          <a:ln w="76200">
            <a:solidFill>
              <a:srgbClr val="00206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9" name="Овал 18"/>
          <p:cNvSpPr/>
          <p:nvPr/>
        </p:nvSpPr>
        <p:spPr>
          <a:xfrm>
            <a:off x="3844972" y="799519"/>
            <a:ext cx="4836882" cy="822711"/>
          </a:xfrm>
          <a:prstGeom prst="ellipse">
            <a:avLst/>
          </a:prstGeom>
          <a:noFill/>
          <a:ln w="76200">
            <a:solidFill>
              <a:srgbClr val="00206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4996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4014066" y="1720150"/>
            <a:ext cx="5032952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uk-UA" sz="3200" b="1" dirty="0" smtClean="0">
                <a:latin typeface="Segoe Print" pitchFamily="2" charset="0"/>
              </a:rPr>
              <a:t>Точність;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uk-UA" sz="3200" b="1" dirty="0" smtClean="0">
                <a:latin typeface="Segoe Print" pitchFamily="2" charset="0"/>
              </a:rPr>
              <a:t>Об'єм;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uk-UA" sz="3200" b="1" dirty="0" smtClean="0">
                <a:latin typeface="Segoe Print" pitchFamily="2" charset="0"/>
              </a:rPr>
              <a:t>Швидкість процесів запам'ятовування;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uk-UA" sz="3200" b="1" u="sng" dirty="0" smtClean="0">
                <a:solidFill>
                  <a:schemeClr val="accent5">
                    <a:lumMod val="50000"/>
                  </a:schemeClr>
                </a:solidFill>
                <a:latin typeface="Segoe Print" pitchFamily="2" charset="0"/>
              </a:rPr>
              <a:t>Швидкість процесів відтворення;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uk-UA" sz="3200" b="1" dirty="0" smtClean="0">
                <a:latin typeface="Segoe Print" pitchFamily="2" charset="0"/>
              </a:rPr>
              <a:t>Швидкість процесів забуття. </a:t>
            </a:r>
          </a:p>
        </p:txBody>
      </p:sp>
      <p:pic>
        <p:nvPicPr>
          <p:cNvPr id="4098" name="Picture 2" descr="71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50818"/>
            <a:ext cx="4014065" cy="270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" y="1350818"/>
            <a:ext cx="108065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14066" y="670044"/>
            <a:ext cx="503295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Властивості  пам’яті: </a:t>
            </a:r>
            <a:endParaRPr lang="uk-UA" sz="44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36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647" y="2636428"/>
            <a:ext cx="277191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Процеси </a:t>
            </a:r>
          </a:p>
          <a:p>
            <a:pPr algn="ctr">
              <a:defRPr/>
            </a:pPr>
            <a:r>
              <a:rPr lang="uk-UA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 пам'яті</a:t>
            </a:r>
            <a:endParaRPr lang="uk-UA" sz="5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512618" y="458788"/>
            <a:ext cx="4203845" cy="1692275"/>
          </a:xfrm>
          <a:prstGeom prst="cloudCallout">
            <a:avLst>
              <a:gd name="adj1" fmla="val 57565"/>
              <a:gd name="adj2" fmla="val 9949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333375"/>
            <a:ext cx="2952750" cy="1692275"/>
          </a:xfrm>
          <a:prstGeom prst="cloudCallout">
            <a:avLst>
              <a:gd name="adj1" fmla="val -46382"/>
              <a:gd name="adj2" fmla="val 8469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5" name="Выноска-облако 4"/>
          <p:cNvSpPr/>
          <p:nvPr/>
        </p:nvSpPr>
        <p:spPr>
          <a:xfrm rot="10956381">
            <a:off x="401926" y="4636331"/>
            <a:ext cx="3598862" cy="1736725"/>
          </a:xfrm>
          <a:prstGeom prst="cloudCallout">
            <a:avLst>
              <a:gd name="adj1" fmla="val -76160"/>
              <a:gd name="adj2" fmla="val 13845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Mistral" pitchFamily="66" charset="0"/>
              </a:rPr>
              <a:t>в</a:t>
            </a:r>
            <a:endParaRPr lang="uk-UA" sz="3200" dirty="0">
              <a:latin typeface="Mistral" pitchFamily="66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 rot="10800000">
            <a:off x="6191250" y="2442518"/>
            <a:ext cx="2952750" cy="1692275"/>
          </a:xfrm>
          <a:prstGeom prst="cloudCallout">
            <a:avLst>
              <a:gd name="adj1" fmla="val 87789"/>
              <a:gd name="adj2" fmla="val -618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41867" y="836760"/>
            <a:ext cx="1972015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зберігання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4716" y="930971"/>
            <a:ext cx="337777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Запам</a:t>
            </a:r>
            <a:r>
              <a:rPr lang="en-US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’</a:t>
            </a:r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ятовування</a:t>
            </a:r>
            <a:endParaRPr lang="uk-UA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1956" y="5212305"/>
            <a:ext cx="217880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Відтворення</a:t>
            </a:r>
            <a:endParaRPr lang="uk-UA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37406" y="3123411"/>
            <a:ext cx="13292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забуття</a:t>
            </a:r>
            <a:endParaRPr lang="uk-UA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12" name="Рисунок 11" descr="http://www.hullumaja.com/files/pictures/2007/11/14/VBIhgg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390754"/>
            <a:ext cx="3202019" cy="2227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868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79535" y="67107"/>
            <a:ext cx="8229600" cy="1138238"/>
          </a:xfrm>
        </p:spPr>
        <p:txBody>
          <a:bodyPr/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Segoe Print" pitchFamily="2" charset="0"/>
              </a:rPr>
              <a:t>як влаштована пам’ять</a:t>
            </a:r>
            <a:endParaRPr lang="uk-UA" sz="40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451591" name="Text Box 7"/>
          <p:cNvSpPr txBox="1">
            <a:spLocks noChangeArrowheads="1"/>
          </p:cNvSpPr>
          <p:nvPr/>
        </p:nvSpPr>
        <p:spPr bwMode="auto">
          <a:xfrm>
            <a:off x="1106920" y="1589197"/>
            <a:ext cx="30370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uk-UA" sz="2400" b="1" dirty="0" smtClean="0">
                <a:latin typeface="Comic Sans MS" pitchFamily="66" charset="0"/>
              </a:rPr>
              <a:t>Природна пам’ять</a:t>
            </a:r>
            <a:endParaRPr lang="uk-UA" sz="2400" b="1" dirty="0">
              <a:latin typeface="Comic Sans MS" pitchFamily="66" charset="0"/>
            </a:endParaRPr>
          </a:p>
        </p:txBody>
      </p:sp>
      <p:sp>
        <p:nvSpPr>
          <p:cNvPr id="451592" name="Text Box 8"/>
          <p:cNvSpPr txBox="1">
            <a:spLocks noChangeArrowheads="1"/>
          </p:cNvSpPr>
          <p:nvPr/>
        </p:nvSpPr>
        <p:spPr bwMode="auto">
          <a:xfrm>
            <a:off x="5868049" y="1408867"/>
            <a:ext cx="20161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uk-UA" sz="2400" b="1" dirty="0" smtClean="0">
                <a:latin typeface="Comic Sans MS" pitchFamily="66" charset="0"/>
              </a:rPr>
              <a:t>Культурна пам’ять</a:t>
            </a:r>
            <a:endParaRPr lang="uk-UA" sz="2400" b="1" dirty="0">
              <a:latin typeface="Comic Sans MS" pitchFamily="66" charset="0"/>
            </a:endParaRPr>
          </a:p>
        </p:txBody>
      </p:sp>
      <p:pic>
        <p:nvPicPr>
          <p:cNvPr id="5122" name="Picture 2" descr="kak-uluchshit-pamy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182" y="3057180"/>
            <a:ext cx="3380509" cy="2044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Выноска-облако 2"/>
          <p:cNvSpPr/>
          <p:nvPr/>
        </p:nvSpPr>
        <p:spPr>
          <a:xfrm flipH="1">
            <a:off x="609599" y="1205345"/>
            <a:ext cx="4031674" cy="1593273"/>
          </a:xfrm>
          <a:prstGeom prst="cloudCallout">
            <a:avLst>
              <a:gd name="adj1" fmla="val -32517"/>
              <a:gd name="adj2" fmla="val 7206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001491" y="1035405"/>
            <a:ext cx="3749242" cy="1569250"/>
          </a:xfrm>
          <a:prstGeom prst="cloudCallout">
            <a:avLst>
              <a:gd name="adj1" fmla="val -43312"/>
              <a:gd name="adj2" fmla="val 7760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9273" y="489585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Segoe Print" pitchFamily="2" charset="0"/>
              </a:rPr>
              <a:t>ФАКТ </a:t>
            </a:r>
            <a:r>
              <a:rPr lang="uk-UA" b="1" dirty="0">
                <a:solidFill>
                  <a:srgbClr val="00194C"/>
                </a:solidFill>
                <a:latin typeface="Segoe Print" pitchFamily="2" charset="0"/>
              </a:rPr>
              <a:t/>
            </a:r>
            <a:br>
              <a:rPr lang="uk-UA" b="1" dirty="0">
                <a:solidFill>
                  <a:srgbClr val="00194C"/>
                </a:solidFill>
                <a:latin typeface="Segoe Print" pitchFamily="2" charset="0"/>
              </a:rPr>
            </a:br>
            <a:r>
              <a:rPr lang="uk-UA" b="1" dirty="0" smtClean="0">
                <a:solidFill>
                  <a:srgbClr val="00194C"/>
                </a:solidFill>
                <a:latin typeface="Segoe Print" pitchFamily="2" charset="0"/>
              </a:rPr>
              <a:t>Вага мозку складає усього </a:t>
            </a:r>
            <a:r>
              <a:rPr lang="uk-UA" b="1" dirty="0">
                <a:solidFill>
                  <a:srgbClr val="00194C"/>
                </a:solidFill>
                <a:latin typeface="Segoe Print" pitchFamily="2" charset="0"/>
              </a:rPr>
              <a:t>2-3% </a:t>
            </a:r>
            <a:r>
              <a:rPr lang="uk-UA" b="1" dirty="0" smtClean="0">
                <a:solidFill>
                  <a:srgbClr val="00194C"/>
                </a:solidFill>
                <a:latin typeface="Segoe Print" pitchFamily="2" charset="0"/>
              </a:rPr>
              <a:t>від ваги тіла</a:t>
            </a:r>
            <a:r>
              <a:rPr lang="uk-UA" b="1" dirty="0">
                <a:solidFill>
                  <a:srgbClr val="00194C"/>
                </a:solidFill>
                <a:latin typeface="Segoe Print" pitchFamily="2" charset="0"/>
              </a:rPr>
              <a:t>, </a:t>
            </a:r>
            <a:r>
              <a:rPr lang="uk-UA" b="1" dirty="0" smtClean="0">
                <a:solidFill>
                  <a:srgbClr val="00194C"/>
                </a:solidFill>
                <a:latin typeface="Segoe Print" pitchFamily="2" charset="0"/>
              </a:rPr>
              <a:t>проте потребує приблизно 20</a:t>
            </a:r>
            <a:r>
              <a:rPr lang="uk-UA" b="1" dirty="0">
                <a:solidFill>
                  <a:srgbClr val="00194C"/>
                </a:solidFill>
                <a:latin typeface="Segoe Print" pitchFamily="2" charset="0"/>
              </a:rPr>
              <a:t>% </a:t>
            </a:r>
            <a:r>
              <a:rPr lang="uk-UA" b="1" dirty="0" smtClean="0">
                <a:solidFill>
                  <a:srgbClr val="00194C"/>
                </a:solidFill>
                <a:latin typeface="Segoe Print" pitchFamily="2" charset="0"/>
              </a:rPr>
              <a:t>усієї енергії, отриманої з їжею. </a:t>
            </a:r>
            <a:r>
              <a:rPr lang="uk-UA" b="1" dirty="0"/>
              <a:t/>
            </a:r>
            <a:br>
              <a:rPr lang="uk-UA" b="1" dirty="0"/>
            </a:b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540589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Segoe Print" pitchFamily="2" charset="0"/>
              </a:rPr>
              <a:t>Особливості</a:t>
            </a:r>
            <a:r>
              <a:rPr lang="uk-UA" b="1" dirty="0" smtClean="0">
                <a:solidFill>
                  <a:schemeClr val="tx1"/>
                </a:solidFill>
                <a:latin typeface="Segoe Print" pitchFamily="2" charset="0"/>
              </a:rPr>
              <a:t> пам’ят</a:t>
            </a:r>
            <a:r>
              <a:rPr lang="uk-UA" b="1" dirty="0" smtClean="0">
                <a:latin typeface="Segoe Print" pitchFamily="2" charset="0"/>
              </a:rPr>
              <a:t>і</a:t>
            </a:r>
            <a:endParaRPr lang="uk-UA" b="1" dirty="0">
              <a:solidFill>
                <a:schemeClr val="tx1"/>
              </a:solidFill>
              <a:latin typeface="Segoe Print" pitchFamily="2" charset="0"/>
            </a:endParaRPr>
          </a:p>
        </p:txBody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235" y="1354570"/>
            <a:ext cx="4816187" cy="3942129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Краще запам'ятовуються незакінчені дії, ніж здійсненні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Дії запам'ятовуються краще, ніж думки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Ефект краю. Краще запам'ятовується початок та кінець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 Людина може не усвідомлювати, що помиляється</a:t>
            </a:r>
            <a:endParaRPr lang="uk-UA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179" y="1626177"/>
            <a:ext cx="3267075" cy="3924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60364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89521" y="1399226"/>
            <a:ext cx="5184775" cy="33845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uk-UA" b="1" dirty="0" smtClean="0">
                <a:solidFill>
                  <a:srgbClr val="009900"/>
                </a:solidFill>
              </a:rPr>
              <a:t> </a:t>
            </a:r>
            <a:r>
              <a:rPr lang="uk-UA" sz="3200" b="1" dirty="0" smtClean="0">
                <a:solidFill>
                  <a:srgbClr val="002060"/>
                </a:solidFill>
                <a:latin typeface="Segoe Print" pitchFamily="2" charset="0"/>
              </a:rPr>
              <a:t>Пам’ять – властивість мозку зберігати інформацію та відтворювати її за необхідністю через деякий час</a:t>
            </a:r>
            <a:r>
              <a:rPr lang="ru-RU" b="1" dirty="0">
                <a:solidFill>
                  <a:srgbClr val="0000FF"/>
                </a:solidFill>
              </a:rPr>
              <a:t/>
            </a:r>
            <a:br>
              <a:rPr lang="ru-RU" b="1" dirty="0">
                <a:solidFill>
                  <a:srgbClr val="0000FF"/>
                </a:solidFill>
              </a:rPr>
            </a:br>
            <a:endParaRPr lang="ru-RU" b="1" dirty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22536" name="Picture 8" descr="гол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267" y="658442"/>
            <a:ext cx="2842058" cy="3617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9248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 </a:t>
            </a:r>
            <a:r>
              <a:rPr lang="uk-UA" b="1" dirty="0" smtClean="0">
                <a:latin typeface="Segoe Print" pitchFamily="2" charset="0"/>
              </a:rPr>
              <a:t>Особливості пам</a:t>
            </a:r>
            <a:r>
              <a:rPr lang="en-US" b="1" dirty="0" smtClean="0">
                <a:latin typeface="Segoe Print" pitchFamily="2" charset="0"/>
              </a:rPr>
              <a:t>’</a:t>
            </a:r>
            <a:r>
              <a:rPr lang="uk-UA" b="1" dirty="0" smtClean="0">
                <a:latin typeface="Segoe Print" pitchFamily="2" charset="0"/>
              </a:rPr>
              <a:t>ят</a:t>
            </a:r>
            <a:r>
              <a:rPr lang="uk-UA" b="1" dirty="0">
                <a:latin typeface="Segoe Print" pitchFamily="2" charset="0"/>
              </a:rPr>
              <a:t>і</a:t>
            </a:r>
          </a:p>
        </p:txBody>
      </p:sp>
      <p:sp>
        <p:nvSpPr>
          <p:cNvPr id="494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5636" y="1433947"/>
            <a:ext cx="5680364" cy="3636818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Рідкісні </a:t>
            </a: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та незвичні</a:t>
            </a: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 явища запам'ятовуються краще</a:t>
            </a:r>
          </a:p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Позитивні </a:t>
            </a: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е</a:t>
            </a: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моції сприяють нагадуванню, а </a:t>
            </a: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негативні</a:t>
            </a: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 заважають</a:t>
            </a:r>
          </a:p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Заучування</a:t>
            </a:r>
            <a:r>
              <a:rPr lang="uk-UA" sz="2800" b="1" dirty="0" smtClean="0">
                <a:solidFill>
                  <a:srgbClr val="FF0000"/>
                </a:solidFill>
                <a:latin typeface="Segoe Print" pitchFamily="2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Segoe Print" pitchFamily="2" charset="0"/>
              </a:rPr>
              <a:t>матеріалу не продуктивно, повторення повинні бути розподілені у часі</a:t>
            </a:r>
          </a:p>
          <a:p>
            <a:pPr>
              <a:buFont typeface="Wingdings" pitchFamily="2" charset="2"/>
              <a:buNone/>
            </a:pPr>
            <a:endParaRPr lang="ru-RU" sz="2800" b="1" dirty="0"/>
          </a:p>
        </p:txBody>
      </p:sp>
      <p:pic>
        <p:nvPicPr>
          <p:cNvPr id="6147" name="Picture 3" descr="adb4eb317f686ae9a96934050b90b1734ef86aeca8c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05345"/>
            <a:ext cx="2743200" cy="3338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526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Grp="1" noChangeArrowheads="1"/>
          </p:cNvSpPr>
          <p:nvPr>
            <p:ph type="title"/>
          </p:nvPr>
        </p:nvSpPr>
        <p:spPr>
          <a:xfrm>
            <a:off x="812800" y="772391"/>
            <a:ext cx="8229600" cy="1139825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Segoe Print" pitchFamily="2" charset="0"/>
              </a:rPr>
              <a:t>Об'єм запам</a:t>
            </a:r>
            <a:r>
              <a:rPr lang="en-US" sz="3600" b="1" dirty="0" smtClean="0">
                <a:solidFill>
                  <a:srgbClr val="002060"/>
                </a:solidFill>
                <a:latin typeface="Segoe Print" pitchFamily="2" charset="0"/>
              </a:rPr>
              <a:t>’</a:t>
            </a:r>
            <a:r>
              <a:rPr lang="uk-UA" sz="3600" b="1" dirty="0" smtClean="0">
                <a:solidFill>
                  <a:srgbClr val="002060"/>
                </a:solidFill>
                <a:latin typeface="Segoe Print" pitchFamily="2" charset="0"/>
              </a:rPr>
              <a:t>ятовуємої інформації залежить від способу її отримання</a:t>
            </a:r>
            <a:r>
              <a:rPr lang="ru-RU" b="1" dirty="0">
                <a:solidFill>
                  <a:srgbClr val="000000"/>
                </a:solidFill>
              </a:rPr>
              <a:t/>
            </a:r>
            <a:br>
              <a:rPr lang="ru-RU" b="1" dirty="0">
                <a:solidFill>
                  <a:srgbClr val="000000"/>
                </a:solidFill>
              </a:rPr>
            </a:br>
            <a:endParaRPr lang="ru-RU" b="1" dirty="0">
              <a:solidFill>
                <a:srgbClr val="000000"/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3771336"/>
              </p:ext>
            </p:extLst>
          </p:nvPr>
        </p:nvGraphicFramePr>
        <p:xfrm>
          <a:off x="568036" y="1634835"/>
          <a:ext cx="8093812" cy="494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946836" y="2084780"/>
            <a:ext cx="1236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мовний</a:t>
            </a:r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 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15%</a:t>
            </a:r>
            <a:endParaRPr lang="uk-UA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4059" y="3175394"/>
            <a:ext cx="1101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зоровий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25%</a:t>
            </a:r>
            <a:endParaRPr lang="uk-UA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4693" y="3360060"/>
            <a:ext cx="1340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Segoe Print" pitchFamily="2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ба</a:t>
            </a:r>
          </a:p>
          <a:p>
            <a:pPr algn="ctr"/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одночасно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65%</a:t>
            </a:r>
            <a:endParaRPr lang="uk-UA" b="1" dirty="0">
              <a:solidFill>
                <a:srgbClr val="00206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546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AutoShape 2"/>
          <p:cNvSpPr>
            <a:spLocks noGrp="1" noChangeArrowheads="1"/>
          </p:cNvSpPr>
          <p:nvPr>
            <p:ph type="title"/>
          </p:nvPr>
        </p:nvSpPr>
        <p:spPr>
          <a:xfrm>
            <a:off x="554182" y="191512"/>
            <a:ext cx="8229600" cy="1143000"/>
          </a:xfrm>
        </p:spPr>
        <p:txBody>
          <a:bodyPr/>
          <a:lstStyle/>
          <a:p>
            <a:pPr algn="ctr"/>
            <a:r>
              <a:rPr lang="uk-UA" sz="3200" dirty="0" smtClean="0">
                <a:solidFill>
                  <a:srgbClr val="002060"/>
                </a:solidFill>
                <a:latin typeface="Segoe Print" pitchFamily="2" charset="0"/>
              </a:rPr>
              <a:t>Розташування інформації</a:t>
            </a:r>
            <a:br>
              <a:rPr lang="uk-UA" sz="3200" dirty="0" smtClean="0">
                <a:solidFill>
                  <a:srgbClr val="002060"/>
                </a:solidFill>
                <a:latin typeface="Segoe Print" pitchFamily="2" charset="0"/>
              </a:rPr>
            </a:br>
            <a:r>
              <a:rPr lang="uk-UA" sz="3200" dirty="0" smtClean="0">
                <a:solidFill>
                  <a:srgbClr val="002060"/>
                </a:solidFill>
                <a:latin typeface="Segoe Print" pitchFamily="2" charset="0"/>
              </a:rPr>
              <a:t>на дошці, на плакаті</a:t>
            </a:r>
            <a:endParaRPr lang="uk-UA" sz="3200" dirty="0">
              <a:solidFill>
                <a:srgbClr val="002060"/>
              </a:solidFill>
              <a:latin typeface="Segoe Print" pitchFamily="2" charset="0"/>
            </a:endParaRPr>
          </a:p>
        </p:txBody>
      </p:sp>
      <p:graphicFrame>
        <p:nvGraphicFramePr>
          <p:cNvPr id="496658" name="Group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8284314"/>
              </p:ext>
            </p:extLst>
          </p:nvPr>
        </p:nvGraphicFramePr>
        <p:xfrm>
          <a:off x="1290349" y="1163781"/>
          <a:ext cx="7118350" cy="3699163"/>
        </p:xfrm>
        <a:graphic>
          <a:graphicData uri="http://schemas.openxmlformats.org/drawingml/2006/table">
            <a:tbl>
              <a:tblPr/>
              <a:tblGrid>
                <a:gridCol w="3559175"/>
                <a:gridCol w="3559175"/>
              </a:tblGrid>
              <a:tr h="18948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Segoe Print" pitchFamily="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Segoe Print" pitchFamily="2" charset="0"/>
                        </a:rPr>
                        <a:t>28%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Segoe Print" pitchFamily="2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Segoe Print" pitchFamily="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Segoe Print" pitchFamily="2" charset="0"/>
                        </a:rPr>
                        <a:t>33%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1804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Segoe Print" pitchFamily="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Segoe Print" pitchFamily="2" charset="0"/>
                        </a:rPr>
                        <a:t>16%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Segoe Print" pitchFamily="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Segoe Print" pitchFamily="2" charset="0"/>
                        </a:rPr>
                        <a:t>23%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35528" y="5101119"/>
            <a:ext cx="81880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Segoe Print" pitchFamily="2" charset="0"/>
              </a:rPr>
              <a:t>ФАКТ</a:t>
            </a:r>
            <a:r>
              <a:rPr lang="uk-UA" sz="2000" b="1" dirty="0">
                <a:latin typeface="Segoe Print" pitchFamily="2" charset="0"/>
              </a:rPr>
              <a:t/>
            </a:r>
            <a:br>
              <a:rPr lang="uk-UA" sz="2000" b="1" dirty="0">
                <a:latin typeface="Segoe Print" pitchFamily="2" charset="0"/>
              </a:rPr>
            </a:br>
            <a:r>
              <a:rPr lang="uk-UA" sz="2000" b="1" dirty="0" smtClean="0">
                <a:latin typeface="Segoe Print" pitchFamily="2" charset="0"/>
              </a:rPr>
              <a:t>швидкість думок стимулюють такі мікроелементи, </a:t>
            </a:r>
            <a:r>
              <a:rPr lang="uk-UA" sz="2000" b="1" dirty="0">
                <a:latin typeface="Segoe Print" pitchFamily="2" charset="0"/>
              </a:rPr>
              <a:t>я</a:t>
            </a:r>
            <a:r>
              <a:rPr lang="uk-UA" sz="2000" b="1" dirty="0" smtClean="0">
                <a:latin typeface="Segoe Print" pitchFamily="2" charset="0"/>
              </a:rPr>
              <a:t>к калій та кальцій</a:t>
            </a:r>
            <a:r>
              <a:rPr lang="uk-UA" sz="2000" b="1" dirty="0">
                <a:latin typeface="Segoe Print" pitchFamily="2" charset="0"/>
              </a:rPr>
              <a:t>. В </a:t>
            </a:r>
            <a:r>
              <a:rPr lang="uk-UA" sz="2000" b="1" dirty="0" smtClean="0">
                <a:latin typeface="Segoe Print" pitchFamily="2" charset="0"/>
              </a:rPr>
              <a:t>дуже скрутні життєві миті у раціон корисно включати сир та помідори, </a:t>
            </a:r>
            <a:r>
              <a:rPr lang="uk-UA" sz="2000" b="1" dirty="0">
                <a:latin typeface="Segoe Print" pitchFamily="2" charset="0"/>
              </a:rPr>
              <a:t>а </a:t>
            </a:r>
            <a:r>
              <a:rPr lang="uk-UA" sz="2000" b="1" dirty="0" smtClean="0">
                <a:latin typeface="Segoe Print" pitchFamily="2" charset="0"/>
              </a:rPr>
              <a:t>також чорнослив та курагу.</a:t>
            </a:r>
            <a:endParaRPr lang="uk-UA" sz="2000" b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555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5349143" y="1090650"/>
            <a:ext cx="3620876" cy="409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dirty="0" smtClean="0">
                <a:solidFill>
                  <a:srgbClr val="002060"/>
                </a:solidFill>
                <a:latin typeface="Segoe Print" pitchFamily="2" charset="0"/>
              </a:rPr>
              <a:t>«</a:t>
            </a:r>
            <a:r>
              <a:rPr lang="uk-UA" sz="2800" dirty="0" smtClean="0">
                <a:solidFill>
                  <a:srgbClr val="002060"/>
                </a:solidFill>
                <a:latin typeface="Segoe Print" pitchFamily="2" charset="0"/>
              </a:rPr>
              <a:t>Мнемотехніка»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rgbClr val="003300"/>
                </a:solidFill>
              </a:rPr>
              <a:t> </a:t>
            </a:r>
            <a:endParaRPr lang="ru-RU" sz="2000" i="1" dirty="0">
              <a:solidFill>
                <a:srgbClr val="0033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>
                <a:solidFill>
                  <a:srgbClr val="002060"/>
                </a:solidFill>
                <a:latin typeface="Segoe Print" pitchFamily="2" charset="0"/>
              </a:rPr>
              <a:t>   </a:t>
            </a:r>
            <a:endParaRPr lang="ru-RU" sz="2000" i="1" dirty="0">
              <a:solidFill>
                <a:srgbClr val="0033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72579" y="196426"/>
            <a:ext cx="6763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 </a:t>
            </a:r>
            <a:r>
              <a:rPr lang="uk-UA" sz="5400" b="1" cap="all" spc="0" dirty="0" smtClean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вчись запам'ятовувати</a:t>
            </a:r>
            <a:endParaRPr lang="uk-UA" sz="5400" b="1" cap="all" spc="0" dirty="0">
              <a:ln w="0"/>
              <a:solidFill>
                <a:srgbClr val="000099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1544" y="4401288"/>
            <a:ext cx="5685693" cy="597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Легко запам'ятати формулу води.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</a:rPr>
              <a:t>   </a:t>
            </a:r>
            <a:r>
              <a:rPr lang="ru-RU" b="1" dirty="0">
                <a:solidFill>
                  <a:srgbClr val="002060"/>
                </a:solidFill>
                <a:latin typeface="Segoe Print" pitchFamily="2" charset="0"/>
              </a:rPr>
              <a:t>«Сапоги мои того, пропускают  Н2О».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8596" y="1568034"/>
            <a:ext cx="459221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Пригадай  порядок  послідовності  кольорів  у спектрі.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b="1" i="1" dirty="0" smtClean="0">
                <a:solidFill>
                  <a:srgbClr val="003300"/>
                </a:solidFill>
              </a:rPr>
              <a:t>Відповідь. </a:t>
            </a:r>
            <a:r>
              <a:rPr lang="ru-RU" b="1" i="1" dirty="0" smtClean="0">
                <a:solidFill>
                  <a:srgbClr val="003300"/>
                </a:solidFill>
              </a:rPr>
              <a:t>Каждый </a:t>
            </a:r>
            <a:r>
              <a:rPr lang="ru-RU" b="1" i="1" dirty="0">
                <a:solidFill>
                  <a:srgbClr val="003300"/>
                </a:solidFill>
              </a:rPr>
              <a:t>охотник желает </a:t>
            </a:r>
            <a:endParaRPr lang="ru-RU" b="1" i="1" dirty="0" smtClean="0">
              <a:solidFill>
                <a:srgbClr val="0033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знать</a:t>
            </a:r>
            <a:r>
              <a:rPr lang="ru-RU" b="1" i="1" dirty="0">
                <a:solidFill>
                  <a:srgbClr val="003300"/>
                </a:solidFill>
              </a:rPr>
              <a:t>, где  сидит фазан.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4218" y="2771775"/>
            <a:ext cx="6377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Пригадай  за допомогою  якого жартівливий вираз можна запам'ятати визначення бісектриси.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Відповідь. </a:t>
            </a:r>
            <a:r>
              <a:rPr lang="ru-RU" b="1" i="1" dirty="0">
                <a:solidFill>
                  <a:srgbClr val="003300"/>
                </a:solidFill>
              </a:rPr>
              <a:t>Биссектриса – это крыса, которая бегает по углам и делит угол пополам.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32323" y="5531261"/>
            <a:ext cx="545953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Запам'ятай величину «пі» ( 3,1416) за допомогою речення: «Что я знаю о кругах», де кількість букв у кожному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b="1" dirty="0" smtClean="0">
                <a:solidFill>
                  <a:srgbClr val="002060"/>
                </a:solidFill>
                <a:latin typeface="Segoe Print" pitchFamily="2" charset="0"/>
              </a:rPr>
              <a:t>слові дорівнює відповідній цифрі.</a:t>
            </a:r>
            <a:endParaRPr lang="uk-UA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2050" name="Picture 2" descr="http://im3-tub-ua.yandex.net/i?id=71570049-26-72&amp;n=2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1343025"/>
            <a:ext cx="13620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estival.1september.ru/articles/101684/img9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404312"/>
            <a:ext cx="1419224" cy="108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media.antimir.com/ih/photo/137-137/c/8683658054139251343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2" y="2119312"/>
            <a:ext cx="1304925" cy="13049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kartinki.me/pic/201209/1280x720/kartinki.me-789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31" y="3883139"/>
            <a:ext cx="2383213" cy="16481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img.i.tyt.by/avatars/2486213/600x60012834505189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857" y="5209309"/>
            <a:ext cx="2172034" cy="1534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5380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672" y="226579"/>
            <a:ext cx="8659091" cy="1325563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Прийоми запам'ятовування таблиці множення</a:t>
            </a:r>
            <a:endParaRPr lang="uk-UA" sz="36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6359" y="2201863"/>
            <a:ext cx="7886700" cy="43513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latin typeface="Comic Sans MS" pitchFamily="66" charset="0"/>
              </a:rPr>
              <a:t>1</a:t>
            </a:r>
            <a:r>
              <a:rPr lang="en-US" dirty="0">
                <a:latin typeface="Comic Sans MS" pitchFamily="66" charset="0"/>
              </a:rPr>
              <a:t>x</a:t>
            </a:r>
            <a:r>
              <a:rPr lang="ru-RU" dirty="0">
                <a:latin typeface="Comic Sans MS" pitchFamily="66" charset="0"/>
              </a:rPr>
              <a:t>9=09</a:t>
            </a:r>
            <a:r>
              <a:rPr lang="en-US" dirty="0">
                <a:latin typeface="Comic Sans MS" pitchFamily="66" charset="0"/>
              </a:rPr>
              <a:t>             6x9=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ru-RU" dirty="0">
                <a:latin typeface="Comic Sans MS" pitchFamily="66" charset="0"/>
              </a:rPr>
              <a:t>2</a:t>
            </a:r>
            <a:r>
              <a:rPr lang="en-US" dirty="0">
                <a:latin typeface="Comic Sans MS" pitchFamily="66" charset="0"/>
              </a:rPr>
              <a:t>x</a:t>
            </a:r>
            <a:r>
              <a:rPr lang="ru-RU" dirty="0">
                <a:latin typeface="Comic Sans MS" pitchFamily="66" charset="0"/>
              </a:rPr>
              <a:t>9=18</a:t>
            </a:r>
            <a:r>
              <a:rPr lang="en-US" dirty="0">
                <a:latin typeface="Comic Sans MS" pitchFamily="66" charset="0"/>
              </a:rPr>
              <a:t>             7x9=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ru-RU" dirty="0">
                <a:latin typeface="Comic Sans MS" pitchFamily="66" charset="0"/>
              </a:rPr>
              <a:t>3</a:t>
            </a:r>
            <a:r>
              <a:rPr lang="en-US" dirty="0">
                <a:latin typeface="Comic Sans MS" pitchFamily="66" charset="0"/>
              </a:rPr>
              <a:t>x</a:t>
            </a:r>
            <a:r>
              <a:rPr lang="ru-RU" dirty="0">
                <a:latin typeface="Comic Sans MS" pitchFamily="66" charset="0"/>
              </a:rPr>
              <a:t>9=27</a:t>
            </a:r>
            <a:r>
              <a:rPr lang="en-US" dirty="0">
                <a:latin typeface="Comic Sans MS" pitchFamily="66" charset="0"/>
              </a:rPr>
              <a:t>             8x9=</a:t>
            </a:r>
            <a:endParaRPr lang="ru-RU" dirty="0"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ru-RU" dirty="0">
                <a:latin typeface="Comic Sans MS" pitchFamily="66" charset="0"/>
              </a:rPr>
              <a:t>4</a:t>
            </a:r>
            <a:r>
              <a:rPr lang="en-US" dirty="0">
                <a:latin typeface="Comic Sans MS" pitchFamily="66" charset="0"/>
              </a:rPr>
              <a:t>x9=36             </a:t>
            </a:r>
            <a:r>
              <a:rPr lang="en-US" sz="3200" dirty="0">
                <a:latin typeface="Comic Sans MS" pitchFamily="66" charset="0"/>
              </a:rPr>
              <a:t>9x9</a:t>
            </a:r>
            <a:r>
              <a:rPr lang="en-US" dirty="0">
                <a:latin typeface="Comic Sans MS" pitchFamily="66" charset="0"/>
              </a:rPr>
              <a:t>=</a:t>
            </a:r>
          </a:p>
          <a:p>
            <a:pPr>
              <a:buFont typeface="Wingdings" pitchFamily="2" charset="2"/>
              <a:buNone/>
            </a:pPr>
            <a:r>
              <a:rPr lang="en-US" dirty="0">
                <a:latin typeface="Comic Sans MS" pitchFamily="66" charset="0"/>
              </a:rPr>
              <a:t>5x9=45             10x9=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http://img.podbean.com/image-logo/40107_logo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84617" y="1558635"/>
            <a:ext cx="3629891" cy="3886200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9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992149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1919" y="143286"/>
            <a:ext cx="73020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вчись запам'ятовувати</a:t>
            </a:r>
            <a:endParaRPr lang="uk-UA" sz="6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11" name="Picture 2" descr="07Loves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" t="9454" r="7875" b="13439"/>
          <a:stretch/>
        </p:blipFill>
        <p:spPr bwMode="auto">
          <a:xfrm>
            <a:off x="83199" y="3932238"/>
            <a:ext cx="3131127" cy="2589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304836" y="2652869"/>
            <a:ext cx="2466180" cy="783058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Segoe Print" pitchFamily="2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Segoe Print" pitchFamily="2" charset="0"/>
              </a:rPr>
              <a:t>д</a:t>
            </a:r>
            <a:r>
              <a:rPr lang="ru-RU" sz="2400" dirty="0" smtClean="0">
                <a:solidFill>
                  <a:schemeClr val="tx1"/>
                </a:solidFill>
                <a:latin typeface="Segoe Print" pitchFamily="2" charset="0"/>
              </a:rPr>
              <a:t>ружба</a:t>
            </a:r>
            <a:endParaRPr lang="ru-RU" sz="2400" dirty="0">
              <a:solidFill>
                <a:schemeClr val="tx1"/>
              </a:solidFill>
              <a:latin typeface="Segoe Print" pitchFamily="2" charset="0"/>
            </a:endParaRPr>
          </a:p>
          <a:p>
            <a:pPr algn="ctr"/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808866" y="1120755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Mistral" pitchFamily="66" charset="0"/>
              </a:rPr>
              <a:t>АСОЦІАЦІЇ</a:t>
            </a:r>
            <a:endParaRPr lang="uk-UA" sz="3600" dirty="0">
              <a:solidFill>
                <a:srgbClr val="C00000"/>
              </a:solidFill>
              <a:latin typeface="Mistral" pitchFamily="66" charset="0"/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1054385" y="1304483"/>
            <a:ext cx="2380354" cy="925206"/>
          </a:xfrm>
          <a:prstGeom prst="curv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895600" y="2116142"/>
            <a:ext cx="3574474" cy="91440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Segoe Print" pitchFamily="2" charset="0"/>
              </a:rPr>
              <a:t>подорож</a:t>
            </a:r>
            <a:endParaRPr lang="uk-UA" sz="2400" dirty="0">
              <a:solidFill>
                <a:schemeClr val="tx1"/>
              </a:solidFill>
              <a:latin typeface="Segoe Print" pitchFamily="2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02582" y="2587198"/>
            <a:ext cx="2341418" cy="91440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9" name="Picture 4" descr="fura w metrz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" b="11717"/>
          <a:stretch/>
        </p:blipFill>
        <p:spPr bwMode="auto">
          <a:xfrm>
            <a:off x="2909454" y="3283527"/>
            <a:ext cx="3671455" cy="2050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Выгнутая влево стрелка 11"/>
          <p:cNvSpPr/>
          <p:nvPr/>
        </p:nvSpPr>
        <p:spPr>
          <a:xfrm flipH="1">
            <a:off x="6121726" y="1159010"/>
            <a:ext cx="2537364" cy="957132"/>
          </a:xfrm>
          <a:prstGeom prst="curv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7069" y="2841320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Segoe Print" pitchFamily="2" charset="0"/>
              </a:rPr>
              <a:t>щастя</a:t>
            </a:r>
            <a:endParaRPr lang="uk-UA" sz="2400" dirty="0">
              <a:latin typeface="Segoe Print" pitchFamily="2" charset="0"/>
            </a:endParaRPr>
          </a:p>
        </p:txBody>
      </p:sp>
      <p:pic>
        <p:nvPicPr>
          <p:cNvPr id="23" name="Picture 7" descr="P:\kima1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783" y="4087091"/>
            <a:ext cx="2704381" cy="2403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5669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01257555"/>
              </p:ext>
            </p:extLst>
          </p:nvPr>
        </p:nvGraphicFramePr>
        <p:xfrm>
          <a:off x="697779" y="1574368"/>
          <a:ext cx="3810000" cy="2956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8963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1403350" y="4652963"/>
            <a:ext cx="6985000" cy="1368425"/>
          </a:xfrm>
          <a:ln w="28575">
            <a:solidFill>
              <a:srgbClr val="0099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Структурування</a:t>
            </a:r>
          </a:p>
          <a:p>
            <a:pPr algn="ctr"/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Схематизація</a:t>
            </a:r>
          </a:p>
          <a:p>
            <a:pPr algn="ctr">
              <a:buFont typeface="Wingdings" pitchFamily="2" charset="2"/>
              <a:buNone/>
            </a:pPr>
            <a:endParaRPr lang="ru-RU" sz="2800" dirty="0">
              <a:latin typeface="Comic Sans MS" pitchFamily="66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8842812"/>
              </p:ext>
            </p:extLst>
          </p:nvPr>
        </p:nvGraphicFramePr>
        <p:xfrm>
          <a:off x="5076825" y="1441451"/>
          <a:ext cx="3744913" cy="2852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98091" y="598116"/>
            <a:ext cx="73020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вчись запам'ятовувати</a:t>
            </a:r>
            <a:endParaRPr lang="uk-UA" sz="6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8398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6389" y="1267692"/>
            <a:ext cx="5025211" cy="4114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  <a:latin typeface="Segoe Print" pitchFamily="2" charset="0"/>
              </a:rPr>
              <a:t>Старайся не втомлюватися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  <a:latin typeface="Segoe Print" pitchFamily="2" charset="0"/>
              </a:rPr>
              <a:t>Більше бувай на свіжому повітрі.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uk-UA" sz="2800" dirty="0" smtClean="0">
                <a:solidFill>
                  <a:srgbClr val="002060"/>
                </a:solidFill>
                <a:latin typeface="Segoe Print" pitchFamily="2" charset="0"/>
              </a:rPr>
              <a:t>Для </a:t>
            </a:r>
            <a:r>
              <a:rPr lang="uk-UA" dirty="0" smtClean="0">
                <a:solidFill>
                  <a:srgbClr val="002060"/>
                </a:solidFill>
                <a:latin typeface="Segoe Print" pitchFamily="2" charset="0"/>
              </a:rPr>
              <a:t>цього</a:t>
            </a:r>
            <a:r>
              <a:rPr lang="uk-UA" sz="2800" dirty="0" smtClean="0">
                <a:solidFill>
                  <a:srgbClr val="002060"/>
                </a:solidFill>
                <a:latin typeface="Segoe Print" pitchFamily="2" charset="0"/>
              </a:rPr>
              <a:t> заведи собаку, вона завжди нагадає тобі про прогулянку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  <a:latin typeface="Segoe Print" pitchFamily="2" charset="0"/>
              </a:rPr>
              <a:t>Вживай у їжу менше солі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solidFill>
                  <a:srgbClr val="002060"/>
                </a:solidFill>
                <a:latin typeface="Segoe Print" pitchFamily="2" charset="0"/>
              </a:rPr>
              <a:t> Старайся не отримувати травм голови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  </a:t>
            </a:r>
            <a:endParaRPr lang="ru-RU" sz="2800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298002" name="AutoShape 18"/>
          <p:cNvSpPr>
            <a:spLocks noChangeArrowheads="1"/>
          </p:cNvSpPr>
          <p:nvPr/>
        </p:nvSpPr>
        <p:spPr bwMode="auto">
          <a:xfrm>
            <a:off x="7308850" y="616585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13983" y="321117"/>
            <a:ext cx="7116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Щоб пам'ять не схибила</a:t>
            </a:r>
            <a:endParaRPr lang="uk-UA" sz="5400" b="1" cap="all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10" name="Рисунок 9" descr="http://dengivsetakipahnyt.com/wp-content/uploads/2012/07/5-%D0%B1%D0%B8%D0%B7%D0%BD%D0%B5%D1%81-%D0%BA%D0%BD%D0%B8%D0%B3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9" t="5122" r="4695" b="5581"/>
          <a:stretch/>
        </p:blipFill>
        <p:spPr bwMode="auto">
          <a:xfrm>
            <a:off x="5268334" y="3873357"/>
            <a:ext cx="3303877" cy="2535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www.vmichurinske.ru/uploads/contents/776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614" y="1355283"/>
            <a:ext cx="4159286" cy="2208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4902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1DE63-8806-4CE9-93B7-6D3D12405346}" type="slidenum">
              <a:rPr lang="ru-RU" smtClean="0"/>
              <a:pPr/>
              <a:t>28</a:t>
            </a:fld>
            <a:endParaRPr lang="ru-RU" dirty="0"/>
          </a:p>
        </p:txBody>
      </p:sp>
      <p:pic>
        <p:nvPicPr>
          <p:cNvPr id="4100" name="Рисунок 12" descr="http://tlt.poetree.ru/_ph/2/2/6838261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034" y="188922"/>
            <a:ext cx="2964873" cy="3095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Прямоугольник 10"/>
          <p:cNvSpPr/>
          <p:nvPr/>
        </p:nvSpPr>
        <p:spPr>
          <a:xfrm>
            <a:off x="110836" y="2413383"/>
            <a:ext cx="59020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Segoe Print" pitchFamily="2" charset="0"/>
              </a:rPr>
              <a:t>Л</a:t>
            </a:r>
            <a:r>
              <a:rPr lang="uk-UA" sz="2400" b="1" dirty="0" smtClean="0">
                <a:latin typeface="Segoe Print" pitchFamily="2" charset="0"/>
              </a:rPr>
              <a:t>юди кажуть: посієш вчинок </a:t>
            </a:r>
            <a:r>
              <a:rPr lang="uk-UA" sz="2400" b="1" dirty="0">
                <a:latin typeface="Segoe Print" pitchFamily="2" charset="0"/>
              </a:rPr>
              <a:t>- </a:t>
            </a:r>
            <a:r>
              <a:rPr lang="uk-UA" sz="2400" b="1" dirty="0" smtClean="0">
                <a:latin typeface="Segoe Print" pitchFamily="2" charset="0"/>
              </a:rPr>
              <a:t>пожнеш звичку</a:t>
            </a:r>
            <a:r>
              <a:rPr lang="uk-UA" sz="2400" b="1" dirty="0">
                <a:latin typeface="Segoe Print" pitchFamily="2" charset="0"/>
              </a:rPr>
              <a:t>, </a:t>
            </a:r>
            <a:r>
              <a:rPr lang="uk-UA" sz="2400" b="1" dirty="0" smtClean="0">
                <a:latin typeface="Segoe Print" pitchFamily="2" charset="0"/>
              </a:rPr>
              <a:t>посієш звичку </a:t>
            </a:r>
            <a:r>
              <a:rPr lang="uk-UA" sz="2400" b="1" dirty="0">
                <a:latin typeface="Segoe Print" pitchFamily="2" charset="0"/>
              </a:rPr>
              <a:t>- </a:t>
            </a:r>
            <a:r>
              <a:rPr lang="uk-UA" sz="2400" b="1" dirty="0" smtClean="0">
                <a:latin typeface="Segoe Print" pitchFamily="2" charset="0"/>
              </a:rPr>
              <a:t>пожнеш </a:t>
            </a:r>
            <a:r>
              <a:rPr lang="uk-UA" sz="2400" b="1" dirty="0">
                <a:latin typeface="Segoe Print" pitchFamily="2" charset="0"/>
              </a:rPr>
              <a:t>характер, </a:t>
            </a:r>
            <a:r>
              <a:rPr lang="uk-UA" sz="2400" b="1" dirty="0" smtClean="0">
                <a:latin typeface="Segoe Print" pitchFamily="2" charset="0"/>
              </a:rPr>
              <a:t>посієш </a:t>
            </a:r>
            <a:r>
              <a:rPr lang="uk-UA" sz="2400" b="1" dirty="0">
                <a:latin typeface="Segoe Print" pitchFamily="2" charset="0"/>
              </a:rPr>
              <a:t>характер - </a:t>
            </a:r>
            <a:r>
              <a:rPr lang="uk-UA" sz="2400" b="1" dirty="0" smtClean="0">
                <a:latin typeface="Segoe Print" pitchFamily="2" charset="0"/>
              </a:rPr>
              <a:t>пожнеш долю.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На </a:t>
            </a:r>
            <a:r>
              <a:rPr lang="uk-UA" sz="2400" b="1" dirty="0">
                <a:latin typeface="Segoe Print" pitchFamily="2" charset="0"/>
              </a:rPr>
              <a:t>наш же характер, а, </a:t>
            </a:r>
            <a:r>
              <a:rPr lang="uk-UA" sz="2400" b="1" dirty="0" smtClean="0">
                <a:latin typeface="Segoe Print" pitchFamily="2" charset="0"/>
              </a:rPr>
              <a:t>відповідно, і на все наше життя, </a:t>
            </a:r>
            <a:r>
              <a:rPr lang="uk-UA" sz="2400" b="1" dirty="0">
                <a:latin typeface="Segoe Print" pitchFamily="2" charset="0"/>
              </a:rPr>
              <a:t>я</a:t>
            </a:r>
            <a:r>
              <a:rPr lang="uk-UA" sz="2400" b="1" dirty="0" smtClean="0">
                <a:latin typeface="Segoe Print" pitchFamily="2" charset="0"/>
              </a:rPr>
              <a:t>к твердять психологи</a:t>
            </a:r>
            <a:r>
              <a:rPr lang="uk-UA" sz="2400" b="1" dirty="0">
                <a:latin typeface="Segoe Print" pitchFamily="2" charset="0"/>
              </a:rPr>
              <a:t>, </a:t>
            </a:r>
            <a:r>
              <a:rPr lang="uk-UA" sz="2400" b="1" dirty="0" smtClean="0">
                <a:latin typeface="Segoe Print" pitchFamily="2" charset="0"/>
              </a:rPr>
              <a:t>впливають спогади та відношення до минулого, теперішнього, майбутнього.</a:t>
            </a:r>
            <a:endParaRPr lang="uk-UA" sz="2400" b="1" dirty="0">
              <a:latin typeface="Segoe Print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581892" y="709217"/>
            <a:ext cx="659476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я</a:t>
            </a:r>
            <a:r>
              <a:rPr lang="uk-UA" sz="44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ка пам'ять – </a:t>
            </a:r>
          </a:p>
          <a:p>
            <a:pPr algn="ctr"/>
            <a:r>
              <a:rPr lang="uk-UA" sz="4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                 </a:t>
            </a:r>
            <a:r>
              <a:rPr lang="uk-UA" sz="44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Mistral" pitchFamily="66" charset="0"/>
              </a:rPr>
              <a:t>такий характер</a:t>
            </a:r>
            <a:endParaRPr lang="uk-UA" sz="44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40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3192" y="484637"/>
            <a:ext cx="5114419" cy="1462087"/>
          </a:xfrm>
        </p:spPr>
        <p:txBody>
          <a:bodyPr/>
          <a:lstStyle/>
          <a:p>
            <a:r>
              <a:rPr lang="uk-UA" sz="5400" b="1" dirty="0" smtClean="0">
                <a:solidFill>
                  <a:srgbClr val="002060"/>
                </a:solidFill>
                <a:latin typeface="Mistral" pitchFamily="66" charset="0"/>
              </a:rPr>
              <a:t>Джерела інформації:</a:t>
            </a:r>
            <a:endParaRPr lang="uk-UA" sz="5400" b="1" dirty="0">
              <a:solidFill>
                <a:srgbClr val="002060"/>
              </a:solidFill>
              <a:latin typeface="Mistral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1DE63-8806-4CE9-93B7-6D3D12405346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7619" y="2549128"/>
            <a:ext cx="82988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uk-UA" sz="1600" dirty="0" smtClean="0">
                <a:solidFill>
                  <a:schemeClr val="accent5">
                    <a:lumMod val="75000"/>
                  </a:schemeClr>
                </a:solidFill>
              </a:rPr>
              <a:t>Феномен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ы</a:t>
            </a:r>
            <a:r>
              <a:rPr lang="uk-UA" sz="1600" dirty="0">
                <a:solidFill>
                  <a:schemeClr val="accent5">
                    <a:lumMod val="75000"/>
                  </a:schemeClr>
                </a:solidFill>
              </a:rPr>
              <a:t> памяти. Возможности </a:t>
            </a:r>
            <a:r>
              <a:rPr lang="uk-UA" sz="1600" dirty="0" smtClean="0">
                <a:solidFill>
                  <a:schemeClr val="accent5">
                    <a:lumMod val="75000"/>
                  </a:schemeClr>
                </a:solidFill>
              </a:rPr>
              <a:t>человеческого мозга</a:t>
            </a:r>
            <a:r>
              <a:rPr lang="uk-UA" sz="16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4"/>
              </a:rPr>
              <a:t>http://</a:t>
            </a:r>
            <a:r>
              <a:rPr lang="uk-UA" sz="1600" u="sng" dirty="0" smtClean="0">
                <a:solidFill>
                  <a:schemeClr val="accent5">
                    <a:lumMod val="75000"/>
                  </a:schemeClr>
                </a:solidFill>
                <a:hlinkClick r:id="rId4"/>
              </a:rPr>
              <a:t>www.sunhome.ru/journal/51232</a:t>
            </a:r>
            <a:endParaRPr lang="uk-UA" sz="1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dirty="0">
                <a:solidFill>
                  <a:schemeClr val="accent5">
                    <a:lumMod val="75000"/>
                  </a:schemeClr>
                </a:solidFill>
              </a:rPr>
              <a:t>И.Ю. Матюгин. Алхимия памяти. «В мире науки». Очевидное-невероятное, август 2004 №8, по материалам беседы с </a:t>
            </a:r>
            <a:r>
              <a:rPr lang="uk-UA" sz="1600" dirty="0" smtClean="0">
                <a:solidFill>
                  <a:schemeClr val="accent5">
                    <a:lumMod val="75000"/>
                  </a:schemeClr>
                </a:solidFill>
              </a:rPr>
              <a:t>доктором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 педагогических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наук, директором школы эйдетики   </a:t>
            </a:r>
            <a:r>
              <a:rPr lang="ru-RU" sz="1600" u="sng" dirty="0" smtClean="0">
                <a:solidFill>
                  <a:schemeClr val="accent5">
                    <a:lumMod val="75000"/>
                  </a:schemeClr>
                </a:solidFill>
              </a:rPr>
              <a:t>http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://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dic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academic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ru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dic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nsf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brokgauz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_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</a:rPr>
              <a:t>efron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</a:rPr>
              <a:t>/84421</a:t>
            </a:r>
            <a:r>
              <a:rPr lang="uk-UA" sz="1600" u="sng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Wikipedia</a:t>
            </a:r>
            <a:r>
              <a:rPr lang="uk-UA" sz="1600" dirty="0">
                <a:solidFill>
                  <a:schemeClr val="accent5">
                    <a:lumMod val="75000"/>
                  </a:schemeClr>
                </a:solidFill>
              </a:rPr>
              <a:t>. Конрад  </a:t>
            </a:r>
            <a:r>
              <a:rPr lang="uk-UA" sz="1600" dirty="0" smtClean="0">
                <a:solidFill>
                  <a:schemeClr val="accent5">
                    <a:lumMod val="75000"/>
                  </a:schemeClr>
                </a:solidFill>
              </a:rPr>
              <a:t>Лоренц  </a:t>
            </a:r>
            <a:r>
              <a:rPr lang="ru-RU" sz="1600" u="sng" dirty="0" smtClean="0">
                <a:solidFill>
                  <a:schemeClr val="accent5">
                    <a:lumMod val="75000"/>
                  </a:schemeClr>
                </a:solidFill>
                <a:hlinkClick r:id="rId5"/>
              </a:rPr>
              <a:t>http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://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ru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wikipedia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org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wiki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5"/>
              </a:rPr>
              <a:t>/</a:t>
            </a:r>
            <a:endParaRPr lang="uk-UA" sz="1600" u="sng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6"/>
              </a:rPr>
              <a:t>http://www.ecology.md/section.php?section=health&amp;id=1521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7"/>
              </a:rPr>
              <a:t>http://zagadki.dljavseh.ru/Tajny_cheloveka/Fenomeny_pamjati.html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8"/>
              </a:rPr>
              <a:t>http://vagilac.ru/cache/good/prezentaciya-pamyat-cheloveka-fe.html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9"/>
              </a:rPr>
              <a:t>http://tlt.poetree.ru/news/zabudte_o_problemakh_s_pamjatju_ch_2/2012-01-14-1119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http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://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www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myshared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ru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theme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prezentatsiya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-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pamyat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0"/>
              </a:rPr>
              <a:t>/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1"/>
              </a:rPr>
              <a:t>http://fevt.ru/load/pamjat_powerpoint/107-1-0-1114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2"/>
              </a:rPr>
              <a:t>http://pwpt.ru/presentation/biologiya/pamyat/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http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://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lib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ru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MIFS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/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greece</a:t>
            </a:r>
            <a:r>
              <a:rPr lang="uk-UA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.</a:t>
            </a:r>
            <a:r>
              <a:rPr lang="ru-RU" sz="1600" u="sng" dirty="0">
                <a:solidFill>
                  <a:schemeClr val="accent5">
                    <a:lumMod val="75000"/>
                  </a:schemeClr>
                </a:solidFill>
                <a:hlinkClick r:id="rId13"/>
              </a:rPr>
              <a:t>txt</a:t>
            </a:r>
            <a:endParaRPr lang="uk-UA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uk-UA" dirty="0"/>
          </a:p>
          <a:p>
            <a:pPr marL="285750" indent="-285750">
              <a:buFont typeface="Wingdings" pitchFamily="2" charset="2"/>
              <a:buChar char="q"/>
            </a:pPr>
            <a:endParaRPr lang="uk-UA" dirty="0"/>
          </a:p>
        </p:txBody>
      </p:sp>
      <p:pic>
        <p:nvPicPr>
          <p:cNvPr id="5" name="Рисунок 4" descr="http://down-house.ru/uploads/images/00/95/78/2011/10/03/15feb5c397a88cf7e0c3b0ed648dff.jpg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19" y="103906"/>
            <a:ext cx="2565183" cy="2223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8054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8"/>
          <p:cNvSpPr txBox="1">
            <a:spLocks noChangeArrowheads="1"/>
          </p:cNvSpPr>
          <p:nvPr/>
        </p:nvSpPr>
        <p:spPr bwMode="auto">
          <a:xfrm>
            <a:off x="1979613" y="1341438"/>
            <a:ext cx="648017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180000" rIns="180000" bIns="18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endParaRPr lang="ru-RU" sz="2000" b="1" dirty="0">
              <a:solidFill>
                <a:srgbClr val="4A9337"/>
              </a:solidFill>
              <a:latin typeface="Verdana" pitchFamily="34" charset="0"/>
            </a:endParaRPr>
          </a:p>
        </p:txBody>
      </p:sp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2234911" y="187276"/>
            <a:ext cx="67500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Segoe Print" pitchFamily="2" charset="0"/>
              </a:rPr>
              <a:t>Пам’ять</a:t>
            </a:r>
            <a:r>
              <a:rPr lang="uk-UA" sz="3600" dirty="0" smtClean="0">
                <a:solidFill>
                  <a:srgbClr val="002060"/>
                </a:solidFill>
                <a:latin typeface="Segoe Print" pitchFamily="2" charset="0"/>
              </a:rPr>
              <a:t> — запам’ятовування, зберігання та відтворення людиною її досвіду.</a:t>
            </a:r>
            <a:endParaRPr lang="uk-UA" sz="3600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4098" name="Picture 2" descr="pamj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48" y="2451100"/>
            <a:ext cx="3200400" cy="3209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Program Files (x86)\Microsoft Office\MEDIA\CAGCAT10\j0293236.wmf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3501231"/>
            <a:ext cx="3633354" cy="255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88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841951" y="383021"/>
            <a:ext cx="74707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latin typeface="Segoe Print" pitchFamily="2" charset="0"/>
              </a:rPr>
              <a:t>У </a:t>
            </a:r>
            <a:r>
              <a:rPr lang="uk-UA" sz="2400" b="1" u="sng" dirty="0" smtClean="0">
                <a:solidFill>
                  <a:srgbClr val="002060"/>
                </a:solidFill>
                <a:latin typeface="Segoe Print" pitchFamily="2" charset="0"/>
              </a:rPr>
              <a:t>давньогрецькій міфології </a:t>
            </a:r>
            <a:r>
              <a:rPr lang="uk-UA" sz="2400" b="1" dirty="0" smtClean="0">
                <a:latin typeface="Segoe Print" pitchFamily="2" charset="0"/>
              </a:rPr>
              <a:t>є міф про річку </a:t>
            </a:r>
            <a:r>
              <a:rPr lang="uk-UA" sz="2400" b="1" u="sng" dirty="0" smtClean="0">
                <a:solidFill>
                  <a:srgbClr val="002060"/>
                </a:solidFill>
                <a:latin typeface="Segoe Print" pitchFamily="2" charset="0"/>
              </a:rPr>
              <a:t>Лєту</a:t>
            </a:r>
            <a:r>
              <a:rPr lang="uk-UA" sz="2400" b="1" dirty="0" smtClean="0">
                <a:latin typeface="Segoe Print" pitchFamily="2" charset="0"/>
              </a:rPr>
              <a:t>. Лєта -  значить </a:t>
            </a:r>
            <a:r>
              <a:rPr lang="uk-UA" sz="2400" b="1" dirty="0" smtClean="0">
                <a:solidFill>
                  <a:srgbClr val="002060"/>
                </a:solidFill>
                <a:latin typeface="Segoe Print" pitchFamily="2" charset="0"/>
              </a:rPr>
              <a:t>«забуття»,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вона є частиною  царства смерті.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Померлі – ті, що втратили пам’ять.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Але були і такі, що </a:t>
            </a:r>
            <a:r>
              <a:rPr lang="uk-UA" sz="2400" b="1" dirty="0">
                <a:latin typeface="Segoe Print" pitchFamily="2" charset="0"/>
              </a:rPr>
              <a:t>зберегли </a:t>
            </a:r>
            <a:r>
              <a:rPr lang="uk-UA" sz="2400" b="1" dirty="0" smtClean="0">
                <a:latin typeface="Segoe Print" pitchFamily="2" charset="0"/>
              </a:rPr>
              <a:t>свою пам’ять навіть після смерті – серед них </a:t>
            </a:r>
            <a:r>
              <a:rPr lang="uk-UA" sz="2400" b="1" smtClean="0">
                <a:latin typeface="Segoe Print" pitchFamily="2" charset="0"/>
              </a:rPr>
              <a:t> </a:t>
            </a:r>
          </a:p>
          <a:p>
            <a:pPr algn="ctr"/>
            <a:r>
              <a:rPr lang="uk-UA" sz="2400" b="1" u="sng" smtClean="0">
                <a:solidFill>
                  <a:srgbClr val="002060"/>
                </a:solidFill>
                <a:latin typeface="Segoe Print" pitchFamily="2" charset="0"/>
              </a:rPr>
              <a:t>Тиресій</a:t>
            </a:r>
            <a:r>
              <a:rPr lang="uk-UA" sz="2400" b="1" u="sng" dirty="0" smtClean="0">
                <a:solidFill>
                  <a:srgbClr val="002060"/>
                </a:solidFill>
                <a:latin typeface="Segoe Print" pitchFamily="2" charset="0"/>
              </a:rPr>
              <a:t> або Амфіарай.</a:t>
            </a:r>
            <a:endParaRPr lang="uk-UA" sz="2400" b="1" dirty="0"/>
          </a:p>
        </p:txBody>
      </p:sp>
      <p:pic>
        <p:nvPicPr>
          <p:cNvPr id="3" name="Рисунок 2" descr="http://www.maximonline.ru/images/th/100/18/2548-NjhiZDUxOTc3O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627" y="3020290"/>
            <a:ext cx="3328555" cy="2989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adonay-forum.com/index.php?PHPSESSID=3fd6cd256602936c3645553304159e87&amp;action=dlattach;topic=666.0;attach=1900;imag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09" y="3020290"/>
            <a:ext cx="2189018" cy="3131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5105715" y="6137563"/>
            <a:ext cx="3398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Segoe Print" pitchFamily="2" charset="0"/>
              </a:rPr>
              <a:t>Давньогрецький провісник Тиресій</a:t>
            </a:r>
            <a:endParaRPr lang="uk-UA" sz="1400" dirty="0"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8125" y="6260674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Segoe Print" pitchFamily="2" charset="0"/>
              </a:rPr>
              <a:t>Амфіарай</a:t>
            </a:r>
            <a:endParaRPr lang="uk-UA" sz="1400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32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7" y="3363190"/>
            <a:ext cx="2060586" cy="308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146" y="900610"/>
            <a:ext cx="1933575" cy="3924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3200401" y="5431127"/>
            <a:ext cx="583132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Segoe Print" pitchFamily="2" charset="0"/>
              </a:rPr>
              <a:t>Під час молитов Мнемозині люди просили покращити їх здібності </a:t>
            </a:r>
          </a:p>
          <a:p>
            <a:pPr algn="ctr"/>
            <a:r>
              <a:rPr lang="uk-UA" sz="2000" b="1" dirty="0" smtClean="0">
                <a:latin typeface="Segoe Print" pitchFamily="2" charset="0"/>
              </a:rPr>
              <a:t>до запам</a:t>
            </a:r>
            <a:r>
              <a:rPr lang="en-US" sz="2000" b="1" dirty="0" smtClean="0">
                <a:latin typeface="Segoe Print" pitchFamily="2" charset="0"/>
              </a:rPr>
              <a:t>’</a:t>
            </a:r>
            <a:r>
              <a:rPr lang="uk-UA" sz="2000" b="1" dirty="0" smtClean="0">
                <a:latin typeface="Segoe Print" pitchFamily="2" charset="0"/>
              </a:rPr>
              <a:t>ятовування, того що</a:t>
            </a:r>
          </a:p>
          <a:p>
            <a:pPr algn="ctr"/>
            <a:r>
              <a:rPr lang="uk-UA" sz="2000" b="1" dirty="0" smtClean="0">
                <a:latin typeface="Segoe Print" pitchFamily="2" charset="0"/>
              </a:rPr>
              <a:t> почули та побачили. </a:t>
            </a:r>
            <a:endParaRPr lang="uk-UA" sz="2000" b="1" dirty="0">
              <a:latin typeface="Segoe Prin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3693" y="560447"/>
            <a:ext cx="446445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Протилежністю річки Лєта є богиня 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  <a:hlinkClick r:id="rId5" tooltip="Мнемозина"/>
              </a:rPr>
              <a:t>Мнемозина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, або Пам’ять, сестра 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  <a:hlinkClick r:id="rId6" tooltip="Кронос"/>
              </a:rPr>
              <a:t>Кроноса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  та </a:t>
            </a:r>
          </a:p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  <a:hlinkClick r:id="rId7" tooltip="Океан"/>
              </a:rPr>
              <a:t>Океаноса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 — мати усіх 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  <a:hlinkClick r:id="rId8" tooltip="Музы"/>
              </a:rPr>
              <a:t>муз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. 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Згідно 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  <a:hlinkClick r:id="rId9" tooltip="Гесиод"/>
              </a:rPr>
              <a:t>Гесиоду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 вона знає «все,що було, все, що є, </a:t>
            </a:r>
          </a:p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та все, що буде». </a:t>
            </a:r>
          </a:p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Коли поетом </a:t>
            </a:r>
          </a:p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оволодівають музи, </a:t>
            </a:r>
          </a:p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він п’є з джерела знань Мнемозини – насамперед він підходить до пізнання самого початку. </a:t>
            </a:r>
            <a:endParaRPr lang="uk-UA" sz="2000" b="1" dirty="0">
              <a:solidFill>
                <a:srgbClr val="00194C"/>
              </a:solidFill>
              <a:latin typeface="Segoe Print" pitchFamily="2" charset="0"/>
            </a:endParaRPr>
          </a:p>
        </p:txBody>
      </p:sp>
      <p:pic>
        <p:nvPicPr>
          <p:cNvPr id="7" name="Рисунок 6" descr="http://uts.cc.utexas.edu/%7Etimmoore/BeaGreekweb/Hesiod.jp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71"/>
            <a:ext cx="2915516" cy="30445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805801" y="247277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Гесиод</a:t>
            </a:r>
            <a:endParaRPr lang="uk-UA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7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69235F-D744-47D0-BE9C-692823030E9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0836" y="1122541"/>
            <a:ext cx="58327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Segoe Print" pitchFamily="2" charset="0"/>
              </a:rPr>
              <a:t>АНАМНЕЗІС (від грец. </a:t>
            </a:r>
            <a:r>
              <a:rPr lang="uk-UA" sz="2400" b="1" dirty="0">
                <a:latin typeface="Segoe Print" pitchFamily="2" charset="0"/>
              </a:rPr>
              <a:t>anamnesis — з</a:t>
            </a:r>
            <a:r>
              <a:rPr lang="uk-UA" sz="2400" b="1" dirty="0" smtClean="0">
                <a:latin typeface="Segoe Print" pitchFamily="2" charset="0"/>
              </a:rPr>
              <a:t>гадування) </a:t>
            </a:r>
            <a:r>
              <a:rPr lang="uk-UA" sz="2400" b="1" dirty="0">
                <a:latin typeface="Segoe Print" pitchFamily="2" charset="0"/>
              </a:rPr>
              <a:t>— </a:t>
            </a:r>
            <a:r>
              <a:rPr lang="uk-UA" sz="2400" b="1" dirty="0" smtClean="0">
                <a:latin typeface="Segoe Print" pitchFamily="2" charset="0"/>
              </a:rPr>
              <a:t>теорія</a:t>
            </a:r>
            <a:r>
              <a:rPr lang="uk-UA" sz="2400" b="1" dirty="0">
                <a:latin typeface="Segoe Print" pitchFamily="2" charset="0"/>
              </a:rPr>
              <a:t>, </a:t>
            </a:r>
            <a:r>
              <a:rPr lang="uk-UA" sz="2400" b="1" dirty="0" smtClean="0">
                <a:latin typeface="Segoe Print" pitchFamily="2" charset="0"/>
              </a:rPr>
              <a:t>яка належить Платону</a:t>
            </a:r>
            <a:r>
              <a:rPr lang="uk-UA" sz="2400" b="1" dirty="0">
                <a:latin typeface="Segoe Print" pitchFamily="2" charset="0"/>
              </a:rPr>
              <a:t>. </a:t>
            </a:r>
            <a:endParaRPr lang="uk-UA" sz="2400" b="1" dirty="0" smtClean="0">
              <a:latin typeface="Segoe Print" pitchFamily="2" charset="0"/>
            </a:endParaRP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Він  вважав, </a:t>
            </a:r>
            <a:r>
              <a:rPr lang="uk-UA" sz="2400" b="1" dirty="0">
                <a:latin typeface="Segoe Print" pitchFamily="2" charset="0"/>
              </a:rPr>
              <a:t>щ</a:t>
            </a:r>
            <a:r>
              <a:rPr lang="uk-UA" sz="2400" b="1" dirty="0" smtClean="0">
                <a:latin typeface="Segoe Print" pitchFamily="2" charset="0"/>
              </a:rPr>
              <a:t>о </a:t>
            </a:r>
            <a:r>
              <a:rPr lang="uk-UA" sz="2400" b="1" dirty="0">
                <a:latin typeface="Segoe Print" pitchFamily="2" charset="0"/>
              </a:rPr>
              <a:t>знання — </a:t>
            </a:r>
            <a:endParaRPr lang="uk-UA" sz="2400" b="1" dirty="0" smtClean="0">
              <a:latin typeface="Segoe Print" pitchFamily="2" charset="0"/>
            </a:endParaRP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це спогади (пам’ять) про те, </a:t>
            </a:r>
            <a:r>
              <a:rPr lang="uk-UA" sz="2400" b="1" dirty="0">
                <a:latin typeface="Segoe Print" pitchFamily="2" charset="0"/>
              </a:rPr>
              <a:t>щ</a:t>
            </a:r>
            <a:r>
              <a:rPr lang="uk-UA" sz="2400" b="1" dirty="0" smtClean="0">
                <a:latin typeface="Segoe Print" pitchFamily="2" charset="0"/>
              </a:rPr>
              <a:t>о </a:t>
            </a:r>
            <a:r>
              <a:rPr lang="uk-UA" sz="2400" b="1" dirty="0">
                <a:latin typeface="Segoe Print" pitchFamily="2" charset="0"/>
              </a:rPr>
              <a:t>душа </a:t>
            </a:r>
            <a:r>
              <a:rPr lang="uk-UA" sz="2400" b="1" dirty="0" smtClean="0">
                <a:latin typeface="Segoe Print" pitchFamily="2" charset="0"/>
              </a:rPr>
              <a:t>бачила до </a:t>
            </a:r>
            <a:r>
              <a:rPr lang="uk-UA" sz="2400" b="1" dirty="0">
                <a:latin typeface="Segoe Print" pitchFamily="2" charset="0"/>
              </a:rPr>
              <a:t>свого </a:t>
            </a:r>
            <a:r>
              <a:rPr lang="uk-UA" sz="2400" b="1" dirty="0" smtClean="0">
                <a:latin typeface="Segoe Print" pitchFamily="2" charset="0"/>
              </a:rPr>
              <a:t>народження </a:t>
            </a:r>
            <a:r>
              <a:rPr lang="uk-UA" sz="2400" b="1" dirty="0">
                <a:latin typeface="Segoe Print" pitchFamily="2" charset="0"/>
              </a:rPr>
              <a:t>у</a:t>
            </a:r>
            <a:r>
              <a:rPr lang="uk-UA" sz="2400" b="1" dirty="0" smtClean="0">
                <a:latin typeface="Segoe Print" pitchFamily="2" charset="0"/>
              </a:rPr>
              <a:t> світі біля Бога. </a:t>
            </a:r>
          </a:p>
          <a:p>
            <a:pPr algn="ctr"/>
            <a:r>
              <a:rPr lang="uk-UA" sz="2400" b="1" dirty="0" smtClean="0">
                <a:latin typeface="Segoe Print" pitchFamily="2" charset="0"/>
              </a:rPr>
              <a:t>Але Платон завжди підкреслював, що спогади та праця людини невідокремлені один від одного.</a:t>
            </a:r>
            <a:endParaRPr lang="uk-UA" sz="2400" b="1" dirty="0">
              <a:latin typeface="Segoe Print" pitchFamily="2" charset="0"/>
            </a:endParaRPr>
          </a:p>
        </p:txBody>
      </p:sp>
      <p:pic>
        <p:nvPicPr>
          <p:cNvPr id="5" name="Рисунок 4" descr="http://nostradamustoday.org/uploads/posts/2012-08/thumbs/1344009251_platon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207818"/>
            <a:ext cx="299085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5969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ttp://school.xvatit.com/images/c/c7/Piks_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4"/>
          <a:stretch/>
        </p:blipFill>
        <p:spPr bwMode="auto">
          <a:xfrm>
            <a:off x="6065117" y="717550"/>
            <a:ext cx="2733675" cy="3667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7823" name="Text Box 15"/>
          <p:cNvSpPr txBox="1">
            <a:spLocks noChangeArrowheads="1"/>
          </p:cNvSpPr>
          <p:nvPr/>
        </p:nvSpPr>
        <p:spPr bwMode="auto">
          <a:xfrm>
            <a:off x="5737297" y="5561445"/>
            <a:ext cx="1944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uk-UA" sz="1400" dirty="0" smtClean="0">
                <a:latin typeface="Segoe Print" pitchFamily="2" charset="0"/>
              </a:rPr>
              <a:t>Олександр Македонський</a:t>
            </a:r>
            <a:endParaRPr lang="uk-UA" sz="1400" dirty="0">
              <a:latin typeface="Segoe Print" pitchFamily="2" charset="0"/>
            </a:endParaRPr>
          </a:p>
        </p:txBody>
      </p:sp>
      <p:sp>
        <p:nvSpPr>
          <p:cNvPr id="247825" name="Text Box 17"/>
          <p:cNvSpPr txBox="1">
            <a:spLocks noChangeArrowheads="1"/>
          </p:cNvSpPr>
          <p:nvPr/>
        </p:nvSpPr>
        <p:spPr bwMode="auto">
          <a:xfrm>
            <a:off x="6709641" y="3990109"/>
            <a:ext cx="151267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uk-UA" sz="1400" dirty="0" smtClean="0">
                <a:latin typeface="Segoe Print" pitchFamily="2" charset="0"/>
              </a:rPr>
              <a:t>Юлій Цезар</a:t>
            </a:r>
            <a:endParaRPr lang="uk-UA" sz="1400" dirty="0">
              <a:latin typeface="Segoe Print" pitchFamily="2" charset="0"/>
            </a:endParaRPr>
          </a:p>
        </p:txBody>
      </p:sp>
      <p:sp>
        <p:nvSpPr>
          <p:cNvPr id="247829" name="Text Box 21"/>
          <p:cNvSpPr txBox="1">
            <a:spLocks noChangeArrowheads="1"/>
          </p:cNvSpPr>
          <p:nvPr/>
        </p:nvSpPr>
        <p:spPr bwMode="auto">
          <a:xfrm>
            <a:off x="3059113" y="260350"/>
            <a:ext cx="3421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rgbClr val="130108"/>
                </a:solidFill>
                <a:latin typeface="Comic Sans MS" pitchFamily="66" charset="0"/>
              </a:rPr>
              <a:t>РЕКОРДИ  ПАМ</a:t>
            </a:r>
            <a:r>
              <a:rPr lang="en-US" sz="2400" dirty="0" smtClean="0">
                <a:solidFill>
                  <a:srgbClr val="130108"/>
                </a:solidFill>
                <a:latin typeface="Comic Sans MS" pitchFamily="66" charset="0"/>
              </a:rPr>
              <a:t>’</a:t>
            </a:r>
            <a:r>
              <a:rPr lang="ru-RU" sz="2400" dirty="0" smtClean="0">
                <a:solidFill>
                  <a:srgbClr val="130108"/>
                </a:solidFill>
                <a:latin typeface="Comic Sans MS" pitchFamily="66" charset="0"/>
              </a:rPr>
              <a:t>ЯТИ</a:t>
            </a:r>
            <a:endParaRPr lang="ru-RU" sz="2400" dirty="0">
              <a:solidFill>
                <a:srgbClr val="130108"/>
              </a:solidFill>
              <a:latin typeface="Comic Sans MS" pitchFamily="66" charset="0"/>
            </a:endParaRPr>
          </a:p>
        </p:txBody>
      </p:sp>
      <p:pic>
        <p:nvPicPr>
          <p:cNvPr id="14" name="Рисунок 13" descr="http://www.newspax.ru/uploads/posts/2011-02/1296991045_caesarmakedonskii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158836" y="2964320"/>
            <a:ext cx="2490645" cy="3464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http://s009.radikal.ru/i310/1105/72/0d6874dd379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30" y="2920567"/>
            <a:ext cx="2402898" cy="2899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190932" y="925368"/>
            <a:ext cx="64801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Приклади феноменальної пам’яті існували в усі часи. Як відомо з історії, Юлій Цезар та Олександр Македонський знали в обличчя та поіменно усіх своїх солдат — до 30000 чоловік. </a:t>
            </a:r>
          </a:p>
          <a:p>
            <a:pPr algn="ctr"/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Такий  же хист мав і персидський цар Кир. </a:t>
            </a:r>
          </a:p>
          <a:p>
            <a:pPr algn="ctr"/>
            <a:endParaRPr lang="uk-UA" sz="2000" dirty="0" smtClean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3382" y="6078970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Segoe Print" pitchFamily="2" charset="0"/>
              </a:rPr>
              <a:t>цар</a:t>
            </a:r>
            <a:r>
              <a:rPr lang="ru-RU" sz="1400" dirty="0" smtClean="0">
                <a:latin typeface="Segoe Print" pitchFamily="2" charset="0"/>
              </a:rPr>
              <a:t> Кир</a:t>
            </a:r>
            <a:endParaRPr lang="uk-UA" sz="1400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22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6FE6A8-A77B-45E9-BEE6-E727C56557A8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8" name="Рисунок 7" descr="http://iyy4.fotoplenka.users.photofile.ru/photo/iyy4.fotoplenka/150502899/xlarge/161358889.jpg?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7" y="2317174"/>
            <a:ext cx="2943225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://www.az-design.ru/Projects/AZLibrCD/e01/84a0e/Img/e0184a0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770" y="744683"/>
            <a:ext cx="3228975" cy="4000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52401" y="292209"/>
            <a:ext cx="54863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Кожного 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і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з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 20000 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мешканців Афін знав знаменитий Сократ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. </a:t>
            </a:r>
            <a:endParaRPr lang="uk-UA" sz="2000" dirty="0" smtClean="0">
              <a:solidFill>
                <a:srgbClr val="002060"/>
              </a:solidFill>
              <a:latin typeface="Segoe Print" pitchFamily="2" charset="0"/>
            </a:endParaRPr>
          </a:p>
          <a:p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А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 Сенека 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міг повторити 2000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слів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 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 не 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пов</a:t>
            </a:r>
            <a:r>
              <a:rPr lang="en-US" sz="2000" dirty="0" smtClean="0">
                <a:solidFill>
                  <a:srgbClr val="002060"/>
                </a:solidFill>
                <a:latin typeface="Segoe Print" pitchFamily="2" charset="0"/>
              </a:rPr>
              <a:t>’</a:t>
            </a:r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язаних між собою, </a:t>
            </a:r>
          </a:p>
          <a:p>
            <a:pPr algn="ctr"/>
            <a:r>
              <a:rPr lang="uk-UA" sz="2000" dirty="0" smtClean="0">
                <a:solidFill>
                  <a:srgbClr val="002060"/>
                </a:solidFill>
                <a:latin typeface="Segoe Print" pitchFamily="2" charset="0"/>
              </a:rPr>
              <a:t>які почув лише </a:t>
            </a:r>
            <a:r>
              <a:rPr lang="uk-UA" sz="2000" dirty="0">
                <a:solidFill>
                  <a:srgbClr val="002060"/>
                </a:solidFill>
                <a:latin typeface="Segoe Print" pitchFamily="2" charset="0"/>
              </a:rPr>
              <a:t>раз.</a:t>
            </a:r>
          </a:p>
        </p:txBody>
      </p:sp>
    </p:spTree>
    <p:extLst>
      <p:ext uri="{BB962C8B-B14F-4D97-AF65-F5344CB8AC3E}">
        <p14:creationId xmlns:p14="http://schemas.microsoft.com/office/powerpoint/2010/main" val="201047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6FE6A8-A77B-45E9-BEE6-E727C56557A8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8" name="Рисунок 7" descr="http://www.nkfu.com/wp-content/uploads/2012/12/Leonhard-Euler-resimleri-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2" y="141575"/>
            <a:ext cx="2618510" cy="3335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117271" y="74298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Геніальний </a:t>
            </a:r>
            <a:r>
              <a:rPr lang="uk-UA" sz="2000" b="1" dirty="0">
                <a:solidFill>
                  <a:srgbClr val="00194C"/>
                </a:solidFill>
                <a:latin typeface="Segoe Print" pitchFamily="2" charset="0"/>
              </a:rPr>
              <a:t>математик Леонард Е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йлер дивував усіх феноменальною пам</a:t>
            </a:r>
            <a:r>
              <a:rPr lang="en-US" sz="2000" b="1" dirty="0" smtClean="0">
                <a:solidFill>
                  <a:srgbClr val="00194C"/>
                </a:solidFill>
                <a:latin typeface="Segoe Print" pitchFamily="2" charset="0"/>
              </a:rPr>
              <a:t>’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ятю </a:t>
            </a:r>
            <a:r>
              <a:rPr lang="uk-UA" sz="2000" b="1" dirty="0">
                <a:solidFill>
                  <a:srgbClr val="00194C"/>
                </a:solidFill>
                <a:latin typeface="Segoe Print" pitchFamily="2" charset="0"/>
              </a:rPr>
              <a:t>на числа. 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Він </a:t>
            </a:r>
            <a:r>
              <a:rPr lang="uk-UA" sz="2000" b="1" dirty="0">
                <a:solidFill>
                  <a:srgbClr val="00194C"/>
                </a:solidFill>
                <a:latin typeface="Segoe Print" pitchFamily="2" charset="0"/>
              </a:rPr>
              <a:t> 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пам</a:t>
            </a:r>
            <a:r>
              <a:rPr lang="en-US" sz="2000" b="1" dirty="0" smtClean="0">
                <a:solidFill>
                  <a:srgbClr val="00194C"/>
                </a:solidFill>
                <a:latin typeface="Segoe Print" pitchFamily="2" charset="0"/>
              </a:rPr>
              <a:t>’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ятав, наприклад, шість перших ступенів усіх </a:t>
            </a:r>
            <a:r>
              <a:rPr lang="uk-UA" sz="2000" b="1" dirty="0">
                <a:solidFill>
                  <a:srgbClr val="00194C"/>
                </a:solidFill>
                <a:latin typeface="Segoe Print" pitchFamily="2" charset="0"/>
              </a:rPr>
              <a:t>чисел до </a:t>
            </a:r>
            <a:r>
              <a:rPr lang="uk-UA" sz="2000" b="1" dirty="0" smtClean="0">
                <a:solidFill>
                  <a:srgbClr val="00194C"/>
                </a:solidFill>
                <a:latin typeface="Segoe Print" pitchFamily="2" charset="0"/>
              </a:rPr>
              <a:t>ста.</a:t>
            </a:r>
            <a:endParaRPr lang="uk-UA" sz="2000" b="1" dirty="0">
              <a:solidFill>
                <a:srgbClr val="00194C"/>
              </a:solidFill>
              <a:latin typeface="Segoe Print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9043" y="4148171"/>
            <a:ext cx="557645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Великому французькому 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художнику Гюставу Доре, 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творцю геніальних 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гравюр, 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видавець замовив зробити малюнок 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з 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фотографії </a:t>
            </a:r>
          </a:p>
          <a:p>
            <a:pPr algn="ctr"/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я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когось альпійського краєвиду. 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Доре 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пішов, забувши узяти 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з 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собою світлину.</a:t>
            </a:r>
          </a:p>
          <a:p>
            <a:pPr algn="ctr"/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Наступного дня він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 </a:t>
            </a:r>
            <a:r>
              <a:rPr lang="uk-UA" sz="2000" b="1" dirty="0" smtClean="0">
                <a:solidFill>
                  <a:srgbClr val="002060"/>
                </a:solidFill>
                <a:latin typeface="Segoe Print" pitchFamily="2" charset="0"/>
              </a:rPr>
              <a:t>приніс точну копію</a:t>
            </a:r>
            <a:r>
              <a:rPr lang="uk-UA" sz="2000" b="1" dirty="0">
                <a:solidFill>
                  <a:srgbClr val="002060"/>
                </a:solidFill>
                <a:latin typeface="Segoe Print" pitchFamily="2" charset="0"/>
              </a:rPr>
              <a:t>.</a:t>
            </a:r>
          </a:p>
        </p:txBody>
      </p:sp>
      <p:pic>
        <p:nvPicPr>
          <p:cNvPr id="1026" name="Picture 2" descr="http://www.oldbookillustrations.com/blogimg/gustave-dor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" t="2559" r="4059" b="7039"/>
          <a:stretch/>
        </p:blipFill>
        <p:spPr bwMode="auto">
          <a:xfrm>
            <a:off x="6525489" y="2681974"/>
            <a:ext cx="2327564" cy="35131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896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718</TotalTime>
  <Words>819</Words>
  <Application>Microsoft Office PowerPoint</Application>
  <PresentationFormat>Экран (4:3)</PresentationFormat>
  <Paragraphs>176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як влаштована пам’ять</vt:lpstr>
      <vt:lpstr>Особливості пам’яті</vt:lpstr>
      <vt:lpstr> Особливості пам’яті</vt:lpstr>
      <vt:lpstr>Об'єм запам’ятовуємої інформації залежить від способу її отримання </vt:lpstr>
      <vt:lpstr>Розташування інформації на дошці, на плакаті</vt:lpstr>
      <vt:lpstr>Презентация PowerPoint</vt:lpstr>
      <vt:lpstr>Прийоми запам'ятовування таблиці множення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Джерела інформації: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60</cp:revision>
  <dcterms:created xsi:type="dcterms:W3CDTF">2013-01-23T05:00:32Z</dcterms:created>
  <dcterms:modified xsi:type="dcterms:W3CDTF">2014-03-20T18:08:02Z</dcterms:modified>
</cp:coreProperties>
</file>