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8549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7;&#1072;&#1084;'&#1103;&#1090;&#1100;.pptx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1.flv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1" y="1696351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2785625" y="358987"/>
            <a:ext cx="384752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r>
              <a:rPr lang="ru-RU" sz="6600" b="1" dirty="0" err="1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Пам</a:t>
            </a:r>
            <a:r>
              <a:rPr lang="en-US" sz="66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’</a:t>
            </a:r>
            <a:r>
              <a:rPr lang="ru-RU" sz="66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ять </a:t>
            </a:r>
            <a:endParaRPr lang="uk-UA" sz="66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47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07" y="41382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56" y="35533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7" y="3103415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752" y="25308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252" y="2530824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відео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8437" y="5274164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42</Words>
  <Application>Microsoft Office PowerPoint</Application>
  <PresentationFormat>Экран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7</cp:revision>
  <dcterms:created xsi:type="dcterms:W3CDTF">2013-01-23T05:00:32Z</dcterms:created>
  <dcterms:modified xsi:type="dcterms:W3CDTF">2014-03-20T18:07:28Z</dcterms:modified>
</cp:coreProperties>
</file>