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258" r:id="rId3"/>
    <p:sldId id="269" r:id="rId4"/>
    <p:sldId id="270" r:id="rId5"/>
    <p:sldId id="273" r:id="rId6"/>
    <p:sldId id="271" r:id="rId7"/>
    <p:sldId id="275" r:id="rId8"/>
    <p:sldId id="274" r:id="rId9"/>
    <p:sldId id="259" r:id="rId10"/>
    <p:sldId id="260" r:id="rId11"/>
    <p:sldId id="267" r:id="rId12"/>
    <p:sldId id="266" r:id="rId13"/>
    <p:sldId id="261" r:id="rId14"/>
    <p:sldId id="262" r:id="rId15"/>
    <p:sldId id="264" r:id="rId16"/>
    <p:sldId id="265" r:id="rId17"/>
    <p:sldId id="277" r:id="rId18"/>
    <p:sldId id="268" r:id="rId19"/>
    <p:sldId id="285" r:id="rId20"/>
    <p:sldId id="276" r:id="rId21"/>
    <p:sldId id="278" r:id="rId22"/>
    <p:sldId id="281" r:id="rId23"/>
    <p:sldId id="279" r:id="rId24"/>
    <p:sldId id="280" r:id="rId25"/>
    <p:sldId id="282" r:id="rId26"/>
    <p:sldId id="284" r:id="rId27"/>
  </p:sldIdLst>
  <p:sldSz cx="9144000" cy="6858000" type="screen4x3"/>
  <p:notesSz cx="6858000" cy="9144000"/>
  <p:custDataLst>
    <p:tags r:id="rId29"/>
  </p:custDataLst>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328E"/>
    <a:srgbClr val="FF6600"/>
    <a:srgbClr val="B94FC1"/>
    <a:srgbClr val="C56ECC"/>
    <a:srgbClr val="EA1460"/>
    <a:srgbClr val="EE3A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906" y="4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8B0F1750-CB81-4764-8AE6-37E576A0A855}" type="datetimeFigureOut">
              <a:rPr lang="ru-RU"/>
              <a:pPr>
                <a:defRPr/>
              </a:pPr>
              <a:t>20.03.2014</a:t>
            </a:fld>
            <a:endParaRPr lang="ru-RU" dirty="0"/>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ru-RU" noProof="0"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4756265-C3E3-4FCE-BCB1-3BD4B0BAE184}" type="slidenum">
              <a:rPr lang="ru-RU"/>
              <a:pPr>
                <a:defRPr/>
              </a:pPr>
              <a:t>‹#›</a:t>
            </a:fld>
            <a:endParaRPr lang="ru-RU" dirty="0"/>
          </a:p>
        </p:txBody>
      </p:sp>
    </p:spTree>
    <p:extLst>
      <p:ext uri="{BB962C8B-B14F-4D97-AF65-F5344CB8AC3E}">
        <p14:creationId xmlns:p14="http://schemas.microsoft.com/office/powerpoint/2010/main" val="7763656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Образ слайда 1"/>
          <p:cNvSpPr>
            <a:spLocks noGrp="1" noRot="1" noChangeAspect="1"/>
          </p:cNvSpPr>
          <p:nvPr>
            <p:ph type="sldImg"/>
          </p:nvPr>
        </p:nvSpPr>
        <p:spPr bwMode="auto">
          <a:noFill/>
          <a:ln>
            <a:solidFill>
              <a:srgbClr val="000000"/>
            </a:solidFill>
            <a:miter lim="800000"/>
            <a:headEnd/>
            <a:tailEnd/>
          </a:ln>
        </p:spPr>
      </p:sp>
      <p:sp>
        <p:nvSpPr>
          <p:cNvPr id="1536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1536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BC4B28C-5790-4404-B508-054E559F1798}" type="slidenum">
              <a:rPr lang="ru-RU">
                <a:cs typeface="Arial" charset="0"/>
              </a:rPr>
              <a:pPr fontAlgn="base">
                <a:spcBef>
                  <a:spcPct val="0"/>
                </a:spcBef>
                <a:spcAft>
                  <a:spcPct val="0"/>
                </a:spcAft>
              </a:pPr>
              <a:t>1</a:t>
            </a:fld>
            <a:endParaRPr lang="ru-RU" dirty="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lvl1pPr>
          </a:lstStyle>
          <a:p>
            <a:pPr>
              <a:defRPr/>
            </a:pPr>
            <a:fld id="{3FFC2B3F-4067-4FE8-AFD0-E86FA7D3CE5E}" type="datetime1">
              <a:rPr lang="ru-RU"/>
              <a:pPr>
                <a:defRPr/>
              </a:pPr>
              <a:t>20.03.2014</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7FC075DB-3822-40B2-8962-65706BCA5C36}"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8CD2FCA4-6D6E-4895-8794-0BBB75516C4B}" type="datetime1">
              <a:rPr lang="ru-RU"/>
              <a:pPr>
                <a:defRPr/>
              </a:pPr>
              <a:t>20.03.2014</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A980D53B-DBE4-412C-87C5-44EE90ABA9B2}"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0A08D46D-8ACF-4ABE-B1B8-3F605CA6D96C}" type="datetime1">
              <a:rPr lang="ru-RU"/>
              <a:pPr>
                <a:defRPr/>
              </a:pPr>
              <a:t>20.03.2014</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1395A50E-46D1-4C2E-A40D-85B809EA0FBA}"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56E47BA8-4D85-41E4-AAA9-2FCD76D5FD9B}" type="datetime1">
              <a:rPr lang="ru-RU"/>
              <a:pPr>
                <a:defRPr/>
              </a:pPr>
              <a:t>20.03.2014</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CF6CD533-67FD-4D92-9AB5-7D3BEA8F1B03}"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F6B36354-6225-4FA6-A5F3-A95918BCCEF0}" type="datetime1">
              <a:rPr lang="ru-RU"/>
              <a:pPr>
                <a:defRPr/>
              </a:pPr>
              <a:t>20.03.2014</a:t>
            </a:fld>
            <a:endParaRPr lang="ru-RU" dirty="0"/>
          </a:p>
        </p:txBody>
      </p:sp>
      <p:sp>
        <p:nvSpPr>
          <p:cNvPr id="5" name="Footer Placeholder 4"/>
          <p:cNvSpPr>
            <a:spLocks noGrp="1"/>
          </p:cNvSpPr>
          <p:nvPr>
            <p:ph type="ftr" sz="quarter" idx="11"/>
          </p:nvPr>
        </p:nvSpPr>
        <p:spPr/>
        <p:txBody>
          <a:bodyPr/>
          <a:lstStyle>
            <a:lvl1pPr>
              <a:defRPr/>
            </a:lvl1pPr>
          </a:lstStyle>
          <a:p>
            <a:pPr>
              <a:defRPr/>
            </a:pPr>
            <a:endParaRPr lang="ru-RU" dirty="0"/>
          </a:p>
        </p:txBody>
      </p:sp>
      <p:sp>
        <p:nvSpPr>
          <p:cNvPr id="6" name="Slide Number Placeholder 5"/>
          <p:cNvSpPr>
            <a:spLocks noGrp="1"/>
          </p:cNvSpPr>
          <p:nvPr>
            <p:ph type="sldNum" sz="quarter" idx="12"/>
          </p:nvPr>
        </p:nvSpPr>
        <p:spPr/>
        <p:txBody>
          <a:bodyPr/>
          <a:lstStyle>
            <a:lvl1pPr>
              <a:defRPr/>
            </a:lvl1pPr>
          </a:lstStyle>
          <a:p>
            <a:pPr>
              <a:defRPr/>
            </a:pPr>
            <a:fld id="{75280065-23CF-4951-828E-29C2E429DBD2}"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6E4B71A0-D05F-4C94-B436-A8A9BB2B9E9B}" type="datetime1">
              <a:rPr lang="ru-RU"/>
              <a:pPr>
                <a:defRPr/>
              </a:pPr>
              <a:t>20.03.2014</a:t>
            </a:fld>
            <a:endParaRPr lang="ru-RU" dirty="0"/>
          </a:p>
        </p:txBody>
      </p:sp>
      <p:sp>
        <p:nvSpPr>
          <p:cNvPr id="6" name="Footer Placeholder 4"/>
          <p:cNvSpPr>
            <a:spLocks noGrp="1"/>
          </p:cNvSpPr>
          <p:nvPr>
            <p:ph type="ftr" sz="quarter" idx="11"/>
          </p:nvPr>
        </p:nvSpPr>
        <p:spPr/>
        <p:txBody>
          <a:bodyPr/>
          <a:lstStyle>
            <a:lvl1pPr>
              <a:defRPr/>
            </a:lvl1pPr>
          </a:lstStyle>
          <a:p>
            <a:pPr>
              <a:defRPr/>
            </a:pPr>
            <a:endParaRPr lang="ru-RU" dirty="0"/>
          </a:p>
        </p:txBody>
      </p:sp>
      <p:sp>
        <p:nvSpPr>
          <p:cNvPr id="7" name="Slide Number Placeholder 5"/>
          <p:cNvSpPr>
            <a:spLocks noGrp="1"/>
          </p:cNvSpPr>
          <p:nvPr>
            <p:ph type="sldNum" sz="quarter" idx="12"/>
          </p:nvPr>
        </p:nvSpPr>
        <p:spPr/>
        <p:txBody>
          <a:bodyPr/>
          <a:lstStyle>
            <a:lvl1pPr>
              <a:defRPr/>
            </a:lvl1pPr>
          </a:lstStyle>
          <a:p>
            <a:pPr>
              <a:defRPr/>
            </a:pPr>
            <a:fld id="{70677A66-5119-4476-B6DE-D715C7C1BAFD}"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B6D7FE63-B874-4072-A6D6-052569B34ED7}" type="datetime1">
              <a:rPr lang="ru-RU"/>
              <a:pPr>
                <a:defRPr/>
              </a:pPr>
              <a:t>20.03.2014</a:t>
            </a:fld>
            <a:endParaRPr lang="ru-RU" dirty="0"/>
          </a:p>
        </p:txBody>
      </p:sp>
      <p:sp>
        <p:nvSpPr>
          <p:cNvPr id="8" name="Footer Placeholder 4"/>
          <p:cNvSpPr>
            <a:spLocks noGrp="1"/>
          </p:cNvSpPr>
          <p:nvPr>
            <p:ph type="ftr" sz="quarter" idx="11"/>
          </p:nvPr>
        </p:nvSpPr>
        <p:spPr/>
        <p:txBody>
          <a:bodyPr/>
          <a:lstStyle>
            <a:lvl1pPr>
              <a:defRPr/>
            </a:lvl1pPr>
          </a:lstStyle>
          <a:p>
            <a:pPr>
              <a:defRPr/>
            </a:pPr>
            <a:endParaRPr lang="ru-RU" dirty="0"/>
          </a:p>
        </p:txBody>
      </p:sp>
      <p:sp>
        <p:nvSpPr>
          <p:cNvPr id="9" name="Slide Number Placeholder 5"/>
          <p:cNvSpPr>
            <a:spLocks noGrp="1"/>
          </p:cNvSpPr>
          <p:nvPr>
            <p:ph type="sldNum" sz="quarter" idx="12"/>
          </p:nvPr>
        </p:nvSpPr>
        <p:spPr/>
        <p:txBody>
          <a:bodyPr/>
          <a:lstStyle>
            <a:lvl1pPr>
              <a:defRPr/>
            </a:lvl1pPr>
          </a:lstStyle>
          <a:p>
            <a:pPr>
              <a:defRPr/>
            </a:pPr>
            <a:fld id="{F0A4E651-417F-40DB-AC3E-1DE0C2D0641E}"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19C0152D-3F77-4174-B608-CC34E7FBBD2A}" type="datetime1">
              <a:rPr lang="ru-RU"/>
              <a:pPr>
                <a:defRPr/>
              </a:pPr>
              <a:t>20.03.2014</a:t>
            </a:fld>
            <a:endParaRPr lang="ru-RU" dirty="0"/>
          </a:p>
        </p:txBody>
      </p:sp>
      <p:sp>
        <p:nvSpPr>
          <p:cNvPr id="4" name="Footer Placeholder 4"/>
          <p:cNvSpPr>
            <a:spLocks noGrp="1"/>
          </p:cNvSpPr>
          <p:nvPr>
            <p:ph type="ftr" sz="quarter" idx="11"/>
          </p:nvPr>
        </p:nvSpPr>
        <p:spPr/>
        <p:txBody>
          <a:bodyPr/>
          <a:lstStyle>
            <a:lvl1pPr>
              <a:defRPr/>
            </a:lvl1pPr>
          </a:lstStyle>
          <a:p>
            <a:pPr>
              <a:defRPr/>
            </a:pPr>
            <a:endParaRPr lang="ru-RU" dirty="0"/>
          </a:p>
        </p:txBody>
      </p:sp>
      <p:sp>
        <p:nvSpPr>
          <p:cNvPr id="5" name="Slide Number Placeholder 5"/>
          <p:cNvSpPr>
            <a:spLocks noGrp="1"/>
          </p:cNvSpPr>
          <p:nvPr>
            <p:ph type="sldNum" sz="quarter" idx="12"/>
          </p:nvPr>
        </p:nvSpPr>
        <p:spPr/>
        <p:txBody>
          <a:bodyPr/>
          <a:lstStyle>
            <a:lvl1pPr>
              <a:defRPr/>
            </a:lvl1pPr>
          </a:lstStyle>
          <a:p>
            <a:pPr>
              <a:defRPr/>
            </a:pPr>
            <a:fld id="{838E6D06-F750-45F1-946F-4C040083821B}"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5D614E0-56D2-4A7F-AA78-C01091A9622D}" type="datetime1">
              <a:rPr lang="ru-RU"/>
              <a:pPr>
                <a:defRPr/>
              </a:pPr>
              <a:t>20.03.2014</a:t>
            </a:fld>
            <a:endParaRPr lang="ru-RU" dirty="0"/>
          </a:p>
        </p:txBody>
      </p:sp>
      <p:sp>
        <p:nvSpPr>
          <p:cNvPr id="3" name="Footer Placeholder 4"/>
          <p:cNvSpPr>
            <a:spLocks noGrp="1"/>
          </p:cNvSpPr>
          <p:nvPr>
            <p:ph type="ftr" sz="quarter" idx="11"/>
          </p:nvPr>
        </p:nvSpPr>
        <p:spPr/>
        <p:txBody>
          <a:bodyPr/>
          <a:lstStyle>
            <a:lvl1pPr>
              <a:defRPr/>
            </a:lvl1pPr>
          </a:lstStyle>
          <a:p>
            <a:pPr>
              <a:defRPr/>
            </a:pPr>
            <a:endParaRPr lang="ru-RU" dirty="0"/>
          </a:p>
        </p:txBody>
      </p:sp>
      <p:sp>
        <p:nvSpPr>
          <p:cNvPr id="4" name="Slide Number Placeholder 5"/>
          <p:cNvSpPr>
            <a:spLocks noGrp="1"/>
          </p:cNvSpPr>
          <p:nvPr>
            <p:ph type="sldNum" sz="quarter" idx="12"/>
          </p:nvPr>
        </p:nvSpPr>
        <p:spPr/>
        <p:txBody>
          <a:bodyPr/>
          <a:lstStyle>
            <a:lvl1pPr>
              <a:defRPr/>
            </a:lvl1pPr>
          </a:lstStyle>
          <a:p>
            <a:pPr>
              <a:defRPr/>
            </a:pPr>
            <a:fld id="{2E69235F-D744-47D0-BE9C-692823030E9E}"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3AEAACD5-3522-4235-85CC-24817A5912FC}" type="datetime1">
              <a:rPr lang="ru-RU"/>
              <a:pPr>
                <a:defRPr/>
              </a:pPr>
              <a:t>20.03.2014</a:t>
            </a:fld>
            <a:endParaRPr lang="ru-RU" dirty="0"/>
          </a:p>
        </p:txBody>
      </p:sp>
      <p:sp>
        <p:nvSpPr>
          <p:cNvPr id="6" name="Footer Placeholder 4"/>
          <p:cNvSpPr>
            <a:spLocks noGrp="1"/>
          </p:cNvSpPr>
          <p:nvPr>
            <p:ph type="ftr" sz="quarter" idx="11"/>
          </p:nvPr>
        </p:nvSpPr>
        <p:spPr/>
        <p:txBody>
          <a:bodyPr/>
          <a:lstStyle>
            <a:lvl1pPr>
              <a:defRPr/>
            </a:lvl1pPr>
          </a:lstStyle>
          <a:p>
            <a:pPr>
              <a:defRPr/>
            </a:pPr>
            <a:endParaRPr lang="ru-RU" dirty="0"/>
          </a:p>
        </p:txBody>
      </p:sp>
      <p:sp>
        <p:nvSpPr>
          <p:cNvPr id="7" name="Slide Number Placeholder 5"/>
          <p:cNvSpPr>
            <a:spLocks noGrp="1"/>
          </p:cNvSpPr>
          <p:nvPr>
            <p:ph type="sldNum" sz="quarter" idx="12"/>
          </p:nvPr>
        </p:nvSpPr>
        <p:spPr/>
        <p:txBody>
          <a:bodyPr/>
          <a:lstStyle>
            <a:lvl1pPr>
              <a:defRPr/>
            </a:lvl1pPr>
          </a:lstStyle>
          <a:p>
            <a:pPr>
              <a:defRPr/>
            </a:pPr>
            <a:fld id="{1A9B0AC0-BD2F-4CE5-B38A-04E9D3A356D3}"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dirty="0" smtClean="0"/>
              <a:t>Вставка рисунка</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9C724D1F-2515-49B8-8217-E6A65AACCB60}" type="datetime1">
              <a:rPr lang="ru-RU"/>
              <a:pPr>
                <a:defRPr/>
              </a:pPr>
              <a:t>20.03.2014</a:t>
            </a:fld>
            <a:endParaRPr lang="ru-RU" dirty="0"/>
          </a:p>
        </p:txBody>
      </p:sp>
      <p:sp>
        <p:nvSpPr>
          <p:cNvPr id="6" name="Footer Placeholder 4"/>
          <p:cNvSpPr>
            <a:spLocks noGrp="1"/>
          </p:cNvSpPr>
          <p:nvPr>
            <p:ph type="ftr" sz="quarter" idx="11"/>
          </p:nvPr>
        </p:nvSpPr>
        <p:spPr/>
        <p:txBody>
          <a:bodyPr/>
          <a:lstStyle>
            <a:lvl1pPr>
              <a:defRPr/>
            </a:lvl1pPr>
          </a:lstStyle>
          <a:p>
            <a:pPr>
              <a:defRPr/>
            </a:pPr>
            <a:endParaRPr lang="ru-RU" dirty="0"/>
          </a:p>
        </p:txBody>
      </p:sp>
      <p:sp>
        <p:nvSpPr>
          <p:cNvPr id="7" name="Slide Number Placeholder 5"/>
          <p:cNvSpPr>
            <a:spLocks noGrp="1"/>
          </p:cNvSpPr>
          <p:nvPr>
            <p:ph type="sldNum" sz="quarter" idx="12"/>
          </p:nvPr>
        </p:nvSpPr>
        <p:spPr/>
        <p:txBody>
          <a:bodyPr/>
          <a:lstStyle>
            <a:lvl1pPr>
              <a:defRPr/>
            </a:lvl1pPr>
          </a:lstStyle>
          <a:p>
            <a:pPr>
              <a:defRPr/>
            </a:pPr>
            <a:fld id="{46BB2893-8BA4-4787-849A-108E8351CED1}"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3000" r="-32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B6A6BDF3-76E5-4FCB-A958-7E957B85BE42}" type="datetime1">
              <a:rPr lang="ru-RU"/>
              <a:pPr>
                <a:defRPr/>
              </a:pPr>
              <a:t>20.03.2014</a:t>
            </a:fld>
            <a:endParaRPr lang="ru-RU"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580385DB-AC16-4C2E-ADC4-65AE93FA9787}"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iming>
    <p:tnLst>
      <p:par>
        <p:cTn id="1" dur="indefinite" restart="never" nodeType="tmRoot"/>
      </p:par>
    </p:tnLst>
  </p:timing>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defRPr>
      </a:lvl2pPr>
      <a:lvl3pPr algn="l" rtl="0" fontAlgn="base">
        <a:lnSpc>
          <a:spcPct val="90000"/>
        </a:lnSpc>
        <a:spcBef>
          <a:spcPct val="0"/>
        </a:spcBef>
        <a:spcAft>
          <a:spcPct val="0"/>
        </a:spcAft>
        <a:defRPr sz="4400">
          <a:solidFill>
            <a:schemeClr val="tx1"/>
          </a:solidFill>
          <a:latin typeface="Calibri Light"/>
        </a:defRPr>
      </a:lvl3pPr>
      <a:lvl4pPr algn="l" rtl="0" fontAlgn="base">
        <a:lnSpc>
          <a:spcPct val="90000"/>
        </a:lnSpc>
        <a:spcBef>
          <a:spcPct val="0"/>
        </a:spcBef>
        <a:spcAft>
          <a:spcPct val="0"/>
        </a:spcAft>
        <a:defRPr sz="4400">
          <a:solidFill>
            <a:schemeClr val="tx1"/>
          </a:solidFill>
          <a:latin typeface="Calibri Light"/>
        </a:defRPr>
      </a:lvl4pPr>
      <a:lvl5pPr algn="l" rtl="0" fontAlgn="base">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www.moles.ee/06/Nov/21/3-1.jpg" TargetMode="Externa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gif"/></Relationships>
</file>

<file path=ppt/slides/_rels/slide12.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gif"/></Relationships>
</file>

<file path=ppt/slides/_rels/slide1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40.jpeg"/><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41.jpeg"/></Relationships>
</file>

<file path=ppt/slides/_rels/slide15.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49.jpeg"/><Relationship Id="rId2" Type="http://schemas.openxmlformats.org/officeDocument/2006/relationships/hyperlink" Target="&#1074;&#1110;&#1076;&#1077;&#1086;/3.avi" TargetMode="External"/><Relationship Id="rId1" Type="http://schemas.openxmlformats.org/officeDocument/2006/relationships/slideLayout" Target="../slideLayouts/slideLayout2.xml"/><Relationship Id="rId6" Type="http://schemas.openxmlformats.org/officeDocument/2006/relationships/hyperlink" Target="&#1074;&#1110;&#1076;&#1077;&#1086;/&#1073;&#1077;&#1089;&#1077;&#1076;&#1072;.avi" TargetMode="External"/><Relationship Id="rId5" Type="http://schemas.openxmlformats.org/officeDocument/2006/relationships/image" Target="../media/image48.jpeg"/><Relationship Id="rId4" Type="http://schemas.openxmlformats.org/officeDocument/2006/relationships/hyperlink" Target="&#1074;&#1110;&#1076;&#1077;&#1086;/&#1086;&#1073;&#1097;&#1077;&#1085;&#1080;&#1077;.avi"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image" Target="../media/image52.jpeg"/><Relationship Id="rId2" Type="http://schemas.openxmlformats.org/officeDocument/2006/relationships/hyperlink" Target="&#1074;&#1110;&#1076;&#1077;&#1086;/2.avi" TargetMode="External"/><Relationship Id="rId1" Type="http://schemas.openxmlformats.org/officeDocument/2006/relationships/slideLayout" Target="../slideLayouts/slideLayout2.xml"/><Relationship Id="rId6" Type="http://schemas.openxmlformats.org/officeDocument/2006/relationships/hyperlink" Target="&#1074;&#1110;&#1076;&#1077;&#1086;/4.avi" TargetMode="External"/><Relationship Id="rId5" Type="http://schemas.openxmlformats.org/officeDocument/2006/relationships/image" Target="../media/image51.jpeg"/><Relationship Id="rId4" Type="http://schemas.openxmlformats.org/officeDocument/2006/relationships/hyperlink" Target="&#1074;&#1110;&#1076;&#1077;&#1086;/&#1088;&#1072;&#1076;&#1086;&#1089;&#1090;&#1100;.av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6.jpeg"/><Relationship Id="rId7" Type="http://schemas.openxmlformats.org/officeDocument/2006/relationships/image" Target="../media/image53.jpe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jpeg"/></Relationships>
</file>

<file path=ppt/slides/_rels/slide2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5" Type="http://schemas.openxmlformats.org/officeDocument/2006/relationships/image" Target="../media/image67.jpeg"/><Relationship Id="rId4" Type="http://schemas.microsoft.com/office/2007/relationships/hdphoto" Target="../media/hdphoto12.wdp"/></Relationships>
</file>

<file path=ppt/slides/_rels/slide2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narod.ru/disk/start/39.dl24se-narod.yandex.ru/45827040001/h7ad7d0c6b97767b0c640fc64ef98990a/Zima.v.Prostokvashino.1984.DVDRip.Kinomagija.avi" TargetMode="External"/><Relationship Id="rId3" Type="http://schemas.microsoft.com/office/2007/relationships/hdphoto" Target="../media/hdphoto13.wdp"/><Relationship Id="rId7" Type="http://schemas.openxmlformats.org/officeDocument/2006/relationships/hyperlink" Target="http://www.twirpx.com/files/psychology/communication/presentations/" TargetMode="External"/><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hyperlink" Target="http://5psy.ru/prezentacii/obshenie-prezentaciya.html" TargetMode="External"/><Relationship Id="rId5" Type="http://schemas.openxmlformats.org/officeDocument/2006/relationships/hyperlink" Target="http://prezentacii.com/obschestvoznanie/2902-obschenie.html" TargetMode="External"/><Relationship Id="rId4" Type="http://schemas.openxmlformats.org/officeDocument/2006/relationships/hyperlink" Target="http://www.myshared.ru/theme/obschenie-prezentatsiya/2/" TargetMode="External"/><Relationship Id="rId9" Type="http://schemas.openxmlformats.org/officeDocument/2006/relationships/image" Target="../media/image70.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microsoft.com/office/2007/relationships/hdphoto" Target="../media/hdphoto3.wdp"/><Relationship Id="rId7" Type="http://schemas.openxmlformats.org/officeDocument/2006/relationships/image" Target="../media/image14.jpeg"/><Relationship Id="rId2" Type="http://schemas.openxmlformats.org/officeDocument/2006/relationships/image" Target="../media/image1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7"/>
          <p:cNvSpPr>
            <a:spLocks noGrp="1"/>
          </p:cNvSpPr>
          <p:nvPr>
            <p:ph type="sldNum" sz="quarter" idx="12"/>
          </p:nvPr>
        </p:nvSpPr>
        <p:spPr/>
        <p:txBody>
          <a:bodyPr/>
          <a:lstStyle/>
          <a:p>
            <a:pPr>
              <a:defRPr/>
            </a:pPr>
            <a:fld id="{C2692287-CF03-4B18-ACED-741F43BC4EE8}" type="slidenum">
              <a:rPr lang="ru-RU"/>
              <a:pPr>
                <a:defRPr/>
              </a:pPr>
              <a:t>1</a:t>
            </a:fld>
            <a:endParaRPr lang="ru-RU" dirty="0"/>
          </a:p>
        </p:txBody>
      </p:sp>
      <p:sp>
        <p:nvSpPr>
          <p:cNvPr id="3" name="Прямоугольник 2"/>
          <p:cNvSpPr/>
          <p:nvPr/>
        </p:nvSpPr>
        <p:spPr>
          <a:xfrm>
            <a:off x="1126886" y="619522"/>
            <a:ext cx="6385081" cy="156966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9600" b="1" cap="all" dirty="0" smtClean="0">
                <a:ln w="0"/>
                <a:solidFill>
                  <a:srgbClr val="7030A0"/>
                </a:solidFill>
                <a:effectLst>
                  <a:reflection blurRad="12700" stA="50000" endPos="50000" dist="5000" dir="5400000" sy="-100000" rotWithShape="0"/>
                </a:effectLst>
                <a:latin typeface="Mistral" pitchFamily="66" charset="0"/>
              </a:rPr>
              <a:t>СПІЛКУВАННЯ</a:t>
            </a:r>
            <a:endParaRPr lang="ru-RU" sz="9600" b="1" cap="all" spc="0" dirty="0">
              <a:ln w="0"/>
              <a:solidFill>
                <a:srgbClr val="7030A0"/>
              </a:solidFill>
              <a:effectLst>
                <a:reflection blurRad="12700" stA="50000" endPos="50000" dist="5000" dir="5400000" sy="-100000" rotWithShape="0"/>
              </a:effectLst>
              <a:latin typeface="Mistral" pitchFamily="66" charset="0"/>
            </a:endParaRPr>
          </a:p>
        </p:txBody>
      </p:sp>
      <p:pic>
        <p:nvPicPr>
          <p:cNvPr id="3074" name="Picture 2" descr="D:\псих.сост.здор\общение\ДМ\1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artisticTexturizer/>
                    </a14:imgEffect>
                  </a14:imgLayer>
                </a14:imgProps>
              </a:ext>
              <a:ext uri="{28A0092B-C50C-407E-A947-70E740481C1C}">
                <a14:useLocalDpi xmlns:a14="http://schemas.microsoft.com/office/drawing/2010/main" val="0"/>
              </a:ext>
            </a:extLst>
          </a:blip>
          <a:srcRect b="24403"/>
          <a:stretch/>
        </p:blipFill>
        <p:spPr bwMode="auto">
          <a:xfrm>
            <a:off x="1679330" y="2502877"/>
            <a:ext cx="5715000" cy="33410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250" decel="50000" fill="hold">
                                          <p:stCondLst>
                                            <p:cond delay="0"/>
                                          </p:stCondLst>
                                        </p:cTn>
                                        <p:tgtEl>
                                          <p:spTgt spid="3074"/>
                                        </p:tgtEl>
                                        <p:attrNameLst>
                                          <p:attrName>style.rotation</p:attrName>
                                        </p:attrNameLst>
                                      </p:cBhvr>
                                      <p:tavLst>
                                        <p:tav tm="0">
                                          <p:val>
                                            <p:fltVal val="-90"/>
                                          </p:val>
                                        </p:tav>
                                        <p:tav tm="100000">
                                          <p:val>
                                            <p:fltVal val="0"/>
                                          </p:val>
                                        </p:tav>
                                      </p:tavLst>
                                    </p:anim>
                                    <p:anim calcmode="lin" valueType="num">
                                      <p:cBhvr>
                                        <p:cTn id="8" dur="250" decel="50000" fill="hold">
                                          <p:stCondLst>
                                            <p:cond delay="0"/>
                                          </p:stCondLst>
                                        </p:cTn>
                                        <p:tgtEl>
                                          <p:spTgt spid="3074"/>
                                        </p:tgtEl>
                                        <p:attrNameLst>
                                          <p:attrName>ppt_w</p:attrName>
                                        </p:attrNameLst>
                                      </p:cBhvr>
                                      <p:tavLst>
                                        <p:tav tm="0">
                                          <p:val>
                                            <p:strVal val="#ppt_w"/>
                                          </p:val>
                                        </p:tav>
                                        <p:tav tm="100000">
                                          <p:val>
                                            <p:strVal val="#ppt_w*.05"/>
                                          </p:val>
                                        </p:tav>
                                      </p:tavLst>
                                    </p:anim>
                                    <p:anim calcmode="lin" valueType="num">
                                      <p:cBhvr>
                                        <p:cTn id="9" dur="250" accel="50000" fill="hold">
                                          <p:stCondLst>
                                            <p:cond delay="250"/>
                                          </p:stCondLst>
                                        </p:cTn>
                                        <p:tgtEl>
                                          <p:spTgt spid="3074"/>
                                        </p:tgtEl>
                                        <p:attrNameLst>
                                          <p:attrName>ppt_w</p:attrName>
                                        </p:attrNameLst>
                                      </p:cBhvr>
                                      <p:tavLst>
                                        <p:tav tm="0">
                                          <p:val>
                                            <p:strVal val="#ppt_w*.05"/>
                                          </p:val>
                                        </p:tav>
                                        <p:tav tm="100000">
                                          <p:val>
                                            <p:strVal val="#ppt_w"/>
                                          </p:val>
                                        </p:tav>
                                      </p:tavLst>
                                    </p:anim>
                                    <p:anim calcmode="lin" valueType="num">
                                      <p:cBhvr>
                                        <p:cTn id="10" dur="500" fill="hold"/>
                                        <p:tgtEl>
                                          <p:spTgt spid="3074"/>
                                        </p:tgtEl>
                                        <p:attrNameLst>
                                          <p:attrName>ppt_h</p:attrName>
                                        </p:attrNameLst>
                                      </p:cBhvr>
                                      <p:tavLst>
                                        <p:tav tm="0">
                                          <p:val>
                                            <p:strVal val="#ppt_h"/>
                                          </p:val>
                                        </p:tav>
                                        <p:tav tm="100000">
                                          <p:val>
                                            <p:strVal val="#ppt_h"/>
                                          </p:val>
                                        </p:tav>
                                      </p:tavLst>
                                    </p:anim>
                                    <p:anim calcmode="lin" valueType="num">
                                      <p:cBhvr>
                                        <p:cTn id="11" dur="250" decel="50000" fill="hold">
                                          <p:stCondLst>
                                            <p:cond delay="0"/>
                                          </p:stCondLst>
                                        </p:cTn>
                                        <p:tgtEl>
                                          <p:spTgt spid="3074"/>
                                        </p:tgtEl>
                                        <p:attrNameLst>
                                          <p:attrName>ppt_x</p:attrName>
                                        </p:attrNameLst>
                                      </p:cBhvr>
                                      <p:tavLst>
                                        <p:tav tm="0">
                                          <p:val>
                                            <p:strVal val="#ppt_x+.4"/>
                                          </p:val>
                                        </p:tav>
                                        <p:tav tm="100000">
                                          <p:val>
                                            <p:strVal val="#ppt_x"/>
                                          </p:val>
                                        </p:tav>
                                      </p:tavLst>
                                    </p:anim>
                                    <p:anim calcmode="lin" valueType="num">
                                      <p:cBhvr>
                                        <p:cTn id="12" dur="250" decel="50000" fill="hold">
                                          <p:stCondLst>
                                            <p:cond delay="0"/>
                                          </p:stCondLst>
                                        </p:cTn>
                                        <p:tgtEl>
                                          <p:spTgt spid="3074"/>
                                        </p:tgtEl>
                                        <p:attrNameLst>
                                          <p:attrName>ppt_y</p:attrName>
                                        </p:attrNameLst>
                                      </p:cBhvr>
                                      <p:tavLst>
                                        <p:tav tm="0">
                                          <p:val>
                                            <p:strVal val="#ppt_y-.2"/>
                                          </p:val>
                                        </p:tav>
                                        <p:tav tm="100000">
                                          <p:val>
                                            <p:strVal val="#ppt_y+.1"/>
                                          </p:val>
                                        </p:tav>
                                      </p:tavLst>
                                    </p:anim>
                                    <p:anim calcmode="lin" valueType="num">
                                      <p:cBhvr>
                                        <p:cTn id="13" dur="250" accel="50000" fill="hold">
                                          <p:stCondLst>
                                            <p:cond delay="250"/>
                                          </p:stCondLst>
                                        </p:cTn>
                                        <p:tgtEl>
                                          <p:spTgt spid="3074"/>
                                        </p:tgtEl>
                                        <p:attrNameLst>
                                          <p:attrName>ppt_y</p:attrName>
                                        </p:attrNameLst>
                                      </p:cBhvr>
                                      <p:tavLst>
                                        <p:tav tm="0">
                                          <p:val>
                                            <p:strVal val="#ppt_y+.1"/>
                                          </p:val>
                                        </p:tav>
                                        <p:tav tm="100000">
                                          <p:val>
                                            <p:strVal val="#ppt_y"/>
                                          </p:val>
                                        </p:tav>
                                      </p:tavLst>
                                    </p:anim>
                                    <p:animEffect transition="in" filter="fade">
                                      <p:cBhvr>
                                        <p:cTn id="14" dur="500" decel="50000">
                                          <p:stCondLst>
                                            <p:cond delay="0"/>
                                          </p:stCondLst>
                                        </p:cTn>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74366" y="229482"/>
            <a:ext cx="7241085" cy="70788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4000" b="1" cap="all" spc="0" dirty="0" smtClean="0">
                <a:ln w="0"/>
                <a:solidFill>
                  <a:srgbClr val="FF6600"/>
                </a:solidFill>
                <a:effectLst>
                  <a:reflection blurRad="12700" stA="50000" endPos="50000" dist="5000" dir="5400000" sy="-100000" rotWithShape="0"/>
                </a:effectLst>
                <a:latin typeface="Mistral" pitchFamily="66" charset="0"/>
              </a:rPr>
              <a:t>СПІЛКУВАННЯ  В  РОЗВИТКУ  ЛЮДИНИ</a:t>
            </a:r>
            <a:endParaRPr lang="ru-RU" sz="4000" b="1" cap="all" spc="0" dirty="0">
              <a:ln w="0"/>
              <a:solidFill>
                <a:srgbClr val="FF6600"/>
              </a:solidFill>
              <a:effectLst>
                <a:reflection blurRad="12700" stA="50000" endPos="50000" dist="5000" dir="5400000" sy="-100000" rotWithShape="0"/>
              </a:effectLst>
              <a:latin typeface="Mistral" pitchFamily="66" charset="0"/>
            </a:endParaRPr>
          </a:p>
        </p:txBody>
      </p:sp>
      <p:pic>
        <p:nvPicPr>
          <p:cNvPr id="4" name="Рисунок 4" descr="i.jpeg"/>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6608619" y="940391"/>
            <a:ext cx="2334169" cy="20106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6" name="Picture 4" descr="359c96b4d6d61beda676666a9d3c8172"/>
          <p:cNvPicPr>
            <a:picLocks noChangeAspect="1" noChangeArrowheads="1"/>
          </p:cNvPicPr>
          <p:nvPr/>
        </p:nvPicPr>
        <p:blipFill rotWithShape="1">
          <a:blip r:embed="rId4">
            <a:extLst>
              <a:ext uri="{28A0092B-C50C-407E-A947-70E740481C1C}">
                <a14:useLocalDpi xmlns:a14="http://schemas.microsoft.com/office/drawing/2010/main" val="0"/>
              </a:ext>
            </a:extLst>
          </a:blip>
          <a:srcRect l="5909" t="9269" r="4697" b="8426"/>
          <a:stretch/>
        </p:blipFill>
        <p:spPr bwMode="auto">
          <a:xfrm>
            <a:off x="207818" y="3820416"/>
            <a:ext cx="4087091" cy="26600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 name="Рисунок 6" descr="5ead9c0c3ec2.jpg"/>
          <p:cNvPicPr>
            <a:picLocks noChangeAspect="1" noChangeArrowheads="1"/>
          </p:cNvPicPr>
          <p:nvPr/>
        </p:nvPicPr>
        <p:blipFill rotWithShape="1">
          <a:blip r:embed="rId5">
            <a:lum contrast="36000"/>
            <a:extLst>
              <a:ext uri="{28A0092B-C50C-407E-A947-70E740481C1C}">
                <a14:useLocalDpi xmlns:a14="http://schemas.microsoft.com/office/drawing/2010/main" val="0"/>
              </a:ext>
            </a:extLst>
          </a:blip>
          <a:srcRect t="12199" b="17548"/>
          <a:stretch/>
        </p:blipFill>
        <p:spPr bwMode="auto">
          <a:xfrm>
            <a:off x="5036994" y="3087845"/>
            <a:ext cx="3691370" cy="3311236"/>
          </a:xfrm>
          <a:prstGeom prst="rect">
            <a:avLst/>
          </a:prstGeom>
          <a:noFill/>
          <a:effectLst>
            <a:reflection blurRad="6350" stA="50000" endA="300" endPos="90000" dir="5400000" sy="-100000" algn="bl" rotWithShape="0"/>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18655" y="1078936"/>
            <a:ext cx="6191118" cy="1938992"/>
          </a:xfrm>
          <a:prstGeom prst="rect">
            <a:avLst/>
          </a:prstGeom>
          <a:noFill/>
        </p:spPr>
        <p:txBody>
          <a:bodyPr wrap="none" rtlCol="0">
            <a:spAutoFit/>
          </a:bodyPr>
          <a:lstStyle/>
          <a:p>
            <a:pPr algn="ctr"/>
            <a:r>
              <a:rPr lang="uk-UA" sz="2400" dirty="0" smtClean="0">
                <a:latin typeface="Segoe Print" pitchFamily="2" charset="0"/>
              </a:rPr>
              <a:t>Емоційне спілкування дитини з</a:t>
            </a:r>
          </a:p>
          <a:p>
            <a:pPr algn="ctr"/>
            <a:r>
              <a:rPr lang="uk-UA" sz="2400" dirty="0">
                <a:latin typeface="Segoe Print" pitchFamily="2" charset="0"/>
              </a:rPr>
              <a:t>д</a:t>
            </a:r>
            <a:r>
              <a:rPr lang="uk-UA" sz="2400" dirty="0" smtClean="0">
                <a:latin typeface="Segoe Print" pitchFamily="2" charset="0"/>
              </a:rPr>
              <a:t>орослими починається з</a:t>
            </a:r>
          </a:p>
          <a:p>
            <a:pPr algn="ctr"/>
            <a:r>
              <a:rPr lang="uk-UA" sz="2400" dirty="0">
                <a:latin typeface="Segoe Print" pitchFamily="2" charset="0"/>
              </a:rPr>
              <a:t>т</a:t>
            </a:r>
            <a:r>
              <a:rPr lang="uk-UA" sz="2400" dirty="0" smtClean="0">
                <a:latin typeface="Segoe Print" pitchFamily="2" charset="0"/>
              </a:rPr>
              <a:t>ретього місяця життя, </a:t>
            </a:r>
          </a:p>
          <a:p>
            <a:pPr algn="ctr"/>
            <a:r>
              <a:rPr lang="uk-UA" sz="2400" dirty="0">
                <a:latin typeface="Segoe Print" pitchFamily="2" charset="0"/>
              </a:rPr>
              <a:t>о</a:t>
            </a:r>
            <a:r>
              <a:rPr lang="uk-UA" sz="2400" dirty="0" smtClean="0">
                <a:latin typeface="Segoe Print" pitchFamily="2" charset="0"/>
              </a:rPr>
              <a:t>своєння вербальної </a:t>
            </a:r>
            <a:r>
              <a:rPr lang="uk-UA" sz="2400" dirty="0">
                <a:latin typeface="Segoe Print" pitchFamily="2" charset="0"/>
              </a:rPr>
              <a:t>мови спілкування</a:t>
            </a:r>
          </a:p>
          <a:p>
            <a:pPr algn="ctr"/>
            <a:r>
              <a:rPr lang="uk-UA" sz="2400" dirty="0" smtClean="0">
                <a:latin typeface="Segoe Print" pitchFamily="2" charset="0"/>
              </a:rPr>
              <a:t>проходить приблизно у віці 1 року.</a:t>
            </a:r>
            <a:endParaRPr lang="uk-UA" sz="2400" dirty="0">
              <a:latin typeface="Segoe Print" pitchFamily="2" charset="0"/>
            </a:endParaRPr>
          </a:p>
        </p:txBody>
      </p:sp>
    </p:spTree>
    <p:extLst>
      <p:ext uri="{BB962C8B-B14F-4D97-AF65-F5344CB8AC3E}">
        <p14:creationId xmlns:p14="http://schemas.microsoft.com/office/powerpoint/2010/main" val="413075784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11</a:t>
            </a:fld>
            <a:endParaRPr lang="ru-RU" dirty="0"/>
          </a:p>
        </p:txBody>
      </p:sp>
      <p:pic>
        <p:nvPicPr>
          <p:cNvPr id="6" name="Picture 3" descr="Картинка 43 из 496">
            <a:hlinkClick r:id="rId2"/>
          </p:cNvPr>
          <p:cNvPicPr>
            <a:picLocks noChangeAspect="1" noChangeArrowheads="1"/>
          </p:cNvPicPr>
          <p:nvPr/>
        </p:nvPicPr>
        <p:blipFill>
          <a:blip r:embed="rId3">
            <a:lum contrast="22000"/>
            <a:extLst>
              <a:ext uri="{28A0092B-C50C-407E-A947-70E740481C1C}">
                <a14:useLocalDpi xmlns:a14="http://schemas.microsoft.com/office/drawing/2010/main" val="0"/>
              </a:ext>
            </a:extLst>
          </a:blip>
          <a:srcRect/>
          <a:stretch>
            <a:fillRect/>
          </a:stretch>
        </p:blipFill>
        <p:spPr bwMode="auto">
          <a:xfrm>
            <a:off x="228600" y="2971800"/>
            <a:ext cx="2286000" cy="350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 name="Picture 4" descr="6fdeed100ea320234ac36e58221f86f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094017" y="3241964"/>
            <a:ext cx="3276600" cy="3276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8" name="Picture 4" descr="e4c8515f025da7ac8464fc9fd6f5cc48"/>
          <p:cNvPicPr>
            <a:picLocks noChangeAspect="1" noChangeArrowheads="1"/>
          </p:cNvPicPr>
          <p:nvPr/>
        </p:nvPicPr>
        <p:blipFill rotWithShape="1">
          <a:blip r:embed="rId5">
            <a:extLst>
              <a:ext uri="{28A0092B-C50C-407E-A947-70E740481C1C}">
                <a14:useLocalDpi xmlns:a14="http://schemas.microsoft.com/office/drawing/2010/main" val="0"/>
              </a:ext>
            </a:extLst>
          </a:blip>
          <a:srcRect t="3710" b="7565"/>
          <a:stretch/>
        </p:blipFill>
        <p:spPr bwMode="auto">
          <a:xfrm>
            <a:off x="6106159" y="149233"/>
            <a:ext cx="2964873" cy="33364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TextBox 1"/>
          <p:cNvSpPr txBox="1"/>
          <p:nvPr/>
        </p:nvSpPr>
        <p:spPr>
          <a:xfrm>
            <a:off x="0" y="581891"/>
            <a:ext cx="6106159" cy="2308324"/>
          </a:xfrm>
          <a:prstGeom prst="rect">
            <a:avLst/>
          </a:prstGeom>
          <a:noFill/>
        </p:spPr>
        <p:txBody>
          <a:bodyPr wrap="none" rtlCol="0">
            <a:spAutoFit/>
          </a:bodyPr>
          <a:lstStyle/>
          <a:p>
            <a:pPr algn="ctr"/>
            <a:r>
              <a:rPr lang="uk-UA" sz="2400" dirty="0" smtClean="0">
                <a:latin typeface="Segoe Print" pitchFamily="2" charset="0"/>
              </a:rPr>
              <a:t>До трьох місяців основними </a:t>
            </a:r>
          </a:p>
          <a:p>
            <a:pPr algn="ctr"/>
            <a:r>
              <a:rPr lang="uk-UA" sz="2400" dirty="0" smtClean="0">
                <a:latin typeface="Segoe Print" pitchFamily="2" charset="0"/>
              </a:rPr>
              <a:t>засобами спілкування залишаються </a:t>
            </a:r>
          </a:p>
          <a:p>
            <a:pPr algn="ctr"/>
            <a:r>
              <a:rPr lang="uk-UA" sz="2400" dirty="0" smtClean="0">
                <a:latin typeface="Segoe Print" pitchFamily="2" charset="0"/>
              </a:rPr>
              <a:t>міміка та жести, спілкування</a:t>
            </a:r>
          </a:p>
          <a:p>
            <a:pPr algn="ctr"/>
            <a:r>
              <a:rPr lang="uk-UA" sz="2400" dirty="0">
                <a:latin typeface="Segoe Print" pitchFamily="2" charset="0"/>
              </a:rPr>
              <a:t>є</a:t>
            </a:r>
            <a:r>
              <a:rPr lang="uk-UA" sz="2400" dirty="0" smtClean="0">
                <a:latin typeface="Segoe Print" pitchFamily="2" charset="0"/>
              </a:rPr>
              <a:t> засобом досягнення та </a:t>
            </a:r>
          </a:p>
          <a:p>
            <a:pPr algn="ctr"/>
            <a:r>
              <a:rPr lang="uk-UA" sz="2400" dirty="0">
                <a:latin typeface="Segoe Print" pitchFamily="2" charset="0"/>
              </a:rPr>
              <a:t>з</a:t>
            </a:r>
            <a:r>
              <a:rPr lang="uk-UA" sz="2400" dirty="0" smtClean="0">
                <a:latin typeface="Segoe Print" pitchFamily="2" charset="0"/>
              </a:rPr>
              <a:t>адоволення фізіологічних потреб.</a:t>
            </a:r>
            <a:endParaRPr lang="uk-UA" sz="2400" dirty="0">
              <a:latin typeface="Segoe Print" pitchFamily="2" charset="0"/>
            </a:endParaRPr>
          </a:p>
          <a:p>
            <a:endParaRPr lang="uk-UA" sz="2400" dirty="0" smtClean="0">
              <a:latin typeface="Segoe Print" pitchFamily="2" charset="0"/>
            </a:endParaRPr>
          </a:p>
        </p:txBody>
      </p:sp>
    </p:spTree>
    <p:extLst>
      <p:ext uri="{BB962C8B-B14F-4D97-AF65-F5344CB8AC3E}">
        <p14:creationId xmlns:p14="http://schemas.microsoft.com/office/powerpoint/2010/main" val="10371680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12</a:t>
            </a:fld>
            <a:endParaRPr lang="ru-RU" dirty="0"/>
          </a:p>
        </p:txBody>
      </p:sp>
      <p:pic>
        <p:nvPicPr>
          <p:cNvPr id="6" name="Рисунок 5" descr="1251208228_12345.gif"/>
          <p:cNvPicPr>
            <a:picLocks noChangeAspect="1" noChangeArrowheads="1"/>
          </p:cNvPicPr>
          <p:nvPr/>
        </p:nvPicPr>
        <p:blipFill>
          <a:blip r:embed="rId2" cstate="print">
            <a:lum contrast="30000"/>
            <a:extLst>
              <a:ext uri="{28A0092B-C50C-407E-A947-70E740481C1C}">
                <a14:useLocalDpi xmlns:a14="http://schemas.microsoft.com/office/drawing/2010/main" val="0"/>
              </a:ext>
            </a:extLst>
          </a:blip>
          <a:srcRect/>
          <a:stretch>
            <a:fillRect/>
          </a:stretch>
        </p:blipFill>
        <p:spPr bwMode="auto">
          <a:xfrm>
            <a:off x="6874441" y="777980"/>
            <a:ext cx="1981200" cy="2336799"/>
          </a:xfrm>
          <a:prstGeom prst="rect">
            <a:avLst/>
          </a:prstGeom>
          <a:noFill/>
          <a:effectLst>
            <a:reflection blurRad="6350" stA="50000" endA="300" endPos="55000" dir="5400000" sy="-100000" algn="bl" rotWithShape="0"/>
          </a:effectLst>
          <a:extLst>
            <a:ext uri="{909E8E84-426E-40DD-AFC4-6F175D3DCCD1}">
              <a14:hiddenFill xmlns:a14="http://schemas.microsoft.com/office/drawing/2010/main">
                <a:solidFill>
                  <a:srgbClr val="FFFFFF"/>
                </a:solidFill>
              </a14:hiddenFill>
            </a:ext>
          </a:extLst>
        </p:spPr>
      </p:pic>
      <p:pic>
        <p:nvPicPr>
          <p:cNvPr id="7" name="Picture 4" descr="9c6022b019adb4e76fb7c28beb0c6ec2"/>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403169" y="3733172"/>
            <a:ext cx="2942545" cy="27881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8" name="Picture 4" descr="bd3be6988e550a1a602c2217aacf973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669143" y="3733172"/>
            <a:ext cx="2786743" cy="27127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TextBox 1"/>
          <p:cNvSpPr txBox="1"/>
          <p:nvPr/>
        </p:nvSpPr>
        <p:spPr>
          <a:xfrm>
            <a:off x="104583" y="73204"/>
            <a:ext cx="7039106" cy="3416320"/>
          </a:xfrm>
          <a:prstGeom prst="rect">
            <a:avLst/>
          </a:prstGeom>
          <a:noFill/>
        </p:spPr>
        <p:txBody>
          <a:bodyPr wrap="none" rtlCol="0">
            <a:spAutoFit/>
          </a:bodyPr>
          <a:lstStyle/>
          <a:p>
            <a:pPr algn="ctr"/>
            <a:r>
              <a:rPr lang="uk-UA" sz="2400" dirty="0" smtClean="0">
                <a:latin typeface="Segoe Print" pitchFamily="2" charset="0"/>
              </a:rPr>
              <a:t>У період від 8-10 місяців до 1,5 років</a:t>
            </a:r>
          </a:p>
          <a:p>
            <a:pPr algn="ctr"/>
            <a:r>
              <a:rPr lang="uk-UA" sz="2400" dirty="0">
                <a:latin typeface="Segoe Print" pitchFamily="2" charset="0"/>
              </a:rPr>
              <a:t>п</a:t>
            </a:r>
            <a:r>
              <a:rPr lang="uk-UA" sz="2400" dirty="0" smtClean="0">
                <a:latin typeface="Segoe Print" pitchFamily="2" charset="0"/>
              </a:rPr>
              <a:t>роходить етап вербально-невербального</a:t>
            </a:r>
          </a:p>
          <a:p>
            <a:pPr algn="ctr"/>
            <a:r>
              <a:rPr lang="uk-UA" sz="2400" dirty="0">
                <a:latin typeface="Segoe Print" pitchFamily="2" charset="0"/>
              </a:rPr>
              <a:t>с</a:t>
            </a:r>
            <a:r>
              <a:rPr lang="uk-UA" sz="2400" dirty="0" smtClean="0">
                <a:latin typeface="Segoe Print" pitchFamily="2" charset="0"/>
              </a:rPr>
              <a:t>пілкування, яке задовольняє пізнавальні</a:t>
            </a:r>
          </a:p>
          <a:p>
            <a:pPr algn="ctr"/>
            <a:r>
              <a:rPr lang="uk-UA" sz="2400" dirty="0">
                <a:latin typeface="Segoe Print" pitchFamily="2" charset="0"/>
              </a:rPr>
              <a:t>п</a:t>
            </a:r>
            <a:r>
              <a:rPr lang="uk-UA" sz="2400" dirty="0" smtClean="0">
                <a:latin typeface="Segoe Print" pitchFamily="2" charset="0"/>
              </a:rPr>
              <a:t>отреби.</a:t>
            </a:r>
          </a:p>
          <a:p>
            <a:pPr algn="ctr"/>
            <a:r>
              <a:rPr lang="uk-UA" sz="2400" dirty="0" smtClean="0">
                <a:latin typeface="Segoe Print" pitchFamily="2" charset="0"/>
              </a:rPr>
              <a:t>У період від 1,5 до 3 років з</a:t>
            </a:r>
            <a:r>
              <a:rPr lang="en-US" sz="2400" dirty="0" smtClean="0">
                <a:latin typeface="Segoe Print" pitchFamily="2" charset="0"/>
              </a:rPr>
              <a:t>’</a:t>
            </a:r>
            <a:r>
              <a:rPr lang="uk-UA" sz="2400" dirty="0" smtClean="0">
                <a:latin typeface="Segoe Print" pitchFamily="2" charset="0"/>
              </a:rPr>
              <a:t>являються</a:t>
            </a:r>
          </a:p>
          <a:p>
            <a:pPr algn="ctr"/>
            <a:r>
              <a:rPr lang="uk-UA" sz="2400" dirty="0">
                <a:latin typeface="Segoe Print" pitchFamily="2" charset="0"/>
              </a:rPr>
              <a:t>н</a:t>
            </a:r>
            <a:r>
              <a:rPr lang="uk-UA" sz="2400" dirty="0" smtClean="0">
                <a:latin typeface="Segoe Print" pitchFamily="2" charset="0"/>
              </a:rPr>
              <a:t>авички ділового спілкування та </a:t>
            </a:r>
          </a:p>
          <a:p>
            <a:pPr algn="ctr"/>
            <a:r>
              <a:rPr lang="uk-UA" sz="2400" dirty="0" smtClean="0">
                <a:latin typeface="Segoe Print" pitchFamily="2" charset="0"/>
              </a:rPr>
              <a:t>спілкування під </a:t>
            </a:r>
            <a:r>
              <a:rPr lang="uk-UA" sz="2400" dirty="0">
                <a:latin typeface="Segoe Print" pitchFamily="2" charset="0"/>
              </a:rPr>
              <a:t>час гри.</a:t>
            </a:r>
          </a:p>
          <a:p>
            <a:pPr algn="ctr"/>
            <a:r>
              <a:rPr lang="uk-UA" sz="2400" dirty="0" smtClean="0">
                <a:latin typeface="Segoe Print" pitchFamily="2" charset="0"/>
              </a:rPr>
              <a:t>З 3 до 6-7 років розвиваються навички</a:t>
            </a:r>
          </a:p>
          <a:p>
            <a:pPr algn="ctr"/>
            <a:r>
              <a:rPr lang="uk-UA" sz="2400" dirty="0">
                <a:latin typeface="Segoe Print" pitchFamily="2" charset="0"/>
              </a:rPr>
              <a:t>с</a:t>
            </a:r>
            <a:r>
              <a:rPr lang="uk-UA" sz="2400" dirty="0" smtClean="0">
                <a:latin typeface="Segoe Print" pitchFamily="2" charset="0"/>
              </a:rPr>
              <a:t>южетно-рольового спілкування.</a:t>
            </a:r>
            <a:endParaRPr lang="uk-UA" sz="2400" dirty="0">
              <a:latin typeface="Segoe Print" pitchFamily="2" charset="0"/>
            </a:endParaRPr>
          </a:p>
        </p:txBody>
      </p:sp>
    </p:spTree>
    <p:extLst>
      <p:ext uri="{BB962C8B-B14F-4D97-AF65-F5344CB8AC3E}">
        <p14:creationId xmlns:p14="http://schemas.microsoft.com/office/powerpoint/2010/main" val="18804346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Выноска-облако 5"/>
          <p:cNvSpPr/>
          <p:nvPr/>
        </p:nvSpPr>
        <p:spPr>
          <a:xfrm flipH="1">
            <a:off x="1427018" y="124688"/>
            <a:ext cx="4932218" cy="1827981"/>
          </a:xfrm>
          <a:prstGeom prst="cloudCallout">
            <a:avLst>
              <a:gd name="adj1" fmla="val 28181"/>
              <a:gd name="adj2" fmla="val 72484"/>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7" name="Выноска-облако 6"/>
          <p:cNvSpPr/>
          <p:nvPr/>
        </p:nvSpPr>
        <p:spPr>
          <a:xfrm>
            <a:off x="4780468" y="1616157"/>
            <a:ext cx="4363532" cy="1707157"/>
          </a:xfrm>
          <a:prstGeom prst="cloudCallout">
            <a:avLst>
              <a:gd name="adj1" fmla="val -67519"/>
              <a:gd name="adj2" fmla="val 49515"/>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9" name="Выноска-облако 8"/>
          <p:cNvSpPr/>
          <p:nvPr/>
        </p:nvSpPr>
        <p:spPr>
          <a:xfrm>
            <a:off x="263236" y="4862945"/>
            <a:ext cx="4378036" cy="1510146"/>
          </a:xfrm>
          <a:prstGeom prst="cloudCallout">
            <a:avLst>
              <a:gd name="adj1" fmla="val 5137"/>
              <a:gd name="adj2" fmla="val -120986"/>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1" name="Прямоугольник 10"/>
          <p:cNvSpPr/>
          <p:nvPr/>
        </p:nvSpPr>
        <p:spPr>
          <a:xfrm>
            <a:off x="484646" y="2311080"/>
            <a:ext cx="3962944" cy="1446550"/>
          </a:xfrm>
          <a:prstGeom prst="rect">
            <a:avLst/>
          </a:prstGeom>
          <a:noFill/>
          <a:effectLst/>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4400" b="1" cap="none" spc="0" dirty="0" smtClean="0">
                <a:ln/>
                <a:solidFill>
                  <a:srgbClr val="002060"/>
                </a:solidFill>
                <a:effectLst/>
                <a:latin typeface="Mistral" pitchFamily="66" charset="0"/>
              </a:rPr>
              <a:t>ОСНОВНІ  ФУНКЦІЇ</a:t>
            </a:r>
          </a:p>
          <a:p>
            <a:pPr algn="ctr"/>
            <a:r>
              <a:rPr lang="ru-RU" sz="4400" b="1" dirty="0" smtClean="0">
                <a:ln/>
                <a:solidFill>
                  <a:srgbClr val="002060"/>
                </a:solidFill>
                <a:latin typeface="Mistral" pitchFamily="66" charset="0"/>
              </a:rPr>
              <a:t>СПІЛКУВАННЯ</a:t>
            </a:r>
            <a:endParaRPr lang="ru-RU" sz="4400" b="1" cap="none" spc="0" dirty="0">
              <a:ln/>
              <a:solidFill>
                <a:srgbClr val="002060"/>
              </a:solidFill>
              <a:effectLst/>
              <a:latin typeface="Mistral" pitchFamily="66" charset="0"/>
            </a:endParaRPr>
          </a:p>
        </p:txBody>
      </p:sp>
      <p:sp>
        <p:nvSpPr>
          <p:cNvPr id="12" name="Прямоугольник 11"/>
          <p:cNvSpPr/>
          <p:nvPr/>
        </p:nvSpPr>
        <p:spPr>
          <a:xfrm>
            <a:off x="2293216" y="321952"/>
            <a:ext cx="3199822" cy="1323439"/>
          </a:xfrm>
          <a:prstGeom prst="rect">
            <a:avLst/>
          </a:prstGeom>
        </p:spPr>
        <p:txBody>
          <a:bodyPr wrap="square">
            <a:spAutoFit/>
          </a:bodyPr>
          <a:lstStyle/>
          <a:p>
            <a:pPr algn="ctr"/>
            <a:r>
              <a:rPr lang="uk-UA" sz="2000" dirty="0" smtClean="0">
                <a:solidFill>
                  <a:prstClr val="black"/>
                </a:solidFill>
                <a:latin typeface="Segoe Print" pitchFamily="2" charset="0"/>
                <a:cs typeface="Times New Roman" pitchFamily="18" charset="0"/>
              </a:rPr>
              <a:t>Комунікативна: обмін інформацією між людьми, які</a:t>
            </a:r>
          </a:p>
          <a:p>
            <a:pPr algn="ctr"/>
            <a:r>
              <a:rPr lang="uk-UA" sz="2000" dirty="0" smtClean="0">
                <a:solidFill>
                  <a:prstClr val="black"/>
                </a:solidFill>
                <a:latin typeface="Segoe Print" pitchFamily="2" charset="0"/>
                <a:cs typeface="Times New Roman" pitchFamily="18" charset="0"/>
              </a:rPr>
              <a:t>спілкуються </a:t>
            </a:r>
            <a:endParaRPr lang="uk-UA" sz="2000" dirty="0">
              <a:latin typeface="Segoe Print" pitchFamily="2" charset="0"/>
            </a:endParaRPr>
          </a:p>
        </p:txBody>
      </p:sp>
      <p:sp>
        <p:nvSpPr>
          <p:cNvPr id="13" name="Прямоугольник 12"/>
          <p:cNvSpPr/>
          <p:nvPr/>
        </p:nvSpPr>
        <p:spPr>
          <a:xfrm>
            <a:off x="5600880" y="1952670"/>
            <a:ext cx="2722708" cy="885371"/>
          </a:xfrm>
          <a:prstGeom prst="rect">
            <a:avLst/>
          </a:prstGeom>
        </p:spPr>
        <p:txBody>
          <a:bodyPr wrap="square">
            <a:spAutoFit/>
          </a:bodyPr>
          <a:lstStyle/>
          <a:p>
            <a:pPr lvl="0" algn="ctr">
              <a:lnSpc>
                <a:spcPct val="90000"/>
              </a:lnSpc>
              <a:spcBef>
                <a:spcPts val="1000"/>
              </a:spcBef>
            </a:pPr>
            <a:r>
              <a:rPr lang="ru-RU" sz="2800" dirty="0" smtClean="0">
                <a:solidFill>
                  <a:prstClr val="black"/>
                </a:solidFill>
                <a:latin typeface="Times New Roman" pitchFamily="18" charset="0"/>
                <a:cs typeface="Times New Roman" pitchFamily="18" charset="0"/>
              </a:rPr>
              <a:t> </a:t>
            </a:r>
            <a:r>
              <a:rPr lang="uk-UA" sz="2000" dirty="0" smtClean="0">
                <a:solidFill>
                  <a:prstClr val="black"/>
                </a:solidFill>
                <a:latin typeface="Segoe Print" pitchFamily="2" charset="0"/>
                <a:cs typeface="Times New Roman" pitchFamily="18" charset="0"/>
              </a:rPr>
              <a:t>Інтерактивна:</a:t>
            </a:r>
          </a:p>
          <a:p>
            <a:pPr lvl="0" algn="ctr">
              <a:lnSpc>
                <a:spcPct val="90000"/>
              </a:lnSpc>
              <a:spcBef>
                <a:spcPts val="1000"/>
              </a:spcBef>
            </a:pPr>
            <a:r>
              <a:rPr lang="uk-UA" sz="2000" dirty="0" smtClean="0">
                <a:solidFill>
                  <a:prstClr val="black"/>
                </a:solidFill>
                <a:latin typeface="Segoe Print" pitchFamily="2" charset="0"/>
                <a:cs typeface="Times New Roman" pitchFamily="18" charset="0"/>
              </a:rPr>
              <a:t>обмін діями</a:t>
            </a:r>
            <a:endParaRPr lang="uk-UA" sz="2000" dirty="0">
              <a:solidFill>
                <a:prstClr val="black"/>
              </a:solidFill>
              <a:latin typeface="Segoe Print" pitchFamily="2" charset="0"/>
              <a:cs typeface="Times New Roman" pitchFamily="18" charset="0"/>
            </a:endParaRPr>
          </a:p>
        </p:txBody>
      </p:sp>
      <p:sp>
        <p:nvSpPr>
          <p:cNvPr id="14" name="Прямоугольник 13"/>
          <p:cNvSpPr/>
          <p:nvPr/>
        </p:nvSpPr>
        <p:spPr>
          <a:xfrm>
            <a:off x="793460" y="5061344"/>
            <a:ext cx="3317588" cy="1143903"/>
          </a:xfrm>
          <a:prstGeom prst="rect">
            <a:avLst/>
          </a:prstGeom>
        </p:spPr>
        <p:txBody>
          <a:bodyPr wrap="square">
            <a:spAutoFit/>
          </a:bodyPr>
          <a:lstStyle/>
          <a:p>
            <a:pPr lvl="0" algn="ctr">
              <a:spcBef>
                <a:spcPts val="1000"/>
              </a:spcBef>
            </a:pPr>
            <a:r>
              <a:rPr lang="uk-UA" sz="2000" dirty="0" smtClean="0">
                <a:solidFill>
                  <a:prstClr val="black"/>
                </a:solidFill>
                <a:latin typeface="Segoe Print" pitchFamily="2" charset="0"/>
                <a:cs typeface="Times New Roman" pitchFamily="18" charset="0"/>
              </a:rPr>
              <a:t>Контактна: </a:t>
            </a:r>
          </a:p>
          <a:p>
            <a:pPr lvl="0" algn="ctr">
              <a:spcBef>
                <a:spcPts val="1000"/>
              </a:spcBef>
            </a:pPr>
            <a:r>
              <a:rPr lang="uk-UA" sz="2000" dirty="0" smtClean="0">
                <a:solidFill>
                  <a:prstClr val="black"/>
                </a:solidFill>
                <a:latin typeface="Segoe Print" pitchFamily="2" charset="0"/>
                <a:cs typeface="Times New Roman" pitchFamily="18" charset="0"/>
              </a:rPr>
              <a:t>на основі взаєморозуміння</a:t>
            </a:r>
            <a:endParaRPr lang="uk-UA" sz="2000" dirty="0">
              <a:solidFill>
                <a:prstClr val="black"/>
              </a:solidFill>
              <a:latin typeface="Segoe Print" pitchFamily="2" charset="0"/>
              <a:cs typeface="Times New Roman" pitchFamily="18" charset="0"/>
            </a:endParaRPr>
          </a:p>
        </p:txBody>
      </p:sp>
      <p:pic>
        <p:nvPicPr>
          <p:cNvPr id="10" name="Picture 4" descr="P:\kima63.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123187" y="3520642"/>
            <a:ext cx="3328085" cy="26846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833489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colorTemperature colorTemp="5900"/>
                    </a14:imgEffect>
                  </a14:imgLayer>
                </a14:imgProps>
              </a:ext>
            </a:extLst>
          </a:blip>
          <a:srcRect/>
          <a:stretch>
            <a:fillRect l="-13000" r="-32000"/>
          </a:stretch>
        </a:blipFill>
        <a:effectLst/>
      </p:bgPr>
    </p:bg>
    <p:spTree>
      <p:nvGrpSpPr>
        <p:cNvPr id="1" name=""/>
        <p:cNvGrpSpPr/>
        <p:nvPr/>
      </p:nvGrpSpPr>
      <p:grpSpPr>
        <a:xfrm>
          <a:off x="0" y="0"/>
          <a:ext cx="0" cy="0"/>
          <a:chOff x="0" y="0"/>
          <a:chExt cx="0" cy="0"/>
        </a:xfrm>
      </p:grpSpPr>
      <p:sp>
        <p:nvSpPr>
          <p:cNvPr id="5" name="Прямоугольник 4"/>
          <p:cNvSpPr/>
          <p:nvPr/>
        </p:nvSpPr>
        <p:spPr>
          <a:xfrm>
            <a:off x="526471" y="1526462"/>
            <a:ext cx="3948546" cy="120032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6" name="Прямоугольник 5"/>
          <p:cNvSpPr/>
          <p:nvPr/>
        </p:nvSpPr>
        <p:spPr>
          <a:xfrm>
            <a:off x="526471" y="1526462"/>
            <a:ext cx="3948546" cy="1200329"/>
          </a:xfrm>
          <a:prstGeom prst="rect">
            <a:avLst/>
          </a:prstGeom>
        </p:spPr>
        <p:txBody>
          <a:bodyPr wrap="square">
            <a:spAutoFit/>
          </a:bodyPr>
          <a:lstStyle/>
          <a:p>
            <a:pPr marL="0" indent="0" algn="ctr">
              <a:buNone/>
            </a:pPr>
            <a:r>
              <a:rPr lang="ru-RU" dirty="0" smtClean="0">
                <a:latin typeface="Segoe Print" pitchFamily="2" charset="0"/>
                <a:cs typeface="Times New Roman" pitchFamily="18" charset="0"/>
              </a:rPr>
              <a:t>1</a:t>
            </a:r>
            <a:r>
              <a:rPr lang="uk-UA" dirty="0" smtClean="0">
                <a:latin typeface="Segoe Print" pitchFamily="2" charset="0"/>
                <a:cs typeface="Times New Roman" pitchFamily="18" charset="0"/>
              </a:rPr>
              <a:t>. контактна (встановлення готовності</a:t>
            </a:r>
            <a:r>
              <a:rPr lang="uk-UA" dirty="0" smtClean="0">
                <a:solidFill>
                  <a:srgbClr val="FF0000"/>
                </a:solidFill>
                <a:latin typeface="Segoe Print" pitchFamily="2" charset="0"/>
                <a:cs typeface="Times New Roman" pitchFamily="18" charset="0"/>
              </a:rPr>
              <a:t> </a:t>
            </a:r>
            <a:r>
              <a:rPr lang="uk-UA" dirty="0" smtClean="0">
                <a:latin typeface="Segoe Print" pitchFamily="2" charset="0"/>
                <a:cs typeface="Times New Roman" pitchFamily="18" charset="0"/>
              </a:rPr>
              <a:t>до прийому та передавання повідомлень, підтримка взаємозв’язку);</a:t>
            </a:r>
            <a:endParaRPr lang="uk-UA" dirty="0">
              <a:latin typeface="Segoe Print" pitchFamily="2" charset="0"/>
              <a:cs typeface="Times New Roman" pitchFamily="18" charset="0"/>
            </a:endParaRPr>
          </a:p>
        </p:txBody>
      </p:sp>
      <p:sp>
        <p:nvSpPr>
          <p:cNvPr id="7" name="Прямоугольник 6"/>
          <p:cNvSpPr/>
          <p:nvPr/>
        </p:nvSpPr>
        <p:spPr>
          <a:xfrm>
            <a:off x="4662053" y="1334870"/>
            <a:ext cx="3976254" cy="646331"/>
          </a:xfrm>
          <a:prstGeom prst="rect">
            <a:avLst/>
          </a:prstGeom>
          <a:ln w="57150">
            <a:solidFill>
              <a:srgbClr val="C00000"/>
            </a:solidFill>
          </a:ln>
        </p:spPr>
        <p:txBody>
          <a:bodyPr wrap="square">
            <a:spAutoFit/>
          </a:bodyPr>
          <a:lstStyle/>
          <a:p>
            <a:pPr marL="0" indent="0" algn="ctr">
              <a:buNone/>
            </a:pPr>
            <a:r>
              <a:rPr lang="ru-RU" dirty="0">
                <a:latin typeface="Segoe Print" pitchFamily="2" charset="0"/>
                <a:cs typeface="Times New Roman" pitchFamily="18" charset="0"/>
              </a:rPr>
              <a:t>2. </a:t>
            </a:r>
            <a:r>
              <a:rPr lang="uk-UA" dirty="0" smtClean="0">
                <a:latin typeface="Segoe Print" pitchFamily="2" charset="0"/>
                <a:cs typeface="Times New Roman" pitchFamily="18" charset="0"/>
              </a:rPr>
              <a:t>Інформаційна (прийом та передавання повідомлень</a:t>
            </a:r>
            <a:r>
              <a:rPr lang="uk-UA" dirty="0" smtClean="0">
                <a:latin typeface="Times New Roman" pitchFamily="18" charset="0"/>
                <a:cs typeface="Times New Roman" pitchFamily="18" charset="0"/>
              </a:rPr>
              <a:t>)</a:t>
            </a:r>
            <a:endParaRPr lang="uk-UA" dirty="0">
              <a:latin typeface="Times New Roman" pitchFamily="18" charset="0"/>
              <a:cs typeface="Times New Roman" pitchFamily="18" charset="0"/>
            </a:endParaRPr>
          </a:p>
        </p:txBody>
      </p:sp>
      <p:sp>
        <p:nvSpPr>
          <p:cNvPr id="8" name="Прямоугольник 7"/>
          <p:cNvSpPr/>
          <p:nvPr/>
        </p:nvSpPr>
        <p:spPr>
          <a:xfrm>
            <a:off x="4398451" y="2251330"/>
            <a:ext cx="2673925" cy="1200329"/>
          </a:xfrm>
          <a:prstGeom prst="rect">
            <a:avLst/>
          </a:prstGeom>
          <a:ln w="57150">
            <a:solidFill>
              <a:srgbClr val="C00000"/>
            </a:solidFill>
          </a:ln>
        </p:spPr>
        <p:txBody>
          <a:bodyPr wrap="square">
            <a:spAutoFit/>
          </a:bodyPr>
          <a:lstStyle/>
          <a:p>
            <a:pPr marL="0" indent="0" algn="ctr">
              <a:buNone/>
            </a:pPr>
            <a:r>
              <a:rPr lang="ru-RU" dirty="0">
                <a:latin typeface="Segoe Print" pitchFamily="2" charset="0"/>
                <a:cs typeface="Times New Roman" pitchFamily="18" charset="0"/>
              </a:rPr>
              <a:t>3. </a:t>
            </a:r>
            <a:r>
              <a:rPr lang="uk-UA" dirty="0" smtClean="0">
                <a:latin typeface="Segoe Print" pitchFamily="2" charset="0"/>
                <a:cs typeface="Times New Roman" pitchFamily="18" charset="0"/>
              </a:rPr>
              <a:t>стимулююча</a:t>
            </a:r>
          </a:p>
          <a:p>
            <a:pPr marL="0" indent="0" algn="ctr">
              <a:buNone/>
            </a:pPr>
            <a:r>
              <a:rPr lang="uk-UA" dirty="0" smtClean="0">
                <a:latin typeface="Segoe Print" pitchFamily="2" charset="0"/>
                <a:cs typeface="Times New Roman" pitchFamily="18" charset="0"/>
              </a:rPr>
              <a:t>(спрямована стимуляція </a:t>
            </a:r>
          </a:p>
          <a:p>
            <a:pPr marL="0" indent="0" algn="ctr">
              <a:buNone/>
            </a:pPr>
            <a:r>
              <a:rPr lang="uk-UA" dirty="0" smtClean="0">
                <a:latin typeface="Segoe Print" pitchFamily="2" charset="0"/>
                <a:cs typeface="Times New Roman" pitchFamily="18" charset="0"/>
              </a:rPr>
              <a:t>активності)</a:t>
            </a:r>
            <a:endParaRPr lang="uk-UA" dirty="0">
              <a:latin typeface="Segoe Print" pitchFamily="2" charset="0"/>
              <a:cs typeface="Times New Roman" pitchFamily="18" charset="0"/>
            </a:endParaRPr>
          </a:p>
        </p:txBody>
      </p:sp>
      <p:sp>
        <p:nvSpPr>
          <p:cNvPr id="9" name="Прямоугольник 8"/>
          <p:cNvSpPr/>
          <p:nvPr/>
        </p:nvSpPr>
        <p:spPr>
          <a:xfrm>
            <a:off x="192230" y="2951455"/>
            <a:ext cx="3810001" cy="1200329"/>
          </a:xfrm>
          <a:prstGeom prst="rect">
            <a:avLst/>
          </a:prstGeom>
          <a:ln w="57150">
            <a:solidFill>
              <a:srgbClr val="C00000"/>
            </a:solidFill>
          </a:ln>
        </p:spPr>
        <p:txBody>
          <a:bodyPr wrap="square">
            <a:spAutoFit/>
          </a:bodyPr>
          <a:lstStyle/>
          <a:p>
            <a:pPr marL="0" indent="0" algn="ctr">
              <a:buNone/>
            </a:pPr>
            <a:r>
              <a:rPr lang="ru-RU" dirty="0">
                <a:latin typeface="Segoe Print" pitchFamily="2" charset="0"/>
                <a:cs typeface="Times New Roman" pitchFamily="18" charset="0"/>
              </a:rPr>
              <a:t>4. </a:t>
            </a:r>
            <a:r>
              <a:rPr lang="ru-RU" dirty="0" smtClean="0">
                <a:latin typeface="Segoe Print" pitchFamily="2" charset="0"/>
                <a:cs typeface="Times New Roman" pitchFamily="18" charset="0"/>
              </a:rPr>
              <a:t>координаційна </a:t>
            </a:r>
          </a:p>
          <a:p>
            <a:pPr marL="0" indent="0" algn="ctr">
              <a:buNone/>
            </a:pPr>
            <a:r>
              <a:rPr lang="ru-RU" dirty="0" smtClean="0">
                <a:latin typeface="Segoe Print" pitchFamily="2" charset="0"/>
                <a:cs typeface="Times New Roman" pitchFamily="18" charset="0"/>
              </a:rPr>
              <a:t>(координація </a:t>
            </a:r>
          </a:p>
          <a:p>
            <a:pPr marL="0" indent="0" algn="ctr">
              <a:buNone/>
            </a:pPr>
            <a:r>
              <a:rPr lang="ru-RU" dirty="0" smtClean="0">
                <a:latin typeface="Segoe Print" pitchFamily="2" charset="0"/>
                <a:cs typeface="Times New Roman" pitchFamily="18" charset="0"/>
              </a:rPr>
              <a:t>та </a:t>
            </a:r>
            <a:r>
              <a:rPr lang="uk-UA" dirty="0" smtClean="0">
                <a:latin typeface="Segoe Print" pitchFamily="2" charset="0"/>
                <a:cs typeface="Times New Roman" pitchFamily="18" charset="0"/>
              </a:rPr>
              <a:t>узгодженість </a:t>
            </a:r>
          </a:p>
          <a:p>
            <a:pPr marL="0" indent="0" algn="ctr">
              <a:buNone/>
            </a:pPr>
            <a:r>
              <a:rPr lang="ru-RU" dirty="0" smtClean="0">
                <a:latin typeface="Segoe Print" pitchFamily="2" charset="0"/>
                <a:cs typeface="Times New Roman" pitchFamily="18" charset="0"/>
              </a:rPr>
              <a:t>в спільній діяльності)</a:t>
            </a:r>
            <a:endParaRPr lang="ru-RU" dirty="0">
              <a:latin typeface="Segoe Print" pitchFamily="2" charset="0"/>
              <a:cs typeface="Times New Roman" pitchFamily="18" charset="0"/>
            </a:endParaRPr>
          </a:p>
        </p:txBody>
      </p:sp>
      <p:sp>
        <p:nvSpPr>
          <p:cNvPr id="11" name="Прямоугольник 10"/>
          <p:cNvSpPr/>
          <p:nvPr/>
        </p:nvSpPr>
        <p:spPr>
          <a:xfrm>
            <a:off x="1489362" y="4258592"/>
            <a:ext cx="3477493" cy="923330"/>
          </a:xfrm>
          <a:prstGeom prst="rect">
            <a:avLst/>
          </a:prstGeom>
          <a:ln w="57150">
            <a:solidFill>
              <a:srgbClr val="C00000"/>
            </a:solidFill>
          </a:ln>
        </p:spPr>
        <p:txBody>
          <a:bodyPr wrap="square">
            <a:spAutoFit/>
          </a:bodyPr>
          <a:lstStyle/>
          <a:p>
            <a:pPr marL="0" indent="0" algn="ctr">
              <a:buNone/>
            </a:pPr>
            <a:r>
              <a:rPr lang="ru-RU" dirty="0">
                <a:latin typeface="Segoe Print" pitchFamily="2" charset="0"/>
                <a:cs typeface="Times New Roman" pitchFamily="18" charset="0"/>
              </a:rPr>
              <a:t>5. </a:t>
            </a:r>
            <a:r>
              <a:rPr lang="uk-UA" dirty="0" smtClean="0">
                <a:latin typeface="Segoe Print" pitchFamily="2" charset="0"/>
                <a:cs typeface="Times New Roman" pitchFamily="18" charset="0"/>
              </a:rPr>
              <a:t>функція розуміння (розуміння суті, </a:t>
            </a:r>
          </a:p>
          <a:p>
            <a:pPr marL="0" indent="0" algn="ctr">
              <a:buNone/>
            </a:pPr>
            <a:r>
              <a:rPr lang="uk-UA" dirty="0" smtClean="0">
                <a:latin typeface="Segoe Print" pitchFamily="2" charset="0"/>
                <a:cs typeface="Times New Roman" pitchFamily="18" charset="0"/>
              </a:rPr>
              <a:t>взаєморозуміння</a:t>
            </a:r>
            <a:endParaRPr lang="uk-UA" dirty="0">
              <a:latin typeface="Times New Roman" pitchFamily="18" charset="0"/>
              <a:cs typeface="Times New Roman" pitchFamily="18" charset="0"/>
            </a:endParaRPr>
          </a:p>
        </p:txBody>
      </p:sp>
      <p:sp>
        <p:nvSpPr>
          <p:cNvPr id="12" name="Прямоугольник 11"/>
          <p:cNvSpPr/>
          <p:nvPr/>
        </p:nvSpPr>
        <p:spPr>
          <a:xfrm>
            <a:off x="192230" y="5736887"/>
            <a:ext cx="3370120" cy="923330"/>
          </a:xfrm>
          <a:prstGeom prst="rect">
            <a:avLst/>
          </a:prstGeom>
          <a:ln w="57150">
            <a:solidFill>
              <a:srgbClr val="C00000"/>
            </a:solidFill>
          </a:ln>
        </p:spPr>
        <p:txBody>
          <a:bodyPr wrap="square">
            <a:spAutoFit/>
          </a:bodyPr>
          <a:lstStyle/>
          <a:p>
            <a:pPr marL="0" indent="0">
              <a:buNone/>
            </a:pPr>
            <a:r>
              <a:rPr lang="ru-RU" dirty="0">
                <a:latin typeface="Segoe Print" pitchFamily="2" charset="0"/>
                <a:cs typeface="Times New Roman" pitchFamily="18" charset="0"/>
              </a:rPr>
              <a:t>7. </a:t>
            </a:r>
            <a:r>
              <a:rPr lang="uk-UA" dirty="0" smtClean="0">
                <a:latin typeface="Segoe Print" pitchFamily="2" charset="0"/>
                <a:cs typeface="Times New Roman" pitchFamily="18" charset="0"/>
              </a:rPr>
              <a:t>функція встановлення відносин (визначення свого місця в соціумі)</a:t>
            </a:r>
            <a:endParaRPr lang="uk-UA" dirty="0">
              <a:latin typeface="Segoe Print" pitchFamily="2" charset="0"/>
              <a:cs typeface="Times New Roman" pitchFamily="18" charset="0"/>
            </a:endParaRPr>
          </a:p>
        </p:txBody>
      </p:sp>
      <p:sp>
        <p:nvSpPr>
          <p:cNvPr id="15" name="Прямоугольник 14"/>
          <p:cNvSpPr/>
          <p:nvPr/>
        </p:nvSpPr>
        <p:spPr>
          <a:xfrm>
            <a:off x="1162588" y="268160"/>
            <a:ext cx="6074100"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uk-UA" sz="5400" b="1" cap="all" spc="0" dirty="0" smtClean="0">
                <a:ln w="0"/>
                <a:solidFill>
                  <a:srgbClr val="FF6600"/>
                </a:solidFill>
                <a:effectLst>
                  <a:reflection blurRad="12700" stA="50000" endPos="50000" dist="5000" dir="5400000" sy="-100000" rotWithShape="0"/>
                </a:effectLst>
                <a:latin typeface="Mistral" pitchFamily="66" charset="0"/>
              </a:rPr>
              <a:t>Функції  спілкування</a:t>
            </a:r>
            <a:endParaRPr lang="uk-UA" sz="5400" b="1" cap="all" spc="0" dirty="0">
              <a:ln w="0"/>
              <a:solidFill>
                <a:srgbClr val="FF6600"/>
              </a:solidFill>
              <a:effectLst>
                <a:reflection blurRad="12700" stA="50000" endPos="50000" dist="5000" dir="5400000" sy="-100000" rotWithShape="0"/>
              </a:effectLst>
              <a:latin typeface="Mistral" pitchFamily="66" charset="0"/>
            </a:endParaRPr>
          </a:p>
        </p:txBody>
      </p:sp>
      <p:pic>
        <p:nvPicPr>
          <p:cNvPr id="13" name="Picture 4" descr="P:\kima248.jp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5221148" y="3745583"/>
            <a:ext cx="3702456" cy="26469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10" name="Прямоугольник 9"/>
          <p:cNvSpPr/>
          <p:nvPr/>
        </p:nvSpPr>
        <p:spPr>
          <a:xfrm>
            <a:off x="2981993" y="5367555"/>
            <a:ext cx="2313454" cy="369332"/>
          </a:xfrm>
          <a:prstGeom prst="rect">
            <a:avLst/>
          </a:prstGeom>
          <a:ln w="57150">
            <a:solidFill>
              <a:srgbClr val="C00000"/>
            </a:solidFill>
          </a:ln>
        </p:spPr>
        <p:txBody>
          <a:bodyPr wrap="none">
            <a:spAutoFit/>
          </a:bodyPr>
          <a:lstStyle/>
          <a:p>
            <a:pPr marL="0" indent="0">
              <a:buNone/>
            </a:pPr>
            <a:r>
              <a:rPr lang="ru-RU" dirty="0" smtClean="0">
                <a:latin typeface="Segoe Print" pitchFamily="2" charset="0"/>
                <a:cs typeface="Times New Roman" pitchFamily="18" charset="0"/>
              </a:rPr>
              <a:t>6 </a:t>
            </a:r>
            <a:r>
              <a:rPr lang="uk-UA" dirty="0" smtClean="0">
                <a:latin typeface="Segoe Print" pitchFamily="2" charset="0"/>
                <a:cs typeface="Times New Roman" pitchFamily="18" charset="0"/>
              </a:rPr>
              <a:t>обмін емоціями</a:t>
            </a:r>
            <a:endParaRPr lang="uk-UA" dirty="0">
              <a:latin typeface="Segoe Print" pitchFamily="2" charset="0"/>
              <a:cs typeface="Times New Roman" pitchFamily="18" charset="0"/>
            </a:endParaRPr>
          </a:p>
        </p:txBody>
      </p:sp>
    </p:spTree>
    <p:extLst>
      <p:ext uri="{BB962C8B-B14F-4D97-AF65-F5344CB8AC3E}">
        <p14:creationId xmlns:p14="http://schemas.microsoft.com/office/powerpoint/2010/main" val="32706618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вал 4"/>
          <p:cNvSpPr/>
          <p:nvPr/>
        </p:nvSpPr>
        <p:spPr>
          <a:xfrm>
            <a:off x="4412672" y="1755198"/>
            <a:ext cx="3768436" cy="1191491"/>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6" name="Прямоугольник 5"/>
          <p:cNvSpPr/>
          <p:nvPr/>
        </p:nvSpPr>
        <p:spPr>
          <a:xfrm>
            <a:off x="5306291" y="1967761"/>
            <a:ext cx="2175163" cy="766364"/>
          </a:xfrm>
          <a:prstGeom prst="rect">
            <a:avLst/>
          </a:prstGeom>
        </p:spPr>
        <p:txBody>
          <a:bodyPr wrap="square">
            <a:spAutoFit/>
          </a:bodyPr>
          <a:lstStyle/>
          <a:p>
            <a:pPr lvl="0" algn="ctr">
              <a:lnSpc>
                <a:spcPct val="90000"/>
              </a:lnSpc>
              <a:spcBef>
                <a:spcPts val="1000"/>
              </a:spcBef>
            </a:pPr>
            <a:r>
              <a:rPr lang="ru-RU" sz="2400" b="1" dirty="0" smtClean="0">
                <a:solidFill>
                  <a:prstClr val="black"/>
                </a:solidFill>
                <a:latin typeface="Segoe Print" pitchFamily="2" charset="0"/>
                <a:cs typeface="Times New Roman" pitchFamily="18" charset="0"/>
              </a:rPr>
              <a:t>Вербальне </a:t>
            </a:r>
            <a:r>
              <a:rPr lang="uk-UA" sz="2400" b="1" dirty="0" smtClean="0">
                <a:latin typeface="Segoe Print" pitchFamily="2" charset="0"/>
                <a:cs typeface="Times New Roman" pitchFamily="18" charset="0"/>
              </a:rPr>
              <a:t>(мовне)</a:t>
            </a:r>
            <a:endParaRPr lang="uk-UA" sz="2400" b="1" dirty="0">
              <a:latin typeface="Segoe Print" pitchFamily="2" charset="0"/>
              <a:cs typeface="Times New Roman" pitchFamily="18" charset="0"/>
            </a:endParaRPr>
          </a:p>
        </p:txBody>
      </p:sp>
      <p:sp>
        <p:nvSpPr>
          <p:cNvPr id="7" name="Овал 6"/>
          <p:cNvSpPr/>
          <p:nvPr/>
        </p:nvSpPr>
        <p:spPr>
          <a:xfrm>
            <a:off x="353290" y="1938740"/>
            <a:ext cx="3408218" cy="997527"/>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8" name="Прямоугольник 7"/>
          <p:cNvSpPr/>
          <p:nvPr/>
        </p:nvSpPr>
        <p:spPr>
          <a:xfrm>
            <a:off x="848589" y="2225137"/>
            <a:ext cx="2417619" cy="433965"/>
          </a:xfrm>
          <a:prstGeom prst="rect">
            <a:avLst/>
          </a:prstGeom>
        </p:spPr>
        <p:txBody>
          <a:bodyPr wrap="square">
            <a:spAutoFit/>
          </a:bodyPr>
          <a:lstStyle/>
          <a:p>
            <a:pPr lvl="0">
              <a:lnSpc>
                <a:spcPct val="90000"/>
              </a:lnSpc>
              <a:spcBef>
                <a:spcPts val="1000"/>
              </a:spcBef>
            </a:pPr>
            <a:r>
              <a:rPr lang="uk-UA" sz="2400" b="1" dirty="0" smtClean="0">
                <a:solidFill>
                  <a:prstClr val="black"/>
                </a:solidFill>
                <a:latin typeface="Segoe Print" pitchFamily="2" charset="0"/>
                <a:cs typeface="Times New Roman" pitchFamily="18" charset="0"/>
              </a:rPr>
              <a:t>Невербальне</a:t>
            </a:r>
            <a:endParaRPr lang="uk-UA" sz="2400" b="1" dirty="0">
              <a:solidFill>
                <a:prstClr val="black"/>
              </a:solidFill>
              <a:latin typeface="Segoe Print" pitchFamily="2" charset="0"/>
              <a:cs typeface="Times New Roman" pitchFamily="18" charset="0"/>
            </a:endParaRPr>
          </a:p>
        </p:txBody>
      </p:sp>
      <p:sp>
        <p:nvSpPr>
          <p:cNvPr id="9" name="Прямоугольник 8"/>
          <p:cNvSpPr/>
          <p:nvPr/>
        </p:nvSpPr>
        <p:spPr>
          <a:xfrm>
            <a:off x="848589" y="3365758"/>
            <a:ext cx="2670466" cy="1346010"/>
          </a:xfrm>
          <a:prstGeom prst="rect">
            <a:avLst/>
          </a:prstGeom>
        </p:spPr>
        <p:txBody>
          <a:bodyPr wrap="square">
            <a:spAutoFit/>
          </a:bodyPr>
          <a:lstStyle/>
          <a:p>
            <a:pPr marL="514350" lvl="0" indent="-514350">
              <a:lnSpc>
                <a:spcPct val="90000"/>
              </a:lnSpc>
              <a:spcBef>
                <a:spcPts val="1000"/>
              </a:spcBef>
              <a:buFont typeface="Wingdings" pitchFamily="2" charset="2"/>
              <a:buChar char="q"/>
            </a:pPr>
            <a:r>
              <a:rPr lang="uk-UA" b="1" dirty="0" smtClean="0">
                <a:solidFill>
                  <a:prstClr val="black"/>
                </a:solidFill>
                <a:latin typeface="Segoe Print" pitchFamily="2" charset="0"/>
                <a:cs typeface="Times New Roman" pitchFamily="18" charset="0"/>
              </a:rPr>
              <a:t>Міміка;</a:t>
            </a:r>
          </a:p>
          <a:p>
            <a:pPr marL="514350" lvl="0" indent="-514350">
              <a:lnSpc>
                <a:spcPct val="90000"/>
              </a:lnSpc>
              <a:spcBef>
                <a:spcPts val="1000"/>
              </a:spcBef>
              <a:buFont typeface="Wingdings" pitchFamily="2" charset="2"/>
              <a:buChar char="q"/>
            </a:pPr>
            <a:r>
              <a:rPr lang="uk-UA" b="1" dirty="0" smtClean="0">
                <a:solidFill>
                  <a:prstClr val="black"/>
                </a:solidFill>
                <a:latin typeface="Segoe Print" pitchFamily="2" charset="0"/>
                <a:cs typeface="Times New Roman" pitchFamily="18" charset="0"/>
              </a:rPr>
              <a:t>Жестикуляція;</a:t>
            </a:r>
          </a:p>
          <a:p>
            <a:pPr marL="514350" lvl="0" indent="-514350">
              <a:lnSpc>
                <a:spcPct val="90000"/>
              </a:lnSpc>
              <a:spcBef>
                <a:spcPts val="1000"/>
              </a:spcBef>
              <a:buFont typeface="Wingdings" pitchFamily="2" charset="2"/>
              <a:buChar char="q"/>
            </a:pPr>
            <a:r>
              <a:rPr lang="uk-UA" b="1" dirty="0" smtClean="0">
                <a:solidFill>
                  <a:prstClr val="black"/>
                </a:solidFill>
                <a:latin typeface="Segoe Print" pitchFamily="2" charset="0"/>
                <a:cs typeface="Times New Roman" pitchFamily="18" charset="0"/>
              </a:rPr>
              <a:t>Візуальний контакт.</a:t>
            </a:r>
            <a:endParaRPr lang="uk-UA" b="1" dirty="0">
              <a:solidFill>
                <a:prstClr val="black"/>
              </a:solidFill>
              <a:latin typeface="Segoe Print" pitchFamily="2" charset="0"/>
              <a:cs typeface="Times New Roman" pitchFamily="18" charset="0"/>
            </a:endParaRPr>
          </a:p>
        </p:txBody>
      </p:sp>
      <p:cxnSp>
        <p:nvCxnSpPr>
          <p:cNvPr id="11" name="Прямая со стрелкой 10"/>
          <p:cNvCxnSpPr/>
          <p:nvPr/>
        </p:nvCxnSpPr>
        <p:spPr>
          <a:xfrm>
            <a:off x="4307776" y="1018309"/>
            <a:ext cx="1482436" cy="595745"/>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flipH="1">
            <a:off x="2576945" y="1136073"/>
            <a:ext cx="1302328" cy="498763"/>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8" name="Прямоугольник 17"/>
          <p:cNvSpPr/>
          <p:nvPr/>
        </p:nvSpPr>
        <p:spPr>
          <a:xfrm>
            <a:off x="1894668" y="94979"/>
            <a:ext cx="55867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uk-UA" sz="5400" b="1" cap="all" spc="0" dirty="0" smtClean="0">
                <a:ln w="0"/>
                <a:solidFill>
                  <a:srgbClr val="C00000"/>
                </a:solidFill>
                <a:effectLst>
                  <a:reflection blurRad="12700" stA="50000" endPos="50000" dist="5000" dir="5400000" sy="-100000" rotWithShape="0"/>
                </a:effectLst>
                <a:latin typeface="Mistral" pitchFamily="66" charset="0"/>
              </a:rPr>
              <a:t>Види   спілкування</a:t>
            </a:r>
            <a:endParaRPr lang="uk-UA" sz="5400" b="1" cap="all" spc="0" dirty="0">
              <a:ln w="0"/>
              <a:solidFill>
                <a:srgbClr val="C00000"/>
              </a:solidFill>
              <a:effectLst>
                <a:reflection blurRad="12700" stA="50000" endPos="50000" dist="5000" dir="5400000" sy="-100000" rotWithShape="0"/>
              </a:effectLst>
            </a:endParaRPr>
          </a:p>
        </p:txBody>
      </p:sp>
      <p:pic>
        <p:nvPicPr>
          <p:cNvPr id="12" name="Picture 3" descr="P:\kima23.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905994" y="3504303"/>
            <a:ext cx="3768435" cy="27916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097853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22" presetClass="entr" presetSubtype="1"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par>
                          <p:cTn id="15" fill="hold">
                            <p:stCondLst>
                              <p:cond delay="1000"/>
                            </p:stCondLst>
                            <p:childTnLst>
                              <p:par>
                                <p:cTn id="16" presetID="26"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80">
                                          <p:stCondLst>
                                            <p:cond delay="0"/>
                                          </p:stCondLst>
                                        </p:cTn>
                                        <p:tgtEl>
                                          <p:spTgt spid="7"/>
                                        </p:tgtEl>
                                      </p:cBhvr>
                                    </p:animEffect>
                                    <p:anim calcmode="lin" valueType="num">
                                      <p:cBhvr>
                                        <p:cTn id="1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4" dur="26">
                                          <p:stCondLst>
                                            <p:cond delay="650"/>
                                          </p:stCondLst>
                                        </p:cTn>
                                        <p:tgtEl>
                                          <p:spTgt spid="7"/>
                                        </p:tgtEl>
                                      </p:cBhvr>
                                      <p:to x="100000" y="60000"/>
                                    </p:animScale>
                                    <p:animScale>
                                      <p:cBhvr>
                                        <p:cTn id="25" dur="166" decel="50000">
                                          <p:stCondLst>
                                            <p:cond delay="676"/>
                                          </p:stCondLst>
                                        </p:cTn>
                                        <p:tgtEl>
                                          <p:spTgt spid="7"/>
                                        </p:tgtEl>
                                      </p:cBhvr>
                                      <p:to x="100000" y="100000"/>
                                    </p:animScale>
                                    <p:animScale>
                                      <p:cBhvr>
                                        <p:cTn id="26" dur="26">
                                          <p:stCondLst>
                                            <p:cond delay="1312"/>
                                          </p:stCondLst>
                                        </p:cTn>
                                        <p:tgtEl>
                                          <p:spTgt spid="7"/>
                                        </p:tgtEl>
                                      </p:cBhvr>
                                      <p:to x="100000" y="80000"/>
                                    </p:animScale>
                                    <p:animScale>
                                      <p:cBhvr>
                                        <p:cTn id="27" dur="166" decel="50000">
                                          <p:stCondLst>
                                            <p:cond delay="1338"/>
                                          </p:stCondLst>
                                        </p:cTn>
                                        <p:tgtEl>
                                          <p:spTgt spid="7"/>
                                        </p:tgtEl>
                                      </p:cBhvr>
                                      <p:to x="100000" y="100000"/>
                                    </p:animScale>
                                    <p:animScale>
                                      <p:cBhvr>
                                        <p:cTn id="28" dur="26">
                                          <p:stCondLst>
                                            <p:cond delay="1642"/>
                                          </p:stCondLst>
                                        </p:cTn>
                                        <p:tgtEl>
                                          <p:spTgt spid="7"/>
                                        </p:tgtEl>
                                      </p:cBhvr>
                                      <p:to x="100000" y="90000"/>
                                    </p:animScale>
                                    <p:animScale>
                                      <p:cBhvr>
                                        <p:cTn id="29" dur="166" decel="50000">
                                          <p:stCondLst>
                                            <p:cond delay="1668"/>
                                          </p:stCondLst>
                                        </p:cTn>
                                        <p:tgtEl>
                                          <p:spTgt spid="7"/>
                                        </p:tgtEl>
                                      </p:cBhvr>
                                      <p:to x="100000" y="100000"/>
                                    </p:animScale>
                                    <p:animScale>
                                      <p:cBhvr>
                                        <p:cTn id="30" dur="26">
                                          <p:stCondLst>
                                            <p:cond delay="1808"/>
                                          </p:stCondLst>
                                        </p:cTn>
                                        <p:tgtEl>
                                          <p:spTgt spid="7"/>
                                        </p:tgtEl>
                                      </p:cBhvr>
                                      <p:to x="100000" y="95000"/>
                                    </p:animScale>
                                    <p:animScale>
                                      <p:cBhvr>
                                        <p:cTn id="31" dur="166" decel="50000">
                                          <p:stCondLst>
                                            <p:cond delay="1834"/>
                                          </p:stCondLst>
                                        </p:cTn>
                                        <p:tgtEl>
                                          <p:spTgt spid="7"/>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80">
                                          <p:stCondLst>
                                            <p:cond delay="0"/>
                                          </p:stCondLst>
                                        </p:cTn>
                                        <p:tgtEl>
                                          <p:spTgt spid="8"/>
                                        </p:tgtEl>
                                      </p:cBhvr>
                                    </p:animEffect>
                                    <p:anim calcmode="lin" valueType="num">
                                      <p:cBhvr>
                                        <p:cTn id="3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0" dur="26">
                                          <p:stCondLst>
                                            <p:cond delay="650"/>
                                          </p:stCondLst>
                                        </p:cTn>
                                        <p:tgtEl>
                                          <p:spTgt spid="8"/>
                                        </p:tgtEl>
                                      </p:cBhvr>
                                      <p:to x="100000" y="60000"/>
                                    </p:animScale>
                                    <p:animScale>
                                      <p:cBhvr>
                                        <p:cTn id="41" dur="166" decel="50000">
                                          <p:stCondLst>
                                            <p:cond delay="676"/>
                                          </p:stCondLst>
                                        </p:cTn>
                                        <p:tgtEl>
                                          <p:spTgt spid="8"/>
                                        </p:tgtEl>
                                      </p:cBhvr>
                                      <p:to x="100000" y="100000"/>
                                    </p:animScale>
                                    <p:animScale>
                                      <p:cBhvr>
                                        <p:cTn id="42" dur="26">
                                          <p:stCondLst>
                                            <p:cond delay="1312"/>
                                          </p:stCondLst>
                                        </p:cTn>
                                        <p:tgtEl>
                                          <p:spTgt spid="8"/>
                                        </p:tgtEl>
                                      </p:cBhvr>
                                      <p:to x="100000" y="80000"/>
                                    </p:animScale>
                                    <p:animScale>
                                      <p:cBhvr>
                                        <p:cTn id="43" dur="166" decel="50000">
                                          <p:stCondLst>
                                            <p:cond delay="1338"/>
                                          </p:stCondLst>
                                        </p:cTn>
                                        <p:tgtEl>
                                          <p:spTgt spid="8"/>
                                        </p:tgtEl>
                                      </p:cBhvr>
                                      <p:to x="100000" y="100000"/>
                                    </p:animScale>
                                    <p:animScale>
                                      <p:cBhvr>
                                        <p:cTn id="44" dur="26">
                                          <p:stCondLst>
                                            <p:cond delay="1642"/>
                                          </p:stCondLst>
                                        </p:cTn>
                                        <p:tgtEl>
                                          <p:spTgt spid="8"/>
                                        </p:tgtEl>
                                      </p:cBhvr>
                                      <p:to x="100000" y="90000"/>
                                    </p:animScale>
                                    <p:animScale>
                                      <p:cBhvr>
                                        <p:cTn id="45" dur="166" decel="50000">
                                          <p:stCondLst>
                                            <p:cond delay="1668"/>
                                          </p:stCondLst>
                                        </p:cTn>
                                        <p:tgtEl>
                                          <p:spTgt spid="8"/>
                                        </p:tgtEl>
                                      </p:cBhvr>
                                      <p:to x="100000" y="100000"/>
                                    </p:animScale>
                                    <p:animScale>
                                      <p:cBhvr>
                                        <p:cTn id="46" dur="26">
                                          <p:stCondLst>
                                            <p:cond delay="1808"/>
                                          </p:stCondLst>
                                        </p:cTn>
                                        <p:tgtEl>
                                          <p:spTgt spid="8"/>
                                        </p:tgtEl>
                                      </p:cBhvr>
                                      <p:to x="100000" y="95000"/>
                                    </p:animScale>
                                    <p:animScale>
                                      <p:cBhvr>
                                        <p:cTn id="47" dur="166" decel="50000">
                                          <p:stCondLst>
                                            <p:cond delay="1834"/>
                                          </p:stCondLst>
                                        </p:cTn>
                                        <p:tgtEl>
                                          <p:spTgt spid="8"/>
                                        </p:tgtEl>
                                      </p:cBhvr>
                                      <p:to x="100000" y="100000"/>
                                    </p:animScale>
                                  </p:childTnLst>
                                </p:cTn>
                              </p:par>
                            </p:childTnLst>
                          </p:cTn>
                        </p:par>
                        <p:par>
                          <p:cTn id="48" fill="hold">
                            <p:stCondLst>
                              <p:cond delay="3000"/>
                            </p:stCondLst>
                            <p:childTnLst>
                              <p:par>
                                <p:cTn id="49" presetID="26" presetClass="entr" presetSubtype="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80">
                                          <p:stCondLst>
                                            <p:cond delay="0"/>
                                          </p:stCondLst>
                                        </p:cTn>
                                        <p:tgtEl>
                                          <p:spTgt spid="9"/>
                                        </p:tgtEl>
                                      </p:cBhvr>
                                    </p:animEffect>
                                    <p:anim calcmode="lin" valueType="num">
                                      <p:cBhvr>
                                        <p:cTn id="5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7" dur="26">
                                          <p:stCondLst>
                                            <p:cond delay="650"/>
                                          </p:stCondLst>
                                        </p:cTn>
                                        <p:tgtEl>
                                          <p:spTgt spid="9"/>
                                        </p:tgtEl>
                                      </p:cBhvr>
                                      <p:to x="100000" y="60000"/>
                                    </p:animScale>
                                    <p:animScale>
                                      <p:cBhvr>
                                        <p:cTn id="58" dur="166" decel="50000">
                                          <p:stCondLst>
                                            <p:cond delay="676"/>
                                          </p:stCondLst>
                                        </p:cTn>
                                        <p:tgtEl>
                                          <p:spTgt spid="9"/>
                                        </p:tgtEl>
                                      </p:cBhvr>
                                      <p:to x="100000" y="100000"/>
                                    </p:animScale>
                                    <p:animScale>
                                      <p:cBhvr>
                                        <p:cTn id="59" dur="26">
                                          <p:stCondLst>
                                            <p:cond delay="1312"/>
                                          </p:stCondLst>
                                        </p:cTn>
                                        <p:tgtEl>
                                          <p:spTgt spid="9"/>
                                        </p:tgtEl>
                                      </p:cBhvr>
                                      <p:to x="100000" y="80000"/>
                                    </p:animScale>
                                    <p:animScale>
                                      <p:cBhvr>
                                        <p:cTn id="60" dur="166" decel="50000">
                                          <p:stCondLst>
                                            <p:cond delay="1338"/>
                                          </p:stCondLst>
                                        </p:cTn>
                                        <p:tgtEl>
                                          <p:spTgt spid="9"/>
                                        </p:tgtEl>
                                      </p:cBhvr>
                                      <p:to x="100000" y="100000"/>
                                    </p:animScale>
                                    <p:animScale>
                                      <p:cBhvr>
                                        <p:cTn id="61" dur="26">
                                          <p:stCondLst>
                                            <p:cond delay="1642"/>
                                          </p:stCondLst>
                                        </p:cTn>
                                        <p:tgtEl>
                                          <p:spTgt spid="9"/>
                                        </p:tgtEl>
                                      </p:cBhvr>
                                      <p:to x="100000" y="90000"/>
                                    </p:animScale>
                                    <p:animScale>
                                      <p:cBhvr>
                                        <p:cTn id="62" dur="166" decel="50000">
                                          <p:stCondLst>
                                            <p:cond delay="1668"/>
                                          </p:stCondLst>
                                        </p:cTn>
                                        <p:tgtEl>
                                          <p:spTgt spid="9"/>
                                        </p:tgtEl>
                                      </p:cBhvr>
                                      <p:to x="100000" y="100000"/>
                                    </p:animScale>
                                    <p:animScale>
                                      <p:cBhvr>
                                        <p:cTn id="63" dur="26">
                                          <p:stCondLst>
                                            <p:cond delay="1808"/>
                                          </p:stCondLst>
                                        </p:cTn>
                                        <p:tgtEl>
                                          <p:spTgt spid="9"/>
                                        </p:tgtEl>
                                      </p:cBhvr>
                                      <p:to x="100000" y="95000"/>
                                    </p:animScale>
                                    <p:animScale>
                                      <p:cBhvr>
                                        <p:cTn id="64" dur="166" decel="50000">
                                          <p:stCondLst>
                                            <p:cond delay="1834"/>
                                          </p:stCondLst>
                                        </p:cTn>
                                        <p:tgtEl>
                                          <p:spTgt spid="9"/>
                                        </p:tgtEl>
                                      </p:cBhvr>
                                      <p:to x="100000" y="100000"/>
                                    </p:animScale>
                                  </p:childTnLst>
                                </p:cTn>
                              </p:par>
                            </p:childTnLst>
                          </p:cTn>
                        </p:par>
                        <p:par>
                          <p:cTn id="65" fill="hold">
                            <p:stCondLst>
                              <p:cond delay="5000"/>
                            </p:stCondLst>
                            <p:childTnLst>
                              <p:par>
                                <p:cTn id="66" presetID="26" presetClass="entr" presetSubtype="0" fill="hold" grpId="0"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down)">
                                      <p:cBhvr>
                                        <p:cTn id="68" dur="580">
                                          <p:stCondLst>
                                            <p:cond delay="0"/>
                                          </p:stCondLst>
                                        </p:cTn>
                                        <p:tgtEl>
                                          <p:spTgt spid="5"/>
                                        </p:tgtEl>
                                      </p:cBhvr>
                                    </p:animEffect>
                                    <p:anim calcmode="lin" valueType="num">
                                      <p:cBhvr>
                                        <p:cTn id="6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74" dur="26">
                                          <p:stCondLst>
                                            <p:cond delay="650"/>
                                          </p:stCondLst>
                                        </p:cTn>
                                        <p:tgtEl>
                                          <p:spTgt spid="5"/>
                                        </p:tgtEl>
                                      </p:cBhvr>
                                      <p:to x="100000" y="60000"/>
                                    </p:animScale>
                                    <p:animScale>
                                      <p:cBhvr>
                                        <p:cTn id="75" dur="166" decel="50000">
                                          <p:stCondLst>
                                            <p:cond delay="676"/>
                                          </p:stCondLst>
                                        </p:cTn>
                                        <p:tgtEl>
                                          <p:spTgt spid="5"/>
                                        </p:tgtEl>
                                      </p:cBhvr>
                                      <p:to x="100000" y="100000"/>
                                    </p:animScale>
                                    <p:animScale>
                                      <p:cBhvr>
                                        <p:cTn id="76" dur="26">
                                          <p:stCondLst>
                                            <p:cond delay="1312"/>
                                          </p:stCondLst>
                                        </p:cTn>
                                        <p:tgtEl>
                                          <p:spTgt spid="5"/>
                                        </p:tgtEl>
                                      </p:cBhvr>
                                      <p:to x="100000" y="80000"/>
                                    </p:animScale>
                                    <p:animScale>
                                      <p:cBhvr>
                                        <p:cTn id="77" dur="166" decel="50000">
                                          <p:stCondLst>
                                            <p:cond delay="1338"/>
                                          </p:stCondLst>
                                        </p:cTn>
                                        <p:tgtEl>
                                          <p:spTgt spid="5"/>
                                        </p:tgtEl>
                                      </p:cBhvr>
                                      <p:to x="100000" y="100000"/>
                                    </p:animScale>
                                    <p:animScale>
                                      <p:cBhvr>
                                        <p:cTn id="78" dur="26">
                                          <p:stCondLst>
                                            <p:cond delay="1642"/>
                                          </p:stCondLst>
                                        </p:cTn>
                                        <p:tgtEl>
                                          <p:spTgt spid="5"/>
                                        </p:tgtEl>
                                      </p:cBhvr>
                                      <p:to x="100000" y="90000"/>
                                    </p:animScale>
                                    <p:animScale>
                                      <p:cBhvr>
                                        <p:cTn id="79" dur="166" decel="50000">
                                          <p:stCondLst>
                                            <p:cond delay="1668"/>
                                          </p:stCondLst>
                                        </p:cTn>
                                        <p:tgtEl>
                                          <p:spTgt spid="5"/>
                                        </p:tgtEl>
                                      </p:cBhvr>
                                      <p:to x="100000" y="100000"/>
                                    </p:animScale>
                                    <p:animScale>
                                      <p:cBhvr>
                                        <p:cTn id="80" dur="26">
                                          <p:stCondLst>
                                            <p:cond delay="1808"/>
                                          </p:stCondLst>
                                        </p:cTn>
                                        <p:tgtEl>
                                          <p:spTgt spid="5"/>
                                        </p:tgtEl>
                                      </p:cBhvr>
                                      <p:to x="100000" y="95000"/>
                                    </p:animScale>
                                    <p:animScale>
                                      <p:cBhvr>
                                        <p:cTn id="81" dur="166" decel="50000">
                                          <p:stCondLst>
                                            <p:cond delay="1834"/>
                                          </p:stCondLst>
                                        </p:cTn>
                                        <p:tgtEl>
                                          <p:spTgt spid="5"/>
                                        </p:tgtEl>
                                      </p:cBhvr>
                                      <p:to x="100000" y="100000"/>
                                    </p:animScale>
                                  </p:childTnLst>
                                </p:cTn>
                              </p:par>
                              <p:par>
                                <p:cTn id="82" presetID="26" presetClass="entr" presetSubtype="0" fill="hold" grpId="0" nodeType="with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down)">
                                      <p:cBhvr>
                                        <p:cTn id="84" dur="580">
                                          <p:stCondLst>
                                            <p:cond delay="0"/>
                                          </p:stCondLst>
                                        </p:cTn>
                                        <p:tgtEl>
                                          <p:spTgt spid="6"/>
                                        </p:tgtEl>
                                      </p:cBhvr>
                                    </p:animEffect>
                                    <p:anim calcmode="lin" valueType="num">
                                      <p:cBhvr>
                                        <p:cTn id="8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90" dur="26">
                                          <p:stCondLst>
                                            <p:cond delay="650"/>
                                          </p:stCondLst>
                                        </p:cTn>
                                        <p:tgtEl>
                                          <p:spTgt spid="6"/>
                                        </p:tgtEl>
                                      </p:cBhvr>
                                      <p:to x="100000" y="60000"/>
                                    </p:animScale>
                                    <p:animScale>
                                      <p:cBhvr>
                                        <p:cTn id="91" dur="166" decel="50000">
                                          <p:stCondLst>
                                            <p:cond delay="676"/>
                                          </p:stCondLst>
                                        </p:cTn>
                                        <p:tgtEl>
                                          <p:spTgt spid="6"/>
                                        </p:tgtEl>
                                      </p:cBhvr>
                                      <p:to x="100000" y="100000"/>
                                    </p:animScale>
                                    <p:animScale>
                                      <p:cBhvr>
                                        <p:cTn id="92" dur="26">
                                          <p:stCondLst>
                                            <p:cond delay="1312"/>
                                          </p:stCondLst>
                                        </p:cTn>
                                        <p:tgtEl>
                                          <p:spTgt spid="6"/>
                                        </p:tgtEl>
                                      </p:cBhvr>
                                      <p:to x="100000" y="80000"/>
                                    </p:animScale>
                                    <p:animScale>
                                      <p:cBhvr>
                                        <p:cTn id="93" dur="166" decel="50000">
                                          <p:stCondLst>
                                            <p:cond delay="1338"/>
                                          </p:stCondLst>
                                        </p:cTn>
                                        <p:tgtEl>
                                          <p:spTgt spid="6"/>
                                        </p:tgtEl>
                                      </p:cBhvr>
                                      <p:to x="100000" y="100000"/>
                                    </p:animScale>
                                    <p:animScale>
                                      <p:cBhvr>
                                        <p:cTn id="94" dur="26">
                                          <p:stCondLst>
                                            <p:cond delay="1642"/>
                                          </p:stCondLst>
                                        </p:cTn>
                                        <p:tgtEl>
                                          <p:spTgt spid="6"/>
                                        </p:tgtEl>
                                      </p:cBhvr>
                                      <p:to x="100000" y="90000"/>
                                    </p:animScale>
                                    <p:animScale>
                                      <p:cBhvr>
                                        <p:cTn id="95" dur="166" decel="50000">
                                          <p:stCondLst>
                                            <p:cond delay="1668"/>
                                          </p:stCondLst>
                                        </p:cTn>
                                        <p:tgtEl>
                                          <p:spTgt spid="6"/>
                                        </p:tgtEl>
                                      </p:cBhvr>
                                      <p:to x="100000" y="100000"/>
                                    </p:animScale>
                                    <p:animScale>
                                      <p:cBhvr>
                                        <p:cTn id="96" dur="26">
                                          <p:stCondLst>
                                            <p:cond delay="1808"/>
                                          </p:stCondLst>
                                        </p:cTn>
                                        <p:tgtEl>
                                          <p:spTgt spid="6"/>
                                        </p:tgtEl>
                                      </p:cBhvr>
                                      <p:to x="100000" y="95000"/>
                                    </p:animScale>
                                    <p:animScale>
                                      <p:cBhvr>
                                        <p:cTn id="97"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ьная выноска 3"/>
          <p:cNvSpPr/>
          <p:nvPr/>
        </p:nvSpPr>
        <p:spPr>
          <a:xfrm>
            <a:off x="4793673" y="4200973"/>
            <a:ext cx="3449783" cy="945157"/>
          </a:xfrm>
          <a:prstGeom prst="wedgeEllipseCallout">
            <a:avLst>
              <a:gd name="adj1" fmla="val -58752"/>
              <a:gd name="adj2" fmla="val -289321"/>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rgbClr val="002060"/>
              </a:solidFill>
              <a:latin typeface="Segoe Print" pitchFamily="2" charset="0"/>
              <a:cs typeface="Times New Roman" pitchFamily="18" charset="0"/>
            </a:endParaRPr>
          </a:p>
          <a:p>
            <a:pPr algn="ctr"/>
            <a:r>
              <a:rPr lang="uk-UA" sz="2400" b="1" dirty="0" smtClean="0">
                <a:solidFill>
                  <a:schemeClr val="tx1"/>
                </a:solidFill>
                <a:latin typeface="Segoe Print" pitchFamily="2" charset="0"/>
                <a:cs typeface="Times New Roman" pitchFamily="18" charset="0"/>
              </a:rPr>
              <a:t>Повідомлення</a:t>
            </a:r>
            <a:endParaRPr lang="uk-UA" b="1" dirty="0" smtClean="0">
              <a:solidFill>
                <a:schemeClr val="tx1"/>
              </a:solidFill>
              <a:latin typeface="Times New Roman" pitchFamily="18" charset="0"/>
              <a:cs typeface="Times New Roman" pitchFamily="18" charset="0"/>
            </a:endParaRPr>
          </a:p>
          <a:p>
            <a:pPr algn="ctr"/>
            <a:endParaRPr lang="uk-UA" dirty="0"/>
          </a:p>
        </p:txBody>
      </p:sp>
      <p:sp>
        <p:nvSpPr>
          <p:cNvPr id="5" name="Овальная выноска 4"/>
          <p:cNvSpPr/>
          <p:nvPr/>
        </p:nvSpPr>
        <p:spPr>
          <a:xfrm>
            <a:off x="5929746" y="2010433"/>
            <a:ext cx="3020290" cy="928254"/>
          </a:xfrm>
          <a:prstGeom prst="wedgeEllipseCallout">
            <a:avLst>
              <a:gd name="adj1" fmla="val -84595"/>
              <a:gd name="adj2" fmla="val -70924"/>
            </a:avLst>
          </a:prstGeom>
          <a:noFill/>
          <a:ln w="57150">
            <a:solidFill>
              <a:srgbClr val="EA1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rgbClr val="002060"/>
              </a:solidFill>
              <a:latin typeface="Segoe Print" pitchFamily="2" charset="0"/>
              <a:cs typeface="Times New Roman" pitchFamily="18" charset="0"/>
            </a:endParaRPr>
          </a:p>
          <a:p>
            <a:pPr algn="ctr"/>
            <a:r>
              <a:rPr lang="uk-UA" sz="2400" b="1" dirty="0" smtClean="0">
                <a:solidFill>
                  <a:schemeClr val="tx1"/>
                </a:solidFill>
                <a:latin typeface="Segoe Print" pitchFamily="2" charset="0"/>
                <a:cs typeface="Times New Roman" pitchFamily="18" charset="0"/>
              </a:rPr>
              <a:t>Розмова</a:t>
            </a:r>
          </a:p>
          <a:p>
            <a:pPr algn="ctr"/>
            <a:endParaRPr lang="uk-UA" dirty="0">
              <a:solidFill>
                <a:srgbClr val="002060"/>
              </a:solidFill>
            </a:endParaRPr>
          </a:p>
        </p:txBody>
      </p:sp>
      <p:sp>
        <p:nvSpPr>
          <p:cNvPr id="6" name="Овальная выноска 5"/>
          <p:cNvSpPr/>
          <p:nvPr/>
        </p:nvSpPr>
        <p:spPr>
          <a:xfrm>
            <a:off x="96983" y="2757055"/>
            <a:ext cx="3200400" cy="848175"/>
          </a:xfrm>
          <a:prstGeom prst="wedgeEllipseCallout">
            <a:avLst>
              <a:gd name="adj1" fmla="val 58286"/>
              <a:gd name="adj2" fmla="val -161283"/>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rgbClr val="002060"/>
              </a:solidFill>
              <a:latin typeface="Segoe Print" pitchFamily="2" charset="0"/>
              <a:cs typeface="Times New Roman" pitchFamily="18" charset="0"/>
            </a:endParaRPr>
          </a:p>
          <a:p>
            <a:pPr algn="ctr"/>
            <a:r>
              <a:rPr lang="uk-UA" sz="2400" b="1" dirty="0" smtClean="0">
                <a:solidFill>
                  <a:schemeClr val="tx1"/>
                </a:solidFill>
                <a:latin typeface="Segoe Print" pitchFamily="2" charset="0"/>
                <a:cs typeface="Times New Roman" pitchFamily="18" charset="0"/>
              </a:rPr>
              <a:t>Точка зору</a:t>
            </a:r>
          </a:p>
          <a:p>
            <a:pPr algn="ctr"/>
            <a:endParaRPr lang="uk-UA" dirty="0"/>
          </a:p>
        </p:txBody>
      </p:sp>
      <p:sp>
        <p:nvSpPr>
          <p:cNvPr id="7" name="Овальная выноска 6"/>
          <p:cNvSpPr/>
          <p:nvPr/>
        </p:nvSpPr>
        <p:spPr>
          <a:xfrm>
            <a:off x="3020292" y="5611089"/>
            <a:ext cx="3338945" cy="983673"/>
          </a:xfrm>
          <a:prstGeom prst="wedgeEllipseCallout">
            <a:avLst>
              <a:gd name="adj1" fmla="val -18703"/>
              <a:gd name="adj2" fmla="val -389861"/>
            </a:avLst>
          </a:prstGeom>
          <a:noFill/>
          <a:ln w="571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b="1" dirty="0" smtClean="0">
                <a:solidFill>
                  <a:schemeClr val="tx1"/>
                </a:solidFill>
                <a:latin typeface="Segoe Print" pitchFamily="2" charset="0"/>
                <a:cs typeface="Times New Roman" pitchFamily="18" charset="0"/>
              </a:rPr>
              <a:t>Інтереси</a:t>
            </a:r>
            <a:endParaRPr lang="uk-UA" sz="2400" b="1" dirty="0">
              <a:solidFill>
                <a:schemeClr val="tx1"/>
              </a:solidFill>
              <a:latin typeface="Segoe Print" pitchFamily="2" charset="0"/>
            </a:endParaRPr>
          </a:p>
        </p:txBody>
      </p:sp>
      <p:sp>
        <p:nvSpPr>
          <p:cNvPr id="8" name="Овальная выноска 7"/>
          <p:cNvSpPr/>
          <p:nvPr/>
        </p:nvSpPr>
        <p:spPr>
          <a:xfrm>
            <a:off x="96983" y="4592778"/>
            <a:ext cx="3851564" cy="1005979"/>
          </a:xfrm>
          <a:prstGeom prst="wedgeEllipseCallout">
            <a:avLst>
              <a:gd name="adj1" fmla="val 52399"/>
              <a:gd name="adj2" fmla="val -327194"/>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rgbClr val="002060"/>
              </a:solidFill>
              <a:latin typeface="Segoe Print" pitchFamily="2" charset="0"/>
              <a:cs typeface="Times New Roman" pitchFamily="18" charset="0"/>
            </a:endParaRPr>
          </a:p>
          <a:p>
            <a:pPr algn="ctr"/>
            <a:r>
              <a:rPr lang="uk-UA" sz="2400" b="1" dirty="0" smtClean="0">
                <a:solidFill>
                  <a:schemeClr val="tx1"/>
                </a:solidFill>
                <a:latin typeface="Segoe Print" pitchFamily="2" charset="0"/>
                <a:cs typeface="Times New Roman" pitchFamily="18" charset="0"/>
              </a:rPr>
              <a:t>Компліменти</a:t>
            </a:r>
          </a:p>
          <a:p>
            <a:pPr algn="ctr"/>
            <a:endParaRPr lang="uk-UA" dirty="0"/>
          </a:p>
        </p:txBody>
      </p:sp>
      <p:sp>
        <p:nvSpPr>
          <p:cNvPr id="3" name="Прямоугольник 2"/>
          <p:cNvSpPr/>
          <p:nvPr/>
        </p:nvSpPr>
        <p:spPr>
          <a:xfrm>
            <a:off x="623456" y="360218"/>
            <a:ext cx="5999017" cy="132343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4000" b="1" cap="all" spc="0" dirty="0" smtClean="0">
                <a:ln w="0"/>
                <a:solidFill>
                  <a:srgbClr val="C00000"/>
                </a:solidFill>
                <a:effectLst>
                  <a:reflection blurRad="12700" stA="50000" endPos="50000" dist="5000" dir="5400000" sy="-100000" rotWithShape="0"/>
                </a:effectLst>
                <a:latin typeface="Segoe Script" pitchFamily="34" charset="0"/>
                <a:cs typeface="Times New Roman" pitchFamily="18" charset="0"/>
              </a:rPr>
              <a:t>ЕЛЕМЕНТИ СПІЛКУВАННЯ</a:t>
            </a:r>
            <a:endParaRPr lang="uk-UA" sz="4000" b="1" cap="all" spc="0" dirty="0">
              <a:ln w="0"/>
              <a:solidFill>
                <a:srgbClr val="C00000"/>
              </a:solidFill>
              <a:effectLst>
                <a:reflection blurRad="12700" stA="50000" endPos="50000" dist="5000" dir="5400000" sy="-100000" rotWithShape="0"/>
              </a:effectLst>
            </a:endParaRPr>
          </a:p>
        </p:txBody>
      </p:sp>
      <p:pic>
        <p:nvPicPr>
          <p:cNvPr id="9" name="Рисунок 8" descr="http://im7-tub-ua.yandex.net/i?id=71482006-18-72&amp;n=2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179127" y="0"/>
            <a:ext cx="2770909" cy="184265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57558336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wipe(down)">
                                      <p:cBhvr>
                                        <p:cTn id="14" dur="500"/>
                                        <p:tgtEl>
                                          <p:spTgt spid="6">
                                            <p:txEl>
                                              <p:pRg st="1" end="1"/>
                                            </p:txEl>
                                          </p:spTgt>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par>
                                <p:cTn id="19" presetID="22" presetClass="entr" presetSubtype="4" fill="hold" nodeType="with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Effect transition="in" filter="wipe(down)">
                                      <p:cBhvr>
                                        <p:cTn id="21" dur="500"/>
                                        <p:tgtEl>
                                          <p:spTgt spid="8">
                                            <p:txEl>
                                              <p:pRg st="1" end="1"/>
                                            </p:txEl>
                                          </p:spTgt>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par>
                                <p:cTn id="30" presetID="22" presetClass="entr" presetSubtype="4" fill="hold" nodeType="with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Effect transition="in" filter="wipe(down)">
                                      <p:cBhvr>
                                        <p:cTn id="32" dur="500"/>
                                        <p:tgtEl>
                                          <p:spTgt spid="4">
                                            <p:txEl>
                                              <p:pRg st="1" end="1"/>
                                            </p:txEl>
                                          </p:spTgt>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down)">
                                      <p:cBhvr>
                                        <p:cTn id="36" dur="500"/>
                                        <p:tgtEl>
                                          <p:spTgt spid="5"/>
                                        </p:tgtEl>
                                      </p:cBhvr>
                                    </p:animEffect>
                                  </p:childTnLst>
                                </p:cTn>
                              </p:par>
                              <p:par>
                                <p:cTn id="37" presetID="22" presetClass="entr" presetSubtype="4" fill="hold" nodeType="withEffect">
                                  <p:stCondLst>
                                    <p:cond delay="0"/>
                                  </p:stCondLst>
                                  <p:childTnLst>
                                    <p:set>
                                      <p:cBhvr>
                                        <p:cTn id="38" dur="1" fill="hold">
                                          <p:stCondLst>
                                            <p:cond delay="0"/>
                                          </p:stCondLst>
                                        </p:cTn>
                                        <p:tgtEl>
                                          <p:spTgt spid="5">
                                            <p:txEl>
                                              <p:pRg st="1" end="1"/>
                                            </p:txEl>
                                          </p:spTgt>
                                        </p:tgtEl>
                                        <p:attrNameLst>
                                          <p:attrName>style.visibility</p:attrName>
                                        </p:attrNameLst>
                                      </p:cBhvr>
                                      <p:to>
                                        <p:strVal val="visible"/>
                                      </p:to>
                                    </p:set>
                                    <p:animEffect transition="in" filter="wipe(down)">
                                      <p:cBhvr>
                                        <p:cTn id="3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17</a:t>
            </a:fld>
            <a:endParaRPr lang="ru-RU" dirty="0"/>
          </a:p>
        </p:txBody>
      </p:sp>
      <p:pic>
        <p:nvPicPr>
          <p:cNvPr id="6" name="Picture 2" descr="D:\псих.сост.здор\общение\ДМ\1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5931" y="372758"/>
            <a:ext cx="2870445" cy="19087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 name="Picture 5" descr="razgov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7624" y="2983524"/>
            <a:ext cx="3648808" cy="25380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8" name="Picture 3" descr="D:\псих.сост.здор\общение\ДМ\22.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foregroundMark x1="29854" y1="24483" x2="29854" y2="24483"/>
                        <a14:foregroundMark x1="46138" y1="12414" x2="30271" y2="43103"/>
                        <a14:foregroundMark x1="38831" y1="14483" x2="27975" y2="31724"/>
                        <a14:foregroundMark x1="36952" y1="13103" x2="23382" y2="27586"/>
                        <a14:foregroundMark x1="37787" y1="7931" x2="22756" y2="23793"/>
                        <a14:foregroundMark x1="22129" y1="28621" x2="40919" y2="59655"/>
                        <a14:foregroundMark x1="22129" y1="31379" x2="24008" y2="40000"/>
                        <a14:foregroundMark x1="30689" y1="53793" x2="44676" y2="62759"/>
                        <a14:foregroundMark x1="44885" y1="63793" x2="29854" y2="67931"/>
                        <a14:foregroundMark x1="29854" y1="67586" x2="22129" y2="74828"/>
                        <a14:foregroundMark x1="16910" y1="55862" x2="8768" y2="82414"/>
                        <a14:foregroundMark x1="19415" y1="49310" x2="4802" y2="46897"/>
                        <a14:foregroundMark x1="17745" y1="52759" x2="6054" y2="64828"/>
                        <a14:foregroundMark x1="4802" y1="54828" x2="6889" y2="76897"/>
                        <a14:foregroundMark x1="7724" y1="81379" x2="3549" y2="90345"/>
                        <a14:foregroundMark x1="6472" y1="93103" x2="7933" y2="95172"/>
                        <a14:foregroundMark x1="17119" y1="73793" x2="3340" y2="97241"/>
                        <a14:foregroundMark x1="6263" y1="70690" x2="1879" y2="83793"/>
                        <a14:foregroundMark x1="15449" y1="81034" x2="10021" y2="91724"/>
                        <a14:foregroundMark x1="20042" y1="54483" x2="19207" y2="67241"/>
                        <a14:foregroundMark x1="20877" y1="52069" x2="21921" y2="66897"/>
                        <a14:foregroundMark x1="20251" y1="62414" x2="20251" y2="81379"/>
                        <a14:foregroundMark x1="18580" y1="48276" x2="7098" y2="44138"/>
                        <a14:foregroundMark x1="6472" y1="46207" x2="1044" y2="56897"/>
                        <a14:foregroundMark x1="1670" y1="62759" x2="4593" y2="73103"/>
                        <a14:foregroundMark x1="25261" y1="44828" x2="29436" y2="57931"/>
                        <a14:foregroundMark x1="35699" y1="69310" x2="49896" y2="65862"/>
                        <a14:foregroundMark x1="86639" y1="47586" x2="91858" y2="94138"/>
                        <a14:foregroundMark x1="83299" y1="51724" x2="88518" y2="95172"/>
                        <a14:foregroundMark x1="81002" y1="61724" x2="86013" y2="97241"/>
                        <a14:foregroundMark x1="92902" y1="87931" x2="96660" y2="96897"/>
                        <a14:foregroundMark x1="90397" y1="45862" x2="92067" y2="75172"/>
                        <a14:foregroundMark x1="91023" y1="46207" x2="96868" y2="62069"/>
                        <a14:foregroundMark x1="92484" y1="45172" x2="97495" y2="56207"/>
                        <a14:foregroundMark x1="98539" y1="61724" x2="97077" y2="67241"/>
                        <a14:foregroundMark x1="90188" y1="46207" x2="80376" y2="49310"/>
                        <a14:foregroundMark x1="79749" y1="51379" x2="77453" y2="57931"/>
                        <a14:foregroundMark x1="78079" y1="63448" x2="78497" y2="68276"/>
                        <a14:foregroundMark x1="71399" y1="71379" x2="75365" y2="74138"/>
                        <a14:foregroundMark x1="74948" y1="74828" x2="76618" y2="75172"/>
                        <a14:foregroundMark x1="21712" y1="39655" x2="24635" y2="44483"/>
                      </a14:backgroundRemoval>
                    </a14:imgEffect>
                  </a14:imgLayer>
                </a14:imgProps>
              </a:ext>
              <a:ext uri="{28A0092B-C50C-407E-A947-70E740481C1C}">
                <a14:useLocalDpi xmlns:a14="http://schemas.microsoft.com/office/drawing/2010/main" val="0"/>
              </a:ext>
            </a:extLst>
          </a:blip>
          <a:srcRect/>
          <a:stretch>
            <a:fillRect/>
          </a:stretch>
        </p:blipFill>
        <p:spPr bwMode="auto">
          <a:xfrm>
            <a:off x="829408" y="372758"/>
            <a:ext cx="3390900" cy="2363176"/>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383931" y="2846782"/>
            <a:ext cx="4572000" cy="3539430"/>
          </a:xfrm>
          <a:prstGeom prst="rect">
            <a:avLst/>
          </a:prstGeom>
        </p:spPr>
        <p:txBody>
          <a:bodyPr>
            <a:spAutoFit/>
          </a:bodyPr>
          <a:lstStyle/>
          <a:p>
            <a:pPr algn="ctr">
              <a:spcBef>
                <a:spcPct val="50000"/>
              </a:spcBef>
            </a:pPr>
            <a:r>
              <a:rPr lang="uk-UA" sz="2000" b="1" dirty="0" smtClean="0">
                <a:latin typeface="Segoe Print" pitchFamily="2" charset="0"/>
              </a:rPr>
              <a:t>За допомогою слів передається 7% інформації, </a:t>
            </a:r>
          </a:p>
          <a:p>
            <a:pPr algn="ctr">
              <a:spcBef>
                <a:spcPct val="50000"/>
              </a:spcBef>
            </a:pPr>
            <a:r>
              <a:rPr lang="uk-UA" sz="2000" b="1" dirty="0" smtClean="0">
                <a:latin typeface="Segoe Print" pitchFamily="2" charset="0"/>
              </a:rPr>
              <a:t>звукових засобів (тон голосу, інтонація  та інш.) – 38%, </a:t>
            </a:r>
          </a:p>
          <a:p>
            <a:pPr algn="ctr">
              <a:spcBef>
                <a:spcPct val="50000"/>
              </a:spcBef>
            </a:pPr>
            <a:r>
              <a:rPr lang="uk-UA" sz="2000" b="1" dirty="0" smtClean="0">
                <a:latin typeface="Segoe Print" pitchFamily="2" charset="0"/>
              </a:rPr>
              <a:t>міміки, жестів, пози (невербальне спілкування)– 55%. </a:t>
            </a:r>
          </a:p>
          <a:p>
            <a:pPr algn="ctr">
              <a:spcBef>
                <a:spcPct val="50000"/>
              </a:spcBef>
            </a:pPr>
            <a:r>
              <a:rPr lang="uk-UA" sz="2400" b="1" dirty="0" smtClean="0">
                <a:solidFill>
                  <a:srgbClr val="C00000"/>
                </a:solidFill>
                <a:latin typeface="Segoe Print" pitchFamily="2" charset="0"/>
              </a:rPr>
              <a:t>Іншими словами - важливо не те що кажуть, а як це кажуть</a:t>
            </a:r>
            <a:endParaRPr lang="uk-UA" sz="2400" dirty="0">
              <a:solidFill>
                <a:srgbClr val="C00000"/>
              </a:solidFill>
              <a:latin typeface="Segoe Print" pitchFamily="2" charset="0"/>
            </a:endParaRPr>
          </a:p>
        </p:txBody>
      </p:sp>
    </p:spTree>
    <p:extLst>
      <p:ext uri="{BB962C8B-B14F-4D97-AF65-F5344CB8AC3E}">
        <p14:creationId xmlns:p14="http://schemas.microsoft.com/office/powerpoint/2010/main" val="115362226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18</a:t>
            </a:fld>
            <a:endParaRPr lang="ru-RU" dirty="0"/>
          </a:p>
        </p:txBody>
      </p:sp>
      <p:pic>
        <p:nvPicPr>
          <p:cNvPr id="1026" name="Picture 2" descr="5cd8a839">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3336" y="374606"/>
            <a:ext cx="3727938" cy="26611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1240B29-F687-4F45-9708-019B960494DF}">
              <a14:hiddenLine xmlns:a14="http://schemas.microsoft.com/office/drawing/2010/main" w="9525">
                <a:solidFill>
                  <a:srgbClr val="000000"/>
                </a:solidFill>
                <a:miter lim="800000"/>
                <a:headEnd/>
                <a:tailEnd/>
              </a14:hiddenLine>
            </a:ext>
          </a:extLst>
        </p:spPr>
      </p:pic>
      <p:pic>
        <p:nvPicPr>
          <p:cNvPr id="8" name="Рисунок 7" descr="http://img198.imageshack.us/img198/6231/9622024.jpg">
            <a:hlinkClick r:id="rId4" action="ppaction://hlinkfile"/>
          </p:cNvPr>
          <p:cNvPicPr/>
          <p:nvPr/>
        </p:nvPicPr>
        <p:blipFill>
          <a:blip r:embed="rId5">
            <a:extLst>
              <a:ext uri="{28A0092B-C50C-407E-A947-70E740481C1C}">
                <a14:useLocalDpi xmlns:a14="http://schemas.microsoft.com/office/drawing/2010/main" val="0"/>
              </a:ext>
            </a:extLst>
          </a:blip>
          <a:srcRect/>
          <a:stretch>
            <a:fillRect/>
          </a:stretch>
        </p:blipFill>
        <p:spPr bwMode="auto">
          <a:xfrm>
            <a:off x="1107300" y="3940817"/>
            <a:ext cx="3686374" cy="26981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Рисунок 6" descr="http://img11.nnm.ru/7/8/0/5/1/90fa5aa4ecc6bbbbd2de1c77ea5.jpg">
            <a:hlinkClick r:id="rId6" action="ppaction://hlinkfile"/>
          </p:cNvPr>
          <p:cNvPicPr/>
          <p:nvPr/>
        </p:nvPicPr>
        <p:blipFill>
          <a:blip r:embed="rId7">
            <a:extLst>
              <a:ext uri="{28A0092B-C50C-407E-A947-70E740481C1C}">
                <a14:useLocalDpi xmlns:a14="http://schemas.microsoft.com/office/drawing/2010/main" val="0"/>
              </a:ext>
            </a:extLst>
          </a:blip>
          <a:srcRect/>
          <a:stretch>
            <a:fillRect/>
          </a:stretch>
        </p:blipFill>
        <p:spPr bwMode="auto">
          <a:xfrm>
            <a:off x="4955598" y="1704641"/>
            <a:ext cx="3883602" cy="28950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10844846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19</a:t>
            </a:fld>
            <a:endParaRPr lang="ru-RU" dirty="0"/>
          </a:p>
        </p:txBody>
      </p:sp>
      <p:pic>
        <p:nvPicPr>
          <p:cNvPr id="5" name="Рисунок 4" descr="http://www.photosliv.ru/7827.jpg">
            <a:hlinkClick r:id="rId2" action="ppaction://hlinkfile"/>
          </p:cNvPr>
          <p:cNvPicPr/>
          <p:nvPr/>
        </p:nvPicPr>
        <p:blipFill>
          <a:blip r:embed="rId3">
            <a:extLst>
              <a:ext uri="{28A0092B-C50C-407E-A947-70E740481C1C}">
                <a14:useLocalDpi xmlns:a14="http://schemas.microsoft.com/office/drawing/2010/main" val="0"/>
              </a:ext>
            </a:extLst>
          </a:blip>
          <a:srcRect/>
          <a:stretch>
            <a:fillRect/>
          </a:stretch>
        </p:blipFill>
        <p:spPr bwMode="auto">
          <a:xfrm>
            <a:off x="375581" y="586954"/>
            <a:ext cx="3579935" cy="28828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descr="http://shemyakina-eu.ucoz.ru/4940_0.jpg">
            <a:hlinkClick r:id="rId4" action="ppaction://hlinkfile"/>
          </p:cNvPr>
          <p:cNvPicPr/>
          <p:nvPr/>
        </p:nvPicPr>
        <p:blipFill>
          <a:blip r:embed="rId5">
            <a:extLst>
              <a:ext uri="{28A0092B-C50C-407E-A947-70E740481C1C}">
                <a14:useLocalDpi xmlns:a14="http://schemas.microsoft.com/office/drawing/2010/main" val="0"/>
              </a:ext>
            </a:extLst>
          </a:blip>
          <a:srcRect/>
          <a:stretch>
            <a:fillRect/>
          </a:stretch>
        </p:blipFill>
        <p:spPr bwMode="auto">
          <a:xfrm>
            <a:off x="5119922" y="207818"/>
            <a:ext cx="3587261" cy="29696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6" name="Picture 2" descr="http://www.kulturologia.ru/files/u1834/alenky2.jpg">
            <a:hlinkClick r:id="rId6" action="ppaction://hlinkfil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5516" y="3629891"/>
            <a:ext cx="3719901" cy="29510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5235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D:\псих.сост.здор\общение\ДМ\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2342" y="1354031"/>
            <a:ext cx="3486150" cy="2724638"/>
          </a:xfrm>
          <a:prstGeom prst="roundRect">
            <a:avLst>
              <a:gd name="adj" fmla="val 8594"/>
            </a:avLst>
          </a:prstGeom>
          <a:solidFill>
            <a:srgbClr val="FFFFFF">
              <a:shade val="85000"/>
            </a:srgbClr>
          </a:solidFill>
          <a:ln>
            <a:noFill/>
          </a:ln>
          <a:effectLst>
            <a:reflection blurRad="6350" stA="50000" endA="300" endPos="90000" dir="5400000" sy="-100000" algn="bl" rotWithShape="0"/>
          </a:effectLst>
          <a:extLst/>
        </p:spPr>
      </p:pic>
      <p:sp>
        <p:nvSpPr>
          <p:cNvPr id="3" name="TextBox 2"/>
          <p:cNvSpPr txBox="1"/>
          <p:nvPr/>
        </p:nvSpPr>
        <p:spPr>
          <a:xfrm>
            <a:off x="251162" y="624112"/>
            <a:ext cx="5109092" cy="2246769"/>
          </a:xfrm>
          <a:prstGeom prst="rect">
            <a:avLst/>
          </a:prstGeom>
          <a:noFill/>
        </p:spPr>
        <p:txBody>
          <a:bodyPr wrap="none" rtlCol="0">
            <a:spAutoFit/>
          </a:bodyPr>
          <a:lstStyle/>
          <a:p>
            <a:pPr algn="ctr"/>
            <a:r>
              <a:rPr lang="uk-UA" sz="2800" dirty="0" smtClean="0">
                <a:latin typeface="Segoe Print" pitchFamily="2" charset="0"/>
              </a:rPr>
              <a:t>Спілкування – </a:t>
            </a:r>
          </a:p>
          <a:p>
            <a:pPr algn="ctr"/>
            <a:r>
              <a:rPr lang="uk-UA" sz="2800" dirty="0" smtClean="0">
                <a:latin typeface="Segoe Print" pitchFamily="2" charset="0"/>
              </a:rPr>
              <a:t>специфічна форма </a:t>
            </a:r>
          </a:p>
          <a:p>
            <a:pPr algn="ctr"/>
            <a:r>
              <a:rPr lang="uk-UA" sz="2800" dirty="0" smtClean="0">
                <a:latin typeface="Segoe Print" pitchFamily="2" charset="0"/>
              </a:rPr>
              <a:t>взаємодії людей під час їх </a:t>
            </a:r>
          </a:p>
          <a:p>
            <a:pPr algn="ctr"/>
            <a:r>
              <a:rPr lang="uk-UA" sz="2800" dirty="0" smtClean="0">
                <a:latin typeface="Segoe Print" pitchFamily="2" charset="0"/>
              </a:rPr>
              <a:t>пізнавально-трудової </a:t>
            </a:r>
          </a:p>
          <a:p>
            <a:pPr algn="ctr"/>
            <a:r>
              <a:rPr lang="uk-UA" sz="2800" dirty="0" smtClean="0">
                <a:latin typeface="Segoe Print" pitchFamily="2" charset="0"/>
              </a:rPr>
              <a:t>діяльності .</a:t>
            </a:r>
            <a:endParaRPr lang="uk-UA" sz="2800" dirty="0">
              <a:latin typeface="Segoe Print" pitchFamily="2" charset="0"/>
            </a:endParaRPr>
          </a:p>
        </p:txBody>
      </p:sp>
      <p:sp>
        <p:nvSpPr>
          <p:cNvPr id="5" name="TextBox 4"/>
          <p:cNvSpPr txBox="1"/>
          <p:nvPr/>
        </p:nvSpPr>
        <p:spPr>
          <a:xfrm>
            <a:off x="446519" y="3261817"/>
            <a:ext cx="5105823" cy="1938992"/>
          </a:xfrm>
          <a:prstGeom prst="rect">
            <a:avLst/>
          </a:prstGeom>
          <a:noFill/>
        </p:spPr>
        <p:txBody>
          <a:bodyPr wrap="square" rtlCol="0">
            <a:spAutoFit/>
          </a:bodyPr>
          <a:lstStyle/>
          <a:p>
            <a:r>
              <a:rPr lang="uk-UA" sz="2400" dirty="0" smtClean="0">
                <a:latin typeface="Segoe Print" pitchFamily="2" charset="0"/>
              </a:rPr>
              <a:t>Якщо розбирати дослівно – </a:t>
            </a:r>
          </a:p>
          <a:p>
            <a:r>
              <a:rPr lang="uk-UA" sz="2400" dirty="0" smtClean="0">
                <a:latin typeface="Segoe Print" pitchFamily="2" charset="0"/>
              </a:rPr>
              <a:t>це </a:t>
            </a:r>
            <a:r>
              <a:rPr lang="uk-UA" sz="2400" dirty="0">
                <a:latin typeface="Segoe Print" pitchFamily="2" charset="0"/>
              </a:rPr>
              <a:t>обмін інформацією між людьми</a:t>
            </a:r>
            <a:r>
              <a:rPr lang="uk-UA" sz="2400" dirty="0" smtClean="0">
                <a:latin typeface="Segoe Print" pitchFamily="2" charset="0"/>
              </a:rPr>
              <a:t>,</a:t>
            </a:r>
            <a:r>
              <a:rPr lang="uk-UA" sz="2400" dirty="0">
                <a:latin typeface="Segoe Print" pitchFamily="2" charset="0"/>
              </a:rPr>
              <a:t> що вимагає </a:t>
            </a:r>
            <a:endParaRPr lang="uk-UA" sz="2400" dirty="0" smtClean="0">
              <a:latin typeface="Segoe Print" pitchFamily="2" charset="0"/>
            </a:endParaRPr>
          </a:p>
          <a:p>
            <a:r>
              <a:rPr lang="uk-UA" sz="2400" dirty="0" smtClean="0">
                <a:latin typeface="Segoe Print" pitchFamily="2" charset="0"/>
              </a:rPr>
              <a:t>певної форми організації </a:t>
            </a:r>
          </a:p>
          <a:p>
            <a:r>
              <a:rPr lang="uk-UA" sz="2400" dirty="0" smtClean="0">
                <a:latin typeface="Segoe Print" pitchFamily="2" charset="0"/>
              </a:rPr>
              <a:t>спільної діяльності.</a:t>
            </a:r>
            <a:endParaRPr lang="uk-UA" sz="2400" dirty="0">
              <a:latin typeface="Segoe Print" pitchFamily="2" charset="0"/>
            </a:endParaRPr>
          </a:p>
        </p:txBody>
      </p:sp>
    </p:spTree>
    <p:extLst>
      <p:ext uri="{BB962C8B-B14F-4D97-AF65-F5344CB8AC3E}">
        <p14:creationId xmlns:p14="http://schemas.microsoft.com/office/powerpoint/2010/main" val="336447181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20</a:t>
            </a:fld>
            <a:endParaRPr lang="ru-RU" dirty="0"/>
          </a:p>
        </p:txBody>
      </p:sp>
      <p:sp>
        <p:nvSpPr>
          <p:cNvPr id="6" name="Rectangle 3"/>
          <p:cNvSpPr>
            <a:spLocks noGrp="1" noChangeArrowheads="1"/>
          </p:cNvSpPr>
          <p:nvPr>
            <p:ph idx="1"/>
          </p:nvPr>
        </p:nvSpPr>
        <p:spPr>
          <a:xfrm>
            <a:off x="396811" y="1639033"/>
            <a:ext cx="7902061" cy="1984375"/>
          </a:xfrm>
        </p:spPr>
        <p:txBody>
          <a:bodyPr/>
          <a:lstStyle/>
          <a:p>
            <a:pPr>
              <a:lnSpc>
                <a:spcPct val="90000"/>
              </a:lnSpc>
            </a:pPr>
            <a:r>
              <a:rPr lang="uk-UA" sz="2400" b="1" dirty="0" smtClean="0">
                <a:latin typeface="Segoe Print" pitchFamily="2" charset="0"/>
              </a:rPr>
              <a:t>первинна мова невербальної системи: система жестів, яка відрізняється від мови глухонімих, пантоміма, міміки та інш.</a:t>
            </a:r>
          </a:p>
          <a:p>
            <a:pPr>
              <a:lnSpc>
                <a:spcPct val="90000"/>
              </a:lnSpc>
            </a:pPr>
            <a:r>
              <a:rPr lang="uk-UA" sz="2400" b="1" dirty="0" smtClean="0">
                <a:latin typeface="Segoe Print" pitchFamily="2" charset="0"/>
              </a:rPr>
              <a:t>вторинна мова невербальної системи: азбука Морзе, музика, мова програмування.</a:t>
            </a:r>
            <a:r>
              <a:rPr lang="ru-RU" sz="2400" dirty="0"/>
              <a:t/>
            </a:r>
            <a:br>
              <a:rPr lang="ru-RU" sz="2400" dirty="0"/>
            </a:br>
            <a:r>
              <a:rPr lang="ru-RU" sz="2400" dirty="0"/>
              <a:t/>
            </a:r>
            <a:br>
              <a:rPr lang="ru-RU" sz="2400" dirty="0"/>
            </a:br>
            <a:endParaRPr lang="ru-RU" sz="2400" dirty="0"/>
          </a:p>
        </p:txBody>
      </p:sp>
      <p:sp>
        <p:nvSpPr>
          <p:cNvPr id="7" name="Rectangle 2"/>
          <p:cNvSpPr>
            <a:spLocks noGrp="1" noChangeArrowheads="1"/>
          </p:cNvSpPr>
          <p:nvPr>
            <p:ph type="title"/>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uk-UA" b="1" cap="all" dirty="0" smtClean="0">
                <a:ln w="0"/>
                <a:solidFill>
                  <a:srgbClr val="FF6600"/>
                </a:solidFill>
                <a:effectLst>
                  <a:reflection blurRad="12700" stA="50000" endPos="50000" dist="5000" dir="5400000" sy="-100000" rotWithShape="0"/>
                </a:effectLst>
                <a:latin typeface="Mistral" pitchFamily="66" charset="0"/>
              </a:rPr>
              <a:t>мова  невербальних </a:t>
            </a:r>
            <a:br>
              <a:rPr lang="uk-UA" b="1" cap="all" dirty="0" smtClean="0">
                <a:ln w="0"/>
                <a:solidFill>
                  <a:srgbClr val="FF6600"/>
                </a:solidFill>
                <a:effectLst>
                  <a:reflection blurRad="12700" stA="50000" endPos="50000" dist="5000" dir="5400000" sy="-100000" rotWithShape="0"/>
                </a:effectLst>
                <a:latin typeface="Mistral" pitchFamily="66" charset="0"/>
              </a:rPr>
            </a:br>
            <a:r>
              <a:rPr lang="uk-UA" b="1" cap="all" dirty="0" smtClean="0">
                <a:ln w="0"/>
                <a:solidFill>
                  <a:srgbClr val="FF6600"/>
                </a:solidFill>
                <a:effectLst>
                  <a:reflection blurRad="12700" stA="50000" endPos="50000" dist="5000" dir="5400000" sy="-100000" rotWithShape="0"/>
                </a:effectLst>
                <a:latin typeface="Mistral" pitchFamily="66" charset="0"/>
              </a:rPr>
              <a:t>компонентів  спілкування</a:t>
            </a:r>
            <a:r>
              <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ru-RU"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ru-RU"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endParaRPr lang="ru-RU"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5" name="Picture 4" descr="actorsacting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1254" y="3740638"/>
            <a:ext cx="5309699" cy="27187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8559587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21</a:t>
            </a:fld>
            <a:endParaRPr lang="ru-RU" dirty="0"/>
          </a:p>
        </p:txBody>
      </p:sp>
      <p:sp>
        <p:nvSpPr>
          <p:cNvPr id="5" name="Rectangle 3"/>
          <p:cNvSpPr txBox="1">
            <a:spLocks noChangeArrowheads="1"/>
          </p:cNvSpPr>
          <p:nvPr/>
        </p:nvSpPr>
        <p:spPr bwMode="auto">
          <a:xfrm>
            <a:off x="515815" y="569100"/>
            <a:ext cx="4900246" cy="235047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uk-UA" b="1" dirty="0" smtClean="0">
                <a:latin typeface="Segoe Print" pitchFamily="2" charset="0"/>
              </a:rPr>
              <a:t>Це  тон голосу, тембр, висота, швидкість, інтонація,  також  пісня, ваш зовнішній вигляд, ваш одяг, ваша поза, ваша посмішка або її відсутність, ваш погляд, ваші рухи, ваша хода, глибина та швидкість вашого дихання, ваші жести під час бесіди, оплески, поведінка. </a:t>
            </a:r>
            <a:r>
              <a:rPr lang="ru-RU" sz="2400" dirty="0" smtClean="0"/>
              <a:t/>
            </a:r>
            <a:br>
              <a:rPr lang="ru-RU" sz="2400" dirty="0" smtClean="0"/>
            </a:br>
            <a:r>
              <a:rPr lang="ru-RU" sz="2400" dirty="0" smtClean="0"/>
              <a:t/>
            </a:r>
            <a:br>
              <a:rPr lang="ru-RU" sz="2400" dirty="0" smtClean="0"/>
            </a:br>
            <a:endParaRPr lang="ru-RU" sz="2400" dirty="0"/>
          </a:p>
        </p:txBody>
      </p:sp>
      <p:pic>
        <p:nvPicPr>
          <p:cNvPr id="6" name="Picture 6" descr="D:\псих.сост.здор\общение\ДМ\25.jpg"/>
          <p:cNvPicPr>
            <a:picLocks noChangeAspect="1" noChangeArrowheads="1"/>
          </p:cNvPicPr>
          <p:nvPr/>
        </p:nvPicPr>
        <p:blipFill rotWithShape="1">
          <a:blip r:embed="rId2">
            <a:extLst>
              <a:ext uri="{28A0092B-C50C-407E-A947-70E740481C1C}">
                <a14:useLocalDpi xmlns:a14="http://schemas.microsoft.com/office/drawing/2010/main" val="0"/>
              </a:ext>
            </a:extLst>
          </a:blip>
          <a:srcRect l="4782" t="2894" r="4271" b="3760"/>
          <a:stretch/>
        </p:blipFill>
        <p:spPr bwMode="auto">
          <a:xfrm>
            <a:off x="5990492" y="685800"/>
            <a:ext cx="2731477" cy="4372707"/>
          </a:xfrm>
          <a:prstGeom prst="roundRect">
            <a:avLst>
              <a:gd name="adj" fmla="val 8594"/>
            </a:avLst>
          </a:prstGeom>
          <a:solidFill>
            <a:srgbClr val="FFFFFF">
              <a:shade val="85000"/>
            </a:srgbClr>
          </a:solidFill>
          <a:ln>
            <a:noFill/>
          </a:ln>
          <a:effectLst>
            <a:reflection blurRad="6350" stA="50000" endA="300" endPos="90000" dir="5400000" sy="-100000" algn="bl" rotWithShape="0"/>
          </a:effectLst>
          <a:extLst/>
        </p:spPr>
      </p:pic>
    </p:spTree>
    <p:extLst>
      <p:ext uri="{BB962C8B-B14F-4D97-AF65-F5344CB8AC3E}">
        <p14:creationId xmlns:p14="http://schemas.microsoft.com/office/powerpoint/2010/main" val="318661310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22</a:t>
            </a:fld>
            <a:endParaRPr lang="ru-RU" dirty="0"/>
          </a:p>
        </p:txBody>
      </p:sp>
      <p:sp>
        <p:nvSpPr>
          <p:cNvPr id="5" name="Rectangle 2"/>
          <p:cNvSpPr>
            <a:spLocks noGrp="1" noChangeArrowheads="1"/>
          </p:cNvSpPr>
          <p:nvPr>
            <p:ph type="title"/>
          </p:nvPr>
        </p:nvSpPr>
        <p:spPr>
          <a:xfrm>
            <a:off x="995807" y="439608"/>
            <a:ext cx="4670426" cy="1143000"/>
          </a:xfrm>
        </p:spPr>
        <p:txBody>
          <a:bodyPr/>
          <a:lstStyle/>
          <a:p>
            <a:pPr algn="ctr"/>
            <a:r>
              <a:rPr lang="uk-UA" sz="2400" b="1" dirty="0" smtClean="0">
                <a:latin typeface="Segoe Print" pitchFamily="2" charset="0"/>
              </a:rPr>
              <a:t>Основними невербальними </a:t>
            </a:r>
            <a:br>
              <a:rPr lang="uk-UA" sz="2400" b="1" dirty="0" smtClean="0">
                <a:latin typeface="Segoe Print" pitchFamily="2" charset="0"/>
              </a:rPr>
            </a:br>
            <a:r>
              <a:rPr lang="uk-UA" sz="2400" b="1" dirty="0" smtClean="0">
                <a:latin typeface="Segoe Print" pitchFamily="2" charset="0"/>
              </a:rPr>
              <a:t>засобами спілкування є</a:t>
            </a:r>
            <a:r>
              <a:rPr lang="uk-UA" sz="2000" dirty="0" smtClean="0">
                <a:latin typeface="Segoe Print" pitchFamily="2" charset="0"/>
              </a:rPr>
              <a:t/>
            </a:r>
            <a:br>
              <a:rPr lang="uk-UA" sz="2000" dirty="0" smtClean="0">
                <a:latin typeface="Segoe Print" pitchFamily="2" charset="0"/>
              </a:rPr>
            </a:br>
            <a:r>
              <a:rPr lang="uk-UA" sz="3200" dirty="0" smtClean="0">
                <a:solidFill>
                  <a:srgbClr val="C00000"/>
                </a:solidFill>
                <a:latin typeface="Segoe Print" pitchFamily="2" charset="0"/>
              </a:rPr>
              <a:t>жести. </a:t>
            </a:r>
            <a:endParaRPr lang="uk-UA" sz="3200" dirty="0">
              <a:solidFill>
                <a:srgbClr val="C00000"/>
              </a:solidFill>
              <a:latin typeface="Segoe Print" pitchFamily="2" charset="0"/>
            </a:endParaRPr>
          </a:p>
        </p:txBody>
      </p:sp>
      <p:pic>
        <p:nvPicPr>
          <p:cNvPr id="6" name="Picture 5"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3466" y="1085110"/>
            <a:ext cx="1727444" cy="19606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 name="Picture 3"/>
          <p:cNvPicPr>
            <a:picLocks noChangeAspect="1" noChangeArrowheads="1"/>
          </p:cNvPicPr>
          <p:nvPr/>
        </p:nvPicPr>
        <p:blipFill>
          <a:blip r:embed="rId3">
            <a:lum contrast="-31000"/>
          </a:blip>
          <a:srcRect t="2450" r="5687" b="306"/>
          <a:stretch>
            <a:fillRect/>
          </a:stretch>
        </p:blipFill>
        <p:spPr bwMode="auto">
          <a:xfrm>
            <a:off x="6072554" y="95969"/>
            <a:ext cx="1460579" cy="18302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6" descr="uchitel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400550"/>
            <a:ext cx="2667000" cy="2000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 name="Picture 4" descr="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0708" y="4400550"/>
            <a:ext cx="2555630" cy="18229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 name="Picture 7" descr="1254155940_346087"/>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6994" b="7458"/>
          <a:stretch/>
        </p:blipFill>
        <p:spPr bwMode="auto">
          <a:xfrm>
            <a:off x="457200" y="1800712"/>
            <a:ext cx="3124200" cy="2141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2" name="Picture 4" descr="actorsacting4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99333" y="2125540"/>
            <a:ext cx="3733800" cy="2016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3" name="Picture 6" descr="23229075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64571" y="4257675"/>
            <a:ext cx="2262554"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90148429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40373" y="164123"/>
            <a:ext cx="7886700" cy="1325563"/>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uk-UA" sz="4800" b="1" cap="all" dirty="0" smtClean="0">
                <a:ln w="0"/>
                <a:solidFill>
                  <a:srgbClr val="FF6600"/>
                </a:solidFill>
                <a:effectLst>
                  <a:reflection blurRad="12700" stA="50000" endPos="50000" dist="5000" dir="5400000" sy="-100000" rotWithShape="0"/>
                </a:effectLst>
                <a:latin typeface="Mistral" pitchFamily="66" charset="0"/>
              </a:rPr>
              <a:t>Жести  відкритості</a:t>
            </a:r>
            <a:endParaRPr lang="uk-UA" sz="4800" b="1" cap="all" dirty="0">
              <a:ln w="0"/>
              <a:solidFill>
                <a:srgbClr val="FF6600"/>
              </a:solidFill>
              <a:effectLst>
                <a:reflection blurRad="12700" stA="50000" endPos="50000" dist="5000" dir="5400000" sy="-100000" rotWithShape="0"/>
              </a:effectLst>
              <a:latin typeface="Mistral" pitchFamily="66" charset="0"/>
            </a:endParaRPr>
          </a:p>
        </p:txBody>
      </p:sp>
      <p:sp>
        <p:nvSpPr>
          <p:cNvPr id="19459" name="Rectangle 3"/>
          <p:cNvSpPr>
            <a:spLocks noGrp="1" noChangeArrowheads="1"/>
          </p:cNvSpPr>
          <p:nvPr>
            <p:ph type="body" idx="1"/>
          </p:nvPr>
        </p:nvSpPr>
        <p:spPr>
          <a:xfrm>
            <a:off x="240323" y="1565030"/>
            <a:ext cx="4399612" cy="4800600"/>
          </a:xfrm>
        </p:spPr>
        <p:txBody>
          <a:bodyPr/>
          <a:lstStyle/>
          <a:p>
            <a:pPr>
              <a:lnSpc>
                <a:spcPct val="80000"/>
              </a:lnSpc>
            </a:pPr>
            <a:r>
              <a:rPr lang="uk-UA" dirty="0" smtClean="0">
                <a:latin typeface="Segoe Print" pitchFamily="2" charset="0"/>
              </a:rPr>
              <a:t>Жест "розкриті руки" демонструє бажання йти назустріч та встановити контакт. </a:t>
            </a:r>
          </a:p>
          <a:p>
            <a:pPr>
              <a:lnSpc>
                <a:spcPct val="80000"/>
              </a:lnSpc>
            </a:pPr>
            <a:r>
              <a:rPr lang="uk-UA" dirty="0" smtClean="0">
                <a:latin typeface="Segoe Print" pitchFamily="2" charset="0"/>
              </a:rPr>
              <a:t>Порозуміння між співрозмовниками у розстебнутих піджаках досягається частіше, ніж між тими, хто зостався застебнутим. </a:t>
            </a:r>
            <a:endParaRPr lang="uk-UA" dirty="0">
              <a:latin typeface="Segoe Print" pitchFamily="2" charset="0"/>
            </a:endParaRPr>
          </a:p>
        </p:txBody>
      </p:sp>
      <p:pic>
        <p:nvPicPr>
          <p:cNvPr id="6" name="Рисунок 5" descr="Невербальное общение, язык жестов"/>
          <p:cNvPicPr/>
          <p:nvPr/>
        </p:nvPicPr>
        <p:blipFill>
          <a:blip r:embed="rId2"/>
          <a:srcRect l="19631" t="14353" r="3926"/>
          <a:stretch>
            <a:fillRect/>
          </a:stretch>
        </p:blipFill>
        <p:spPr bwMode="auto">
          <a:xfrm>
            <a:off x="6556658" y="164123"/>
            <a:ext cx="2294628" cy="33176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5" descr="p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3723" y="3433397"/>
            <a:ext cx="2438400" cy="24684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9" name="Picture 5" descr="318_midd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9615" y="1365739"/>
            <a:ext cx="1916723" cy="1752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 name="Рисунок 9"/>
          <p:cNvPicPr/>
          <p:nvPr/>
        </p:nvPicPr>
        <p:blipFill>
          <a:blip r:embed="rId5"/>
          <a:srcRect/>
          <a:stretch>
            <a:fillRect/>
          </a:stretch>
        </p:blipFill>
        <p:spPr bwMode="auto">
          <a:xfrm>
            <a:off x="6910754" y="5139837"/>
            <a:ext cx="2233246"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3022104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59020" y="376848"/>
            <a:ext cx="6194181" cy="1325563"/>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uk-UA" sz="4800" b="1" cap="all" dirty="0" smtClean="0">
                <a:ln w="0"/>
                <a:solidFill>
                  <a:srgbClr val="FF6600"/>
                </a:solidFill>
                <a:effectLst>
                  <a:reflection blurRad="12700" stA="50000" endPos="50000" dist="5000" dir="5400000" sy="-100000" rotWithShape="0"/>
                </a:effectLst>
                <a:latin typeface="Mistral" pitchFamily="66" charset="0"/>
              </a:rPr>
              <a:t>Жести  та  пози  захисту</a:t>
            </a:r>
            <a:endParaRPr lang="uk-UA" sz="4800" b="1" cap="all" dirty="0">
              <a:ln w="0"/>
              <a:solidFill>
                <a:srgbClr val="FF6600"/>
              </a:solidFill>
              <a:effectLst>
                <a:reflection blurRad="12700" stA="50000" endPos="50000" dist="5000" dir="5400000" sy="-100000" rotWithShape="0"/>
              </a:effectLst>
              <a:latin typeface="Mistral" pitchFamily="66" charset="0"/>
            </a:endParaRPr>
          </a:p>
        </p:txBody>
      </p:sp>
      <p:sp>
        <p:nvSpPr>
          <p:cNvPr id="20483" name="Rectangle 3"/>
          <p:cNvSpPr>
            <a:spLocks noGrp="1" noChangeArrowheads="1"/>
          </p:cNvSpPr>
          <p:nvPr>
            <p:ph type="body" idx="1"/>
          </p:nvPr>
        </p:nvSpPr>
        <p:spPr>
          <a:xfrm>
            <a:off x="169983" y="1459524"/>
            <a:ext cx="5691555" cy="4525963"/>
          </a:xfrm>
        </p:spPr>
        <p:txBody>
          <a:bodyPr/>
          <a:lstStyle/>
          <a:p>
            <a:pPr>
              <a:lnSpc>
                <a:spcPct val="80000"/>
              </a:lnSpc>
            </a:pPr>
            <a:r>
              <a:rPr lang="uk-UA" b="1" dirty="0" smtClean="0">
                <a:latin typeface="Segoe Print" pitchFamily="2" charset="0"/>
              </a:rPr>
              <a:t>Просте схрещування рук є універсальним жестом, що показує захисний або негативний стан співрозмовника.</a:t>
            </a:r>
          </a:p>
          <a:p>
            <a:pPr>
              <a:lnSpc>
                <a:spcPct val="80000"/>
              </a:lnSpc>
            </a:pPr>
            <a:r>
              <a:rPr lang="uk-UA" b="1" dirty="0" smtClean="0">
                <a:latin typeface="Segoe Print" pitchFamily="2" charset="0"/>
              </a:rPr>
              <a:t>Схрещенні на рівні груді руки з вертикально виставленими великими пальцями рук – цей жест передає подвійний сигнал: перший - про негативне відношення, другий – почуття переваги. </a:t>
            </a:r>
            <a:endParaRPr lang="uk-UA" b="1" dirty="0">
              <a:latin typeface="Segoe Print" pitchFamily="2" charset="0"/>
            </a:endParaRPr>
          </a:p>
        </p:txBody>
      </p:sp>
      <p:pic>
        <p:nvPicPr>
          <p:cNvPr id="20485" name="Picture 5" descr="7032_3275-paragraf-photo-text-left-img-di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3376" y="70339"/>
            <a:ext cx="1647092" cy="23915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 name="Picture 4" descr="08e4f26d673b0aa69e3cc35a3a24d2d0"/>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t="70280" r="50000"/>
          <a:stretch/>
        </p:blipFill>
        <p:spPr bwMode="auto">
          <a:xfrm>
            <a:off x="5861538" y="2649415"/>
            <a:ext cx="2930769" cy="19577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 name="Picture 4" descr="08e4f26d673b0aa69e3cc35a3a24d2d0"/>
          <p:cNvPicPr>
            <a:picLocks noChangeAspect="1" noChangeArrowheads="1"/>
          </p:cNvPicPr>
          <p:nvPr/>
        </p:nvPicPr>
        <p:blipFill rotWithShape="1">
          <a:blip r:embed="rId5">
            <a:extLst>
              <a:ext uri="{28A0092B-C50C-407E-A947-70E740481C1C}">
                <a14:useLocalDpi xmlns:a14="http://schemas.microsoft.com/office/drawing/2010/main" val="0"/>
              </a:ext>
            </a:extLst>
          </a:blip>
          <a:srcRect b="46154"/>
          <a:stretch/>
        </p:blipFill>
        <p:spPr bwMode="auto">
          <a:xfrm>
            <a:off x="5767753" y="4747847"/>
            <a:ext cx="3118338" cy="18053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40380261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2" name="Picture 8"/>
          <p:cNvPicPr>
            <a:picLocks noChangeAspect="1" noChangeArrowheads="1"/>
          </p:cNvPicPr>
          <p:nvPr/>
        </p:nvPicPr>
        <p:blipFill>
          <a:blip r:embed="rId2">
            <a:lum contrast="36000"/>
            <a:extLst>
              <a:ext uri="{28A0092B-C50C-407E-A947-70E740481C1C}">
                <a14:useLocalDpi xmlns:a14="http://schemas.microsoft.com/office/drawing/2010/main" val="0"/>
              </a:ext>
            </a:extLst>
          </a:blip>
          <a:srcRect/>
          <a:stretch>
            <a:fillRect/>
          </a:stretch>
        </p:blipFill>
        <p:spPr bwMode="auto">
          <a:xfrm>
            <a:off x="4652385" y="1234114"/>
            <a:ext cx="4319588" cy="32400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19459" name="Text Box 9"/>
          <p:cNvSpPr txBox="1">
            <a:spLocks noChangeArrowheads="1"/>
          </p:cNvSpPr>
          <p:nvPr/>
        </p:nvSpPr>
        <p:spPr bwMode="auto">
          <a:xfrm>
            <a:off x="335243" y="1234114"/>
            <a:ext cx="4105275" cy="3385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uk-UA" sz="2400" b="1" dirty="0" smtClean="0">
                <a:solidFill>
                  <a:srgbClr val="000000"/>
                </a:solidFill>
                <a:latin typeface="Segoe Script" pitchFamily="34" charset="0"/>
              </a:rPr>
              <a:t>Спілкування  – це те, що супроводжує людину протягом всього життєвого шляху.</a:t>
            </a:r>
          </a:p>
          <a:p>
            <a:pPr algn="ctr" eaLnBrk="1" hangingPunct="1"/>
            <a:r>
              <a:rPr lang="uk-UA" sz="2400" b="1" dirty="0" smtClean="0">
                <a:solidFill>
                  <a:srgbClr val="000000"/>
                </a:solidFill>
                <a:latin typeface="Segoe Script" pitchFamily="34" charset="0"/>
              </a:rPr>
              <a:t>Але не </a:t>
            </a:r>
            <a:r>
              <a:rPr lang="uk-UA" sz="2400" b="1" dirty="0">
                <a:solidFill>
                  <a:srgbClr val="000000"/>
                </a:solidFill>
                <a:latin typeface="Segoe Script" pitchFamily="34" charset="0"/>
              </a:rPr>
              <a:t>всі </a:t>
            </a:r>
            <a:r>
              <a:rPr lang="uk-UA" sz="2400" b="1" dirty="0" smtClean="0">
                <a:solidFill>
                  <a:srgbClr val="000000"/>
                </a:solidFill>
                <a:latin typeface="Segoe Script" pitchFamily="34" charset="0"/>
              </a:rPr>
              <a:t>можуть</a:t>
            </a:r>
          </a:p>
          <a:p>
            <a:pPr algn="ctr" eaLnBrk="1" hangingPunct="1"/>
            <a:r>
              <a:rPr lang="uk-UA" sz="2400" b="1" dirty="0" smtClean="0">
                <a:solidFill>
                  <a:srgbClr val="000000"/>
                </a:solidFill>
                <a:latin typeface="Segoe Script" pitchFamily="34" charset="0"/>
              </a:rPr>
              <a:t>осилити його.</a:t>
            </a:r>
          </a:p>
          <a:p>
            <a:pPr eaLnBrk="1" hangingPunct="1"/>
            <a:endParaRPr lang="uk-UA" sz="1600" b="1" dirty="0" smtClean="0">
              <a:solidFill>
                <a:srgbClr val="000000"/>
              </a:solidFill>
              <a:latin typeface="Segoe Script" pitchFamily="34" charset="0"/>
            </a:endParaRPr>
          </a:p>
          <a:p>
            <a:pPr algn="r" eaLnBrk="1" hangingPunct="1"/>
            <a:r>
              <a:rPr lang="uk-UA" sz="1600" b="1" dirty="0" smtClean="0">
                <a:solidFill>
                  <a:srgbClr val="000000"/>
                </a:solidFill>
                <a:latin typeface="Segoe Script" pitchFamily="34" charset="0"/>
              </a:rPr>
              <a:t>Карл Клаус</a:t>
            </a:r>
          </a:p>
          <a:p>
            <a:pPr algn="r" eaLnBrk="1" hangingPunct="1"/>
            <a:r>
              <a:rPr lang="uk-UA" sz="1400" b="1" dirty="0" smtClean="0">
                <a:solidFill>
                  <a:srgbClr val="000000"/>
                </a:solidFill>
                <a:latin typeface="Segoe Script" pitchFamily="34" charset="0"/>
              </a:rPr>
              <a:t>австрійський письменник</a:t>
            </a:r>
            <a:endParaRPr lang="uk-UA" sz="1400" b="1" dirty="0">
              <a:solidFill>
                <a:srgbClr val="000000"/>
              </a:solidFill>
              <a:latin typeface="Segoe Script" pitchFamily="34" charset="0"/>
            </a:endParaRPr>
          </a:p>
        </p:txBody>
      </p:sp>
    </p:spTree>
    <p:extLst>
      <p:ext uri="{BB962C8B-B14F-4D97-AF65-F5344CB8AC3E}">
        <p14:creationId xmlns:p14="http://schemas.microsoft.com/office/powerpoint/2010/main" val="4237477409"/>
      </p:ext>
    </p:extLst>
  </p:cSld>
  <p:clrMapOvr>
    <a:masterClrMapping/>
  </p:clrMapOvr>
  <p:transition>
    <p:split orient="vert"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artisticTexturizer/>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35929" y="1030143"/>
            <a:ext cx="5209308" cy="1325563"/>
          </a:xfrm>
        </p:spPr>
        <p:txBody>
          <a:bodyPr/>
          <a:lstStyle/>
          <a:p>
            <a:r>
              <a:rPr lang="uk-UA" sz="5400" b="1" dirty="0">
                <a:solidFill>
                  <a:srgbClr val="002060"/>
                </a:solidFill>
                <a:latin typeface="Mistral" pitchFamily="66" charset="0"/>
              </a:rPr>
              <a:t>Джерела інформації:</a:t>
            </a:r>
            <a:endParaRPr lang="uk-UA" sz="5400" dirty="0"/>
          </a:p>
        </p:txBody>
      </p:sp>
      <p:sp>
        <p:nvSpPr>
          <p:cNvPr id="3" name="Объект 2"/>
          <p:cNvSpPr>
            <a:spLocks noGrp="1"/>
          </p:cNvSpPr>
          <p:nvPr>
            <p:ph idx="1"/>
          </p:nvPr>
        </p:nvSpPr>
        <p:spPr>
          <a:xfrm>
            <a:off x="559377" y="3058680"/>
            <a:ext cx="7886700" cy="2510848"/>
          </a:xfrm>
        </p:spPr>
        <p:txBody>
          <a:bodyPr/>
          <a:lstStyle/>
          <a:p>
            <a:pPr lvl="0">
              <a:buFont typeface="Wingdings" pitchFamily="2" charset="2"/>
              <a:buChar char="q"/>
            </a:pPr>
            <a:r>
              <a:rPr lang="ru-RU" sz="1600" u="sng" dirty="0">
                <a:ln>
                  <a:solidFill>
                    <a:sysClr val="windowText" lastClr="000000"/>
                  </a:solidFill>
                </a:ln>
                <a:solidFill>
                  <a:schemeClr val="accent6">
                    <a:lumMod val="75000"/>
                  </a:schemeClr>
                </a:solidFill>
                <a:hlinkClick r:id="rId4"/>
              </a:rPr>
              <a:t>http</a:t>
            </a:r>
            <a:r>
              <a:rPr lang="uk-UA" sz="1600" u="sng" dirty="0">
                <a:ln>
                  <a:solidFill>
                    <a:sysClr val="windowText" lastClr="000000"/>
                  </a:solidFill>
                </a:ln>
                <a:solidFill>
                  <a:schemeClr val="accent6">
                    <a:lumMod val="75000"/>
                  </a:schemeClr>
                </a:solidFill>
                <a:hlinkClick r:id="rId4"/>
              </a:rPr>
              <a:t>://</a:t>
            </a:r>
            <a:r>
              <a:rPr lang="ru-RU" sz="1600" u="sng" dirty="0">
                <a:ln>
                  <a:solidFill>
                    <a:sysClr val="windowText" lastClr="000000"/>
                  </a:solidFill>
                </a:ln>
                <a:solidFill>
                  <a:schemeClr val="accent6">
                    <a:lumMod val="75000"/>
                  </a:schemeClr>
                </a:solidFill>
                <a:hlinkClick r:id="rId4"/>
              </a:rPr>
              <a:t>www</a:t>
            </a:r>
            <a:r>
              <a:rPr lang="uk-UA" sz="1600" u="sng" dirty="0">
                <a:ln>
                  <a:solidFill>
                    <a:sysClr val="windowText" lastClr="000000"/>
                  </a:solidFill>
                </a:ln>
                <a:solidFill>
                  <a:schemeClr val="accent6">
                    <a:lumMod val="75000"/>
                  </a:schemeClr>
                </a:solidFill>
                <a:hlinkClick r:id="rId4"/>
              </a:rPr>
              <a:t>.</a:t>
            </a:r>
            <a:r>
              <a:rPr lang="ru-RU" sz="1600" u="sng" dirty="0">
                <a:ln>
                  <a:solidFill>
                    <a:sysClr val="windowText" lastClr="000000"/>
                  </a:solidFill>
                </a:ln>
                <a:solidFill>
                  <a:schemeClr val="accent6">
                    <a:lumMod val="75000"/>
                  </a:schemeClr>
                </a:solidFill>
                <a:hlinkClick r:id="rId4"/>
              </a:rPr>
              <a:t>myshared</a:t>
            </a:r>
            <a:r>
              <a:rPr lang="uk-UA" sz="1600" u="sng" dirty="0">
                <a:ln>
                  <a:solidFill>
                    <a:sysClr val="windowText" lastClr="000000"/>
                  </a:solidFill>
                </a:ln>
                <a:solidFill>
                  <a:schemeClr val="accent6">
                    <a:lumMod val="75000"/>
                  </a:schemeClr>
                </a:solidFill>
                <a:hlinkClick r:id="rId4"/>
              </a:rPr>
              <a:t>.</a:t>
            </a:r>
            <a:r>
              <a:rPr lang="ru-RU" sz="1600" u="sng" dirty="0">
                <a:ln>
                  <a:solidFill>
                    <a:sysClr val="windowText" lastClr="000000"/>
                  </a:solidFill>
                </a:ln>
                <a:solidFill>
                  <a:schemeClr val="accent6">
                    <a:lumMod val="75000"/>
                  </a:schemeClr>
                </a:solidFill>
                <a:hlinkClick r:id="rId4"/>
              </a:rPr>
              <a:t>ru</a:t>
            </a:r>
            <a:r>
              <a:rPr lang="uk-UA" sz="1600" u="sng" dirty="0">
                <a:ln>
                  <a:solidFill>
                    <a:sysClr val="windowText" lastClr="000000"/>
                  </a:solidFill>
                </a:ln>
                <a:solidFill>
                  <a:schemeClr val="accent6">
                    <a:lumMod val="75000"/>
                  </a:schemeClr>
                </a:solidFill>
                <a:hlinkClick r:id="rId4"/>
              </a:rPr>
              <a:t>/</a:t>
            </a:r>
            <a:r>
              <a:rPr lang="ru-RU" sz="1600" u="sng" dirty="0">
                <a:ln>
                  <a:solidFill>
                    <a:sysClr val="windowText" lastClr="000000"/>
                  </a:solidFill>
                </a:ln>
                <a:solidFill>
                  <a:schemeClr val="accent6">
                    <a:lumMod val="75000"/>
                  </a:schemeClr>
                </a:solidFill>
                <a:hlinkClick r:id="rId4"/>
              </a:rPr>
              <a:t>theme</a:t>
            </a:r>
            <a:r>
              <a:rPr lang="uk-UA" sz="1600" u="sng" dirty="0">
                <a:ln>
                  <a:solidFill>
                    <a:sysClr val="windowText" lastClr="000000"/>
                  </a:solidFill>
                </a:ln>
                <a:solidFill>
                  <a:schemeClr val="accent6">
                    <a:lumMod val="75000"/>
                  </a:schemeClr>
                </a:solidFill>
                <a:hlinkClick r:id="rId4"/>
              </a:rPr>
              <a:t>/</a:t>
            </a:r>
            <a:r>
              <a:rPr lang="ru-RU" sz="1600" u="sng" dirty="0">
                <a:ln>
                  <a:solidFill>
                    <a:sysClr val="windowText" lastClr="000000"/>
                  </a:solidFill>
                </a:ln>
                <a:solidFill>
                  <a:schemeClr val="accent6">
                    <a:lumMod val="75000"/>
                  </a:schemeClr>
                </a:solidFill>
                <a:hlinkClick r:id="rId4"/>
              </a:rPr>
              <a:t>obschenie</a:t>
            </a:r>
            <a:r>
              <a:rPr lang="uk-UA" sz="1600" u="sng" dirty="0">
                <a:ln>
                  <a:solidFill>
                    <a:sysClr val="windowText" lastClr="000000"/>
                  </a:solidFill>
                </a:ln>
                <a:solidFill>
                  <a:schemeClr val="accent6">
                    <a:lumMod val="75000"/>
                  </a:schemeClr>
                </a:solidFill>
                <a:hlinkClick r:id="rId4"/>
              </a:rPr>
              <a:t>-</a:t>
            </a:r>
            <a:r>
              <a:rPr lang="ru-RU" sz="1600" u="sng" dirty="0">
                <a:ln>
                  <a:solidFill>
                    <a:sysClr val="windowText" lastClr="000000"/>
                  </a:solidFill>
                </a:ln>
                <a:solidFill>
                  <a:schemeClr val="accent6">
                    <a:lumMod val="75000"/>
                  </a:schemeClr>
                </a:solidFill>
                <a:hlinkClick r:id="rId4"/>
              </a:rPr>
              <a:t>prezentatsiya</a:t>
            </a:r>
            <a:r>
              <a:rPr lang="uk-UA" sz="1600" u="sng" dirty="0">
                <a:ln>
                  <a:solidFill>
                    <a:sysClr val="windowText" lastClr="000000"/>
                  </a:solidFill>
                </a:ln>
                <a:solidFill>
                  <a:schemeClr val="accent6">
                    <a:lumMod val="75000"/>
                  </a:schemeClr>
                </a:solidFill>
                <a:hlinkClick r:id="rId4"/>
              </a:rPr>
              <a:t>/2/</a:t>
            </a:r>
            <a:endParaRPr lang="uk-UA" sz="1600" dirty="0">
              <a:ln>
                <a:solidFill>
                  <a:sysClr val="windowText" lastClr="000000"/>
                </a:solidFill>
              </a:ln>
              <a:solidFill>
                <a:schemeClr val="accent6">
                  <a:lumMod val="75000"/>
                </a:schemeClr>
              </a:solidFill>
            </a:endParaRPr>
          </a:p>
          <a:p>
            <a:pPr lvl="0">
              <a:buFont typeface="Wingdings" pitchFamily="2" charset="2"/>
              <a:buChar char="q"/>
            </a:pPr>
            <a:r>
              <a:rPr lang="ru-RU" sz="1600" u="sng" dirty="0">
                <a:ln>
                  <a:solidFill>
                    <a:sysClr val="windowText" lastClr="000000"/>
                  </a:solidFill>
                </a:ln>
                <a:solidFill>
                  <a:schemeClr val="accent6">
                    <a:lumMod val="75000"/>
                  </a:schemeClr>
                </a:solidFill>
                <a:hlinkClick r:id="rId5"/>
              </a:rPr>
              <a:t>http</a:t>
            </a:r>
            <a:r>
              <a:rPr lang="uk-UA" sz="1600" u="sng" dirty="0">
                <a:ln>
                  <a:solidFill>
                    <a:sysClr val="windowText" lastClr="000000"/>
                  </a:solidFill>
                </a:ln>
                <a:solidFill>
                  <a:schemeClr val="accent6">
                    <a:lumMod val="75000"/>
                  </a:schemeClr>
                </a:solidFill>
                <a:hlinkClick r:id="rId5"/>
              </a:rPr>
              <a:t>://</a:t>
            </a:r>
            <a:r>
              <a:rPr lang="ru-RU" sz="1600" u="sng" dirty="0">
                <a:ln>
                  <a:solidFill>
                    <a:sysClr val="windowText" lastClr="000000"/>
                  </a:solidFill>
                </a:ln>
                <a:solidFill>
                  <a:schemeClr val="accent6">
                    <a:lumMod val="75000"/>
                  </a:schemeClr>
                </a:solidFill>
                <a:hlinkClick r:id="rId5"/>
              </a:rPr>
              <a:t>prezentacii</a:t>
            </a:r>
            <a:r>
              <a:rPr lang="uk-UA" sz="1600" u="sng" dirty="0">
                <a:ln>
                  <a:solidFill>
                    <a:sysClr val="windowText" lastClr="000000"/>
                  </a:solidFill>
                </a:ln>
                <a:solidFill>
                  <a:schemeClr val="accent6">
                    <a:lumMod val="75000"/>
                  </a:schemeClr>
                </a:solidFill>
                <a:hlinkClick r:id="rId5"/>
              </a:rPr>
              <a:t>.</a:t>
            </a:r>
            <a:r>
              <a:rPr lang="ru-RU" sz="1600" u="sng" dirty="0">
                <a:ln>
                  <a:solidFill>
                    <a:sysClr val="windowText" lastClr="000000"/>
                  </a:solidFill>
                </a:ln>
                <a:solidFill>
                  <a:schemeClr val="accent6">
                    <a:lumMod val="75000"/>
                  </a:schemeClr>
                </a:solidFill>
                <a:hlinkClick r:id="rId5"/>
              </a:rPr>
              <a:t>com</a:t>
            </a:r>
            <a:r>
              <a:rPr lang="uk-UA" sz="1600" u="sng" dirty="0">
                <a:ln>
                  <a:solidFill>
                    <a:sysClr val="windowText" lastClr="000000"/>
                  </a:solidFill>
                </a:ln>
                <a:solidFill>
                  <a:schemeClr val="accent6">
                    <a:lumMod val="75000"/>
                  </a:schemeClr>
                </a:solidFill>
                <a:hlinkClick r:id="rId5"/>
              </a:rPr>
              <a:t>/</a:t>
            </a:r>
            <a:r>
              <a:rPr lang="ru-RU" sz="1600" u="sng" dirty="0">
                <a:ln>
                  <a:solidFill>
                    <a:sysClr val="windowText" lastClr="000000"/>
                  </a:solidFill>
                </a:ln>
                <a:solidFill>
                  <a:schemeClr val="accent6">
                    <a:lumMod val="75000"/>
                  </a:schemeClr>
                </a:solidFill>
                <a:hlinkClick r:id="rId5"/>
              </a:rPr>
              <a:t>obschestvoznanie</a:t>
            </a:r>
            <a:r>
              <a:rPr lang="uk-UA" sz="1600" u="sng" dirty="0">
                <a:ln>
                  <a:solidFill>
                    <a:sysClr val="windowText" lastClr="000000"/>
                  </a:solidFill>
                </a:ln>
                <a:solidFill>
                  <a:schemeClr val="accent6">
                    <a:lumMod val="75000"/>
                  </a:schemeClr>
                </a:solidFill>
                <a:hlinkClick r:id="rId5"/>
              </a:rPr>
              <a:t>/2902-</a:t>
            </a:r>
            <a:r>
              <a:rPr lang="ru-RU" sz="1600" u="sng" dirty="0">
                <a:ln>
                  <a:solidFill>
                    <a:sysClr val="windowText" lastClr="000000"/>
                  </a:solidFill>
                </a:ln>
                <a:solidFill>
                  <a:schemeClr val="accent6">
                    <a:lumMod val="75000"/>
                  </a:schemeClr>
                </a:solidFill>
                <a:hlinkClick r:id="rId5"/>
              </a:rPr>
              <a:t>obschenie</a:t>
            </a:r>
            <a:r>
              <a:rPr lang="uk-UA" sz="1600" u="sng" dirty="0">
                <a:ln>
                  <a:solidFill>
                    <a:sysClr val="windowText" lastClr="000000"/>
                  </a:solidFill>
                </a:ln>
                <a:solidFill>
                  <a:schemeClr val="accent6">
                    <a:lumMod val="75000"/>
                  </a:schemeClr>
                </a:solidFill>
                <a:hlinkClick r:id="rId5"/>
              </a:rPr>
              <a:t>.</a:t>
            </a:r>
            <a:r>
              <a:rPr lang="ru-RU" sz="1600" u="sng" dirty="0">
                <a:ln>
                  <a:solidFill>
                    <a:sysClr val="windowText" lastClr="000000"/>
                  </a:solidFill>
                </a:ln>
                <a:solidFill>
                  <a:schemeClr val="accent6">
                    <a:lumMod val="75000"/>
                  </a:schemeClr>
                </a:solidFill>
                <a:hlinkClick r:id="rId5"/>
              </a:rPr>
              <a:t>html</a:t>
            </a:r>
            <a:endParaRPr lang="uk-UA" sz="1600" dirty="0">
              <a:ln>
                <a:solidFill>
                  <a:sysClr val="windowText" lastClr="000000"/>
                </a:solidFill>
              </a:ln>
              <a:solidFill>
                <a:schemeClr val="accent6">
                  <a:lumMod val="75000"/>
                </a:schemeClr>
              </a:solidFill>
            </a:endParaRPr>
          </a:p>
          <a:p>
            <a:pPr lvl="0">
              <a:buFont typeface="Wingdings" pitchFamily="2" charset="2"/>
              <a:buChar char="q"/>
            </a:pPr>
            <a:r>
              <a:rPr lang="ru-RU" sz="1600" u="sng" dirty="0">
                <a:ln>
                  <a:solidFill>
                    <a:sysClr val="windowText" lastClr="000000"/>
                  </a:solidFill>
                </a:ln>
                <a:solidFill>
                  <a:schemeClr val="accent6">
                    <a:lumMod val="75000"/>
                  </a:schemeClr>
                </a:solidFill>
                <a:hlinkClick r:id="rId6"/>
              </a:rPr>
              <a:t>http</a:t>
            </a:r>
            <a:r>
              <a:rPr lang="uk-UA" sz="1600" u="sng" dirty="0">
                <a:ln>
                  <a:solidFill>
                    <a:sysClr val="windowText" lastClr="000000"/>
                  </a:solidFill>
                </a:ln>
                <a:solidFill>
                  <a:schemeClr val="accent6">
                    <a:lumMod val="75000"/>
                  </a:schemeClr>
                </a:solidFill>
                <a:hlinkClick r:id="rId6"/>
              </a:rPr>
              <a:t>://5</a:t>
            </a:r>
            <a:r>
              <a:rPr lang="ru-RU" sz="1600" u="sng" dirty="0">
                <a:ln>
                  <a:solidFill>
                    <a:sysClr val="windowText" lastClr="000000"/>
                  </a:solidFill>
                </a:ln>
                <a:solidFill>
                  <a:schemeClr val="accent6">
                    <a:lumMod val="75000"/>
                  </a:schemeClr>
                </a:solidFill>
                <a:hlinkClick r:id="rId6"/>
              </a:rPr>
              <a:t>psy</a:t>
            </a:r>
            <a:r>
              <a:rPr lang="uk-UA" sz="1600" u="sng" dirty="0">
                <a:ln>
                  <a:solidFill>
                    <a:sysClr val="windowText" lastClr="000000"/>
                  </a:solidFill>
                </a:ln>
                <a:solidFill>
                  <a:schemeClr val="accent6">
                    <a:lumMod val="75000"/>
                  </a:schemeClr>
                </a:solidFill>
                <a:hlinkClick r:id="rId6"/>
              </a:rPr>
              <a:t>.</a:t>
            </a:r>
            <a:r>
              <a:rPr lang="ru-RU" sz="1600" u="sng" dirty="0">
                <a:ln>
                  <a:solidFill>
                    <a:sysClr val="windowText" lastClr="000000"/>
                  </a:solidFill>
                </a:ln>
                <a:solidFill>
                  <a:schemeClr val="accent6">
                    <a:lumMod val="75000"/>
                  </a:schemeClr>
                </a:solidFill>
                <a:hlinkClick r:id="rId6"/>
              </a:rPr>
              <a:t>ru</a:t>
            </a:r>
            <a:r>
              <a:rPr lang="uk-UA" sz="1600" u="sng" dirty="0">
                <a:ln>
                  <a:solidFill>
                    <a:sysClr val="windowText" lastClr="000000"/>
                  </a:solidFill>
                </a:ln>
                <a:solidFill>
                  <a:schemeClr val="accent6">
                    <a:lumMod val="75000"/>
                  </a:schemeClr>
                </a:solidFill>
                <a:hlinkClick r:id="rId6"/>
              </a:rPr>
              <a:t>/</a:t>
            </a:r>
            <a:r>
              <a:rPr lang="ru-RU" sz="1600" u="sng" dirty="0">
                <a:ln>
                  <a:solidFill>
                    <a:sysClr val="windowText" lastClr="000000"/>
                  </a:solidFill>
                </a:ln>
                <a:solidFill>
                  <a:schemeClr val="accent6">
                    <a:lumMod val="75000"/>
                  </a:schemeClr>
                </a:solidFill>
                <a:hlinkClick r:id="rId6"/>
              </a:rPr>
              <a:t>prezentacii</a:t>
            </a:r>
            <a:r>
              <a:rPr lang="uk-UA" sz="1600" u="sng" dirty="0">
                <a:ln>
                  <a:solidFill>
                    <a:sysClr val="windowText" lastClr="000000"/>
                  </a:solidFill>
                </a:ln>
                <a:solidFill>
                  <a:schemeClr val="accent6">
                    <a:lumMod val="75000"/>
                  </a:schemeClr>
                </a:solidFill>
                <a:hlinkClick r:id="rId6"/>
              </a:rPr>
              <a:t>/</a:t>
            </a:r>
            <a:r>
              <a:rPr lang="ru-RU" sz="1600" u="sng" dirty="0">
                <a:ln>
                  <a:solidFill>
                    <a:sysClr val="windowText" lastClr="000000"/>
                  </a:solidFill>
                </a:ln>
                <a:solidFill>
                  <a:schemeClr val="accent6">
                    <a:lumMod val="75000"/>
                  </a:schemeClr>
                </a:solidFill>
                <a:hlinkClick r:id="rId6"/>
              </a:rPr>
              <a:t>obshenie</a:t>
            </a:r>
            <a:r>
              <a:rPr lang="uk-UA" sz="1600" u="sng" dirty="0">
                <a:ln>
                  <a:solidFill>
                    <a:sysClr val="windowText" lastClr="000000"/>
                  </a:solidFill>
                </a:ln>
                <a:solidFill>
                  <a:schemeClr val="accent6">
                    <a:lumMod val="75000"/>
                  </a:schemeClr>
                </a:solidFill>
                <a:hlinkClick r:id="rId6"/>
              </a:rPr>
              <a:t>-</a:t>
            </a:r>
            <a:r>
              <a:rPr lang="ru-RU" sz="1600" u="sng" dirty="0">
                <a:ln>
                  <a:solidFill>
                    <a:sysClr val="windowText" lastClr="000000"/>
                  </a:solidFill>
                </a:ln>
                <a:solidFill>
                  <a:schemeClr val="accent6">
                    <a:lumMod val="75000"/>
                  </a:schemeClr>
                </a:solidFill>
                <a:hlinkClick r:id="rId6"/>
              </a:rPr>
              <a:t>prezentaciya</a:t>
            </a:r>
            <a:r>
              <a:rPr lang="uk-UA" sz="1600" u="sng" dirty="0">
                <a:ln>
                  <a:solidFill>
                    <a:sysClr val="windowText" lastClr="000000"/>
                  </a:solidFill>
                </a:ln>
                <a:solidFill>
                  <a:schemeClr val="accent6">
                    <a:lumMod val="75000"/>
                  </a:schemeClr>
                </a:solidFill>
                <a:hlinkClick r:id="rId6"/>
              </a:rPr>
              <a:t>.</a:t>
            </a:r>
            <a:r>
              <a:rPr lang="ru-RU" sz="1600" u="sng" dirty="0">
                <a:ln>
                  <a:solidFill>
                    <a:sysClr val="windowText" lastClr="000000"/>
                  </a:solidFill>
                </a:ln>
                <a:solidFill>
                  <a:schemeClr val="accent6">
                    <a:lumMod val="75000"/>
                  </a:schemeClr>
                </a:solidFill>
                <a:hlinkClick r:id="rId6"/>
              </a:rPr>
              <a:t>html</a:t>
            </a:r>
            <a:endParaRPr lang="uk-UA" sz="1600" dirty="0">
              <a:ln>
                <a:solidFill>
                  <a:sysClr val="windowText" lastClr="000000"/>
                </a:solidFill>
              </a:ln>
              <a:solidFill>
                <a:schemeClr val="accent6">
                  <a:lumMod val="75000"/>
                </a:schemeClr>
              </a:solidFill>
            </a:endParaRPr>
          </a:p>
          <a:p>
            <a:pPr lvl="0">
              <a:buFont typeface="Wingdings" pitchFamily="2" charset="2"/>
              <a:buChar char="q"/>
            </a:pPr>
            <a:r>
              <a:rPr lang="ru-RU" sz="1600" u="sng" dirty="0">
                <a:ln>
                  <a:solidFill>
                    <a:sysClr val="windowText" lastClr="000000"/>
                  </a:solidFill>
                </a:ln>
                <a:solidFill>
                  <a:schemeClr val="accent6">
                    <a:lumMod val="75000"/>
                  </a:schemeClr>
                </a:solidFill>
                <a:hlinkClick r:id="rId7"/>
              </a:rPr>
              <a:t>http</a:t>
            </a:r>
            <a:r>
              <a:rPr lang="uk-UA" sz="1600" u="sng" dirty="0">
                <a:ln>
                  <a:solidFill>
                    <a:sysClr val="windowText" lastClr="000000"/>
                  </a:solidFill>
                </a:ln>
                <a:solidFill>
                  <a:schemeClr val="accent6">
                    <a:lumMod val="75000"/>
                  </a:schemeClr>
                </a:solidFill>
                <a:hlinkClick r:id="rId7"/>
              </a:rPr>
              <a:t>://</a:t>
            </a:r>
            <a:r>
              <a:rPr lang="ru-RU" sz="1600" u="sng" dirty="0">
                <a:ln>
                  <a:solidFill>
                    <a:sysClr val="windowText" lastClr="000000"/>
                  </a:solidFill>
                </a:ln>
                <a:solidFill>
                  <a:schemeClr val="accent6">
                    <a:lumMod val="75000"/>
                  </a:schemeClr>
                </a:solidFill>
                <a:hlinkClick r:id="rId7"/>
              </a:rPr>
              <a:t>www</a:t>
            </a:r>
            <a:r>
              <a:rPr lang="uk-UA" sz="1600" u="sng" dirty="0">
                <a:ln>
                  <a:solidFill>
                    <a:sysClr val="windowText" lastClr="000000"/>
                  </a:solidFill>
                </a:ln>
                <a:solidFill>
                  <a:schemeClr val="accent6">
                    <a:lumMod val="75000"/>
                  </a:schemeClr>
                </a:solidFill>
                <a:hlinkClick r:id="rId7"/>
              </a:rPr>
              <a:t>.</a:t>
            </a:r>
            <a:r>
              <a:rPr lang="ru-RU" sz="1600" u="sng" dirty="0">
                <a:ln>
                  <a:solidFill>
                    <a:sysClr val="windowText" lastClr="000000"/>
                  </a:solidFill>
                </a:ln>
                <a:solidFill>
                  <a:schemeClr val="accent6">
                    <a:lumMod val="75000"/>
                  </a:schemeClr>
                </a:solidFill>
                <a:hlinkClick r:id="rId7"/>
              </a:rPr>
              <a:t>twirpx</a:t>
            </a:r>
            <a:r>
              <a:rPr lang="uk-UA" sz="1600" u="sng" dirty="0">
                <a:ln>
                  <a:solidFill>
                    <a:sysClr val="windowText" lastClr="000000"/>
                  </a:solidFill>
                </a:ln>
                <a:solidFill>
                  <a:schemeClr val="accent6">
                    <a:lumMod val="75000"/>
                  </a:schemeClr>
                </a:solidFill>
                <a:hlinkClick r:id="rId7"/>
              </a:rPr>
              <a:t>.</a:t>
            </a:r>
            <a:r>
              <a:rPr lang="ru-RU" sz="1600" u="sng" dirty="0">
                <a:ln>
                  <a:solidFill>
                    <a:sysClr val="windowText" lastClr="000000"/>
                  </a:solidFill>
                </a:ln>
                <a:solidFill>
                  <a:schemeClr val="accent6">
                    <a:lumMod val="75000"/>
                  </a:schemeClr>
                </a:solidFill>
                <a:hlinkClick r:id="rId7"/>
              </a:rPr>
              <a:t>com</a:t>
            </a:r>
            <a:r>
              <a:rPr lang="uk-UA" sz="1600" u="sng" dirty="0">
                <a:ln>
                  <a:solidFill>
                    <a:sysClr val="windowText" lastClr="000000"/>
                  </a:solidFill>
                </a:ln>
                <a:solidFill>
                  <a:schemeClr val="accent6">
                    <a:lumMod val="75000"/>
                  </a:schemeClr>
                </a:solidFill>
                <a:hlinkClick r:id="rId7"/>
              </a:rPr>
              <a:t>/</a:t>
            </a:r>
            <a:r>
              <a:rPr lang="ru-RU" sz="1600" u="sng" dirty="0">
                <a:ln>
                  <a:solidFill>
                    <a:sysClr val="windowText" lastClr="000000"/>
                  </a:solidFill>
                </a:ln>
                <a:solidFill>
                  <a:schemeClr val="accent6">
                    <a:lumMod val="75000"/>
                  </a:schemeClr>
                </a:solidFill>
                <a:hlinkClick r:id="rId7"/>
              </a:rPr>
              <a:t>files</a:t>
            </a:r>
            <a:r>
              <a:rPr lang="uk-UA" sz="1600" u="sng" dirty="0">
                <a:ln>
                  <a:solidFill>
                    <a:sysClr val="windowText" lastClr="000000"/>
                  </a:solidFill>
                </a:ln>
                <a:solidFill>
                  <a:schemeClr val="accent6">
                    <a:lumMod val="75000"/>
                  </a:schemeClr>
                </a:solidFill>
                <a:hlinkClick r:id="rId7"/>
              </a:rPr>
              <a:t>/</a:t>
            </a:r>
            <a:r>
              <a:rPr lang="ru-RU" sz="1600" u="sng" dirty="0">
                <a:ln>
                  <a:solidFill>
                    <a:sysClr val="windowText" lastClr="000000"/>
                  </a:solidFill>
                </a:ln>
                <a:solidFill>
                  <a:schemeClr val="accent6">
                    <a:lumMod val="75000"/>
                  </a:schemeClr>
                </a:solidFill>
                <a:hlinkClick r:id="rId7"/>
              </a:rPr>
              <a:t>psychology</a:t>
            </a:r>
            <a:r>
              <a:rPr lang="uk-UA" sz="1600" u="sng" dirty="0">
                <a:ln>
                  <a:solidFill>
                    <a:sysClr val="windowText" lastClr="000000"/>
                  </a:solidFill>
                </a:ln>
                <a:solidFill>
                  <a:schemeClr val="accent6">
                    <a:lumMod val="75000"/>
                  </a:schemeClr>
                </a:solidFill>
                <a:hlinkClick r:id="rId7"/>
              </a:rPr>
              <a:t>/</a:t>
            </a:r>
            <a:r>
              <a:rPr lang="ru-RU" sz="1600" u="sng" dirty="0">
                <a:ln>
                  <a:solidFill>
                    <a:sysClr val="windowText" lastClr="000000"/>
                  </a:solidFill>
                </a:ln>
                <a:solidFill>
                  <a:schemeClr val="accent6">
                    <a:lumMod val="75000"/>
                  </a:schemeClr>
                </a:solidFill>
                <a:hlinkClick r:id="rId7"/>
              </a:rPr>
              <a:t>communication</a:t>
            </a:r>
            <a:r>
              <a:rPr lang="uk-UA" sz="1600" u="sng" dirty="0">
                <a:ln>
                  <a:solidFill>
                    <a:sysClr val="windowText" lastClr="000000"/>
                  </a:solidFill>
                </a:ln>
                <a:solidFill>
                  <a:schemeClr val="accent6">
                    <a:lumMod val="75000"/>
                  </a:schemeClr>
                </a:solidFill>
                <a:hlinkClick r:id="rId7"/>
              </a:rPr>
              <a:t>/</a:t>
            </a:r>
            <a:r>
              <a:rPr lang="ru-RU" sz="1600" u="sng" dirty="0">
                <a:ln>
                  <a:solidFill>
                    <a:sysClr val="windowText" lastClr="000000"/>
                  </a:solidFill>
                </a:ln>
                <a:solidFill>
                  <a:schemeClr val="accent6">
                    <a:lumMod val="75000"/>
                  </a:schemeClr>
                </a:solidFill>
                <a:hlinkClick r:id="rId7"/>
              </a:rPr>
              <a:t>presentations</a:t>
            </a:r>
            <a:r>
              <a:rPr lang="uk-UA" sz="1600" u="sng" dirty="0">
                <a:ln>
                  <a:solidFill>
                    <a:sysClr val="windowText" lastClr="000000"/>
                  </a:solidFill>
                </a:ln>
                <a:solidFill>
                  <a:schemeClr val="accent6">
                    <a:lumMod val="75000"/>
                  </a:schemeClr>
                </a:solidFill>
                <a:hlinkClick r:id="rId7"/>
              </a:rPr>
              <a:t>/</a:t>
            </a:r>
            <a:endParaRPr lang="uk-UA" sz="1600" dirty="0">
              <a:ln>
                <a:solidFill>
                  <a:sysClr val="windowText" lastClr="000000"/>
                </a:solidFill>
              </a:ln>
              <a:solidFill>
                <a:schemeClr val="accent6">
                  <a:lumMod val="75000"/>
                </a:schemeClr>
              </a:solidFill>
            </a:endParaRPr>
          </a:p>
          <a:p>
            <a:pPr lvl="0">
              <a:buFont typeface="Wingdings" pitchFamily="2" charset="2"/>
              <a:buChar char="q"/>
            </a:pPr>
            <a:r>
              <a:rPr lang="ru-RU" sz="1600" u="sng" dirty="0">
                <a:ln>
                  <a:solidFill>
                    <a:sysClr val="windowText" lastClr="000000"/>
                  </a:solidFill>
                </a:ln>
                <a:solidFill>
                  <a:schemeClr val="accent6">
                    <a:lumMod val="75000"/>
                  </a:schemeClr>
                </a:solidFill>
                <a:hlinkClick r:id="rId8"/>
              </a:rPr>
              <a:t>http</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narod</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ru</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disk</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start</a:t>
            </a:r>
            <a:r>
              <a:rPr lang="uk-UA" sz="1600" u="sng" dirty="0">
                <a:ln>
                  <a:solidFill>
                    <a:sysClr val="windowText" lastClr="000000"/>
                  </a:solidFill>
                </a:ln>
                <a:solidFill>
                  <a:schemeClr val="accent6">
                    <a:lumMod val="75000"/>
                  </a:schemeClr>
                </a:solidFill>
                <a:hlinkClick r:id="rId8"/>
              </a:rPr>
              <a:t>/39.</a:t>
            </a:r>
            <a:r>
              <a:rPr lang="ru-RU" sz="1600" u="sng" dirty="0">
                <a:ln>
                  <a:solidFill>
                    <a:sysClr val="windowText" lastClr="000000"/>
                  </a:solidFill>
                </a:ln>
                <a:solidFill>
                  <a:schemeClr val="accent6">
                    <a:lumMod val="75000"/>
                  </a:schemeClr>
                </a:solidFill>
                <a:hlinkClick r:id="rId8"/>
              </a:rPr>
              <a:t>dl</a:t>
            </a:r>
            <a:r>
              <a:rPr lang="uk-UA" sz="1600" u="sng" dirty="0">
                <a:ln>
                  <a:solidFill>
                    <a:sysClr val="windowText" lastClr="000000"/>
                  </a:solidFill>
                </a:ln>
                <a:solidFill>
                  <a:schemeClr val="accent6">
                    <a:lumMod val="75000"/>
                  </a:schemeClr>
                </a:solidFill>
                <a:hlinkClick r:id="rId8"/>
              </a:rPr>
              <a:t>24</a:t>
            </a:r>
            <a:r>
              <a:rPr lang="ru-RU" sz="1600" u="sng" dirty="0">
                <a:ln>
                  <a:solidFill>
                    <a:sysClr val="windowText" lastClr="000000"/>
                  </a:solidFill>
                </a:ln>
                <a:solidFill>
                  <a:schemeClr val="accent6">
                    <a:lumMod val="75000"/>
                  </a:schemeClr>
                </a:solidFill>
                <a:hlinkClick r:id="rId8"/>
              </a:rPr>
              <a:t>se</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narod</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yandex</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ru</a:t>
            </a:r>
            <a:r>
              <a:rPr lang="uk-UA" sz="1600" u="sng" dirty="0">
                <a:ln>
                  <a:solidFill>
                    <a:sysClr val="windowText" lastClr="000000"/>
                  </a:solidFill>
                </a:ln>
                <a:solidFill>
                  <a:schemeClr val="accent6">
                    <a:lumMod val="75000"/>
                  </a:schemeClr>
                </a:solidFill>
                <a:hlinkClick r:id="rId8"/>
              </a:rPr>
              <a:t>/45827040001/</a:t>
            </a:r>
            <a:r>
              <a:rPr lang="ru-RU" sz="1600" u="sng" dirty="0">
                <a:ln>
                  <a:solidFill>
                    <a:sysClr val="windowText" lastClr="000000"/>
                  </a:solidFill>
                </a:ln>
                <a:solidFill>
                  <a:schemeClr val="accent6">
                    <a:lumMod val="75000"/>
                  </a:schemeClr>
                </a:solidFill>
                <a:hlinkClick r:id="rId8"/>
              </a:rPr>
              <a:t>h</a:t>
            </a:r>
            <a:r>
              <a:rPr lang="uk-UA" sz="1600" u="sng" dirty="0">
                <a:ln>
                  <a:solidFill>
                    <a:sysClr val="windowText" lastClr="000000"/>
                  </a:solidFill>
                </a:ln>
                <a:solidFill>
                  <a:schemeClr val="accent6">
                    <a:lumMod val="75000"/>
                  </a:schemeClr>
                </a:solidFill>
                <a:hlinkClick r:id="rId8"/>
              </a:rPr>
              <a:t>7</a:t>
            </a:r>
            <a:r>
              <a:rPr lang="ru-RU" sz="1600" u="sng" dirty="0">
                <a:ln>
                  <a:solidFill>
                    <a:sysClr val="windowText" lastClr="000000"/>
                  </a:solidFill>
                </a:ln>
                <a:solidFill>
                  <a:schemeClr val="accent6">
                    <a:lumMod val="75000"/>
                  </a:schemeClr>
                </a:solidFill>
                <a:hlinkClick r:id="rId8"/>
              </a:rPr>
              <a:t>ad</a:t>
            </a:r>
            <a:r>
              <a:rPr lang="uk-UA" sz="1600" u="sng" dirty="0">
                <a:ln>
                  <a:solidFill>
                    <a:sysClr val="windowText" lastClr="000000"/>
                  </a:solidFill>
                </a:ln>
                <a:solidFill>
                  <a:schemeClr val="accent6">
                    <a:lumMod val="75000"/>
                  </a:schemeClr>
                </a:solidFill>
                <a:hlinkClick r:id="rId8"/>
              </a:rPr>
              <a:t>7</a:t>
            </a:r>
            <a:r>
              <a:rPr lang="ru-RU" sz="1600" u="sng" dirty="0">
                <a:ln>
                  <a:solidFill>
                    <a:sysClr val="windowText" lastClr="000000"/>
                  </a:solidFill>
                </a:ln>
                <a:solidFill>
                  <a:schemeClr val="accent6">
                    <a:lumMod val="75000"/>
                  </a:schemeClr>
                </a:solidFill>
                <a:hlinkClick r:id="rId8"/>
              </a:rPr>
              <a:t>d</a:t>
            </a:r>
            <a:r>
              <a:rPr lang="uk-UA" sz="1600" u="sng" dirty="0">
                <a:ln>
                  <a:solidFill>
                    <a:sysClr val="windowText" lastClr="000000"/>
                  </a:solidFill>
                </a:ln>
                <a:solidFill>
                  <a:schemeClr val="accent6">
                    <a:lumMod val="75000"/>
                  </a:schemeClr>
                </a:solidFill>
                <a:hlinkClick r:id="rId8"/>
              </a:rPr>
              <a:t>0</a:t>
            </a:r>
            <a:r>
              <a:rPr lang="ru-RU" sz="1600" u="sng" dirty="0">
                <a:ln>
                  <a:solidFill>
                    <a:sysClr val="windowText" lastClr="000000"/>
                  </a:solidFill>
                </a:ln>
                <a:solidFill>
                  <a:schemeClr val="accent6">
                    <a:lumMod val="75000"/>
                  </a:schemeClr>
                </a:solidFill>
                <a:hlinkClick r:id="rId8"/>
              </a:rPr>
              <a:t>c</a:t>
            </a:r>
            <a:r>
              <a:rPr lang="uk-UA" sz="1600" u="sng" dirty="0">
                <a:ln>
                  <a:solidFill>
                    <a:sysClr val="windowText" lastClr="000000"/>
                  </a:solidFill>
                </a:ln>
                <a:solidFill>
                  <a:schemeClr val="accent6">
                    <a:lumMod val="75000"/>
                  </a:schemeClr>
                </a:solidFill>
                <a:hlinkClick r:id="rId8"/>
              </a:rPr>
              <a:t>6</a:t>
            </a:r>
            <a:r>
              <a:rPr lang="ru-RU" sz="1600" u="sng" dirty="0">
                <a:ln>
                  <a:solidFill>
                    <a:sysClr val="windowText" lastClr="000000"/>
                  </a:solidFill>
                </a:ln>
                <a:solidFill>
                  <a:schemeClr val="accent6">
                    <a:lumMod val="75000"/>
                  </a:schemeClr>
                </a:solidFill>
                <a:hlinkClick r:id="rId8"/>
              </a:rPr>
              <a:t>b</a:t>
            </a:r>
            <a:r>
              <a:rPr lang="uk-UA" sz="1600" u="sng" dirty="0">
                <a:ln>
                  <a:solidFill>
                    <a:sysClr val="windowText" lastClr="000000"/>
                  </a:solidFill>
                </a:ln>
                <a:solidFill>
                  <a:schemeClr val="accent6">
                    <a:lumMod val="75000"/>
                  </a:schemeClr>
                </a:solidFill>
                <a:hlinkClick r:id="rId8"/>
              </a:rPr>
              <a:t>97767</a:t>
            </a:r>
            <a:r>
              <a:rPr lang="ru-RU" sz="1600" u="sng" dirty="0">
                <a:ln>
                  <a:solidFill>
                    <a:sysClr val="windowText" lastClr="000000"/>
                  </a:solidFill>
                </a:ln>
                <a:solidFill>
                  <a:schemeClr val="accent6">
                    <a:lumMod val="75000"/>
                  </a:schemeClr>
                </a:solidFill>
                <a:hlinkClick r:id="rId8"/>
              </a:rPr>
              <a:t>b</a:t>
            </a:r>
            <a:r>
              <a:rPr lang="uk-UA" sz="1600" u="sng" dirty="0">
                <a:ln>
                  <a:solidFill>
                    <a:sysClr val="windowText" lastClr="000000"/>
                  </a:solidFill>
                </a:ln>
                <a:solidFill>
                  <a:schemeClr val="accent6">
                    <a:lumMod val="75000"/>
                  </a:schemeClr>
                </a:solidFill>
                <a:hlinkClick r:id="rId8"/>
              </a:rPr>
              <a:t>0</a:t>
            </a:r>
            <a:r>
              <a:rPr lang="ru-RU" sz="1600" u="sng" dirty="0">
                <a:ln>
                  <a:solidFill>
                    <a:sysClr val="windowText" lastClr="000000"/>
                  </a:solidFill>
                </a:ln>
                <a:solidFill>
                  <a:schemeClr val="accent6">
                    <a:lumMod val="75000"/>
                  </a:schemeClr>
                </a:solidFill>
                <a:hlinkClick r:id="rId8"/>
              </a:rPr>
              <a:t>c</a:t>
            </a:r>
            <a:r>
              <a:rPr lang="uk-UA" sz="1600" u="sng" dirty="0">
                <a:ln>
                  <a:solidFill>
                    <a:sysClr val="windowText" lastClr="000000"/>
                  </a:solidFill>
                </a:ln>
                <a:solidFill>
                  <a:schemeClr val="accent6">
                    <a:lumMod val="75000"/>
                  </a:schemeClr>
                </a:solidFill>
                <a:hlinkClick r:id="rId8"/>
              </a:rPr>
              <a:t>640</a:t>
            </a:r>
            <a:r>
              <a:rPr lang="ru-RU" sz="1600" u="sng" dirty="0">
                <a:ln>
                  <a:solidFill>
                    <a:sysClr val="windowText" lastClr="000000"/>
                  </a:solidFill>
                </a:ln>
                <a:solidFill>
                  <a:schemeClr val="accent6">
                    <a:lumMod val="75000"/>
                  </a:schemeClr>
                </a:solidFill>
                <a:hlinkClick r:id="rId8"/>
              </a:rPr>
              <a:t>fc</a:t>
            </a:r>
            <a:r>
              <a:rPr lang="uk-UA" sz="1600" u="sng" dirty="0">
                <a:ln>
                  <a:solidFill>
                    <a:sysClr val="windowText" lastClr="000000"/>
                  </a:solidFill>
                </a:ln>
                <a:solidFill>
                  <a:schemeClr val="accent6">
                    <a:lumMod val="75000"/>
                  </a:schemeClr>
                </a:solidFill>
                <a:hlinkClick r:id="rId8"/>
              </a:rPr>
              <a:t>64</a:t>
            </a:r>
            <a:r>
              <a:rPr lang="ru-RU" sz="1600" u="sng" dirty="0">
                <a:ln>
                  <a:solidFill>
                    <a:sysClr val="windowText" lastClr="000000"/>
                  </a:solidFill>
                </a:ln>
                <a:solidFill>
                  <a:schemeClr val="accent6">
                    <a:lumMod val="75000"/>
                  </a:schemeClr>
                </a:solidFill>
                <a:hlinkClick r:id="rId8"/>
              </a:rPr>
              <a:t>ef</a:t>
            </a:r>
            <a:r>
              <a:rPr lang="uk-UA" sz="1600" u="sng" dirty="0">
                <a:ln>
                  <a:solidFill>
                    <a:sysClr val="windowText" lastClr="000000"/>
                  </a:solidFill>
                </a:ln>
                <a:solidFill>
                  <a:schemeClr val="accent6">
                    <a:lumMod val="75000"/>
                  </a:schemeClr>
                </a:solidFill>
                <a:hlinkClick r:id="rId8"/>
              </a:rPr>
              <a:t>98990</a:t>
            </a:r>
            <a:r>
              <a:rPr lang="ru-RU" sz="1600" u="sng" dirty="0">
                <a:ln>
                  <a:solidFill>
                    <a:sysClr val="windowText" lastClr="000000"/>
                  </a:solidFill>
                </a:ln>
                <a:solidFill>
                  <a:schemeClr val="accent6">
                    <a:lumMod val="75000"/>
                  </a:schemeClr>
                </a:solidFill>
                <a:hlinkClick r:id="rId8"/>
              </a:rPr>
              <a:t>a</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Zima</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v</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Prostokvashino</a:t>
            </a:r>
            <a:r>
              <a:rPr lang="uk-UA" sz="1600" u="sng" dirty="0">
                <a:ln>
                  <a:solidFill>
                    <a:sysClr val="windowText" lastClr="000000"/>
                  </a:solidFill>
                </a:ln>
                <a:solidFill>
                  <a:schemeClr val="accent6">
                    <a:lumMod val="75000"/>
                  </a:schemeClr>
                </a:solidFill>
                <a:hlinkClick r:id="rId8"/>
              </a:rPr>
              <a:t>.1984.</a:t>
            </a:r>
            <a:r>
              <a:rPr lang="ru-RU" sz="1600" u="sng" dirty="0">
                <a:ln>
                  <a:solidFill>
                    <a:sysClr val="windowText" lastClr="000000"/>
                  </a:solidFill>
                </a:ln>
                <a:solidFill>
                  <a:schemeClr val="accent6">
                    <a:lumMod val="75000"/>
                  </a:schemeClr>
                </a:solidFill>
                <a:hlinkClick r:id="rId8"/>
              </a:rPr>
              <a:t>DVDRip</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Kinomagija</a:t>
            </a:r>
            <a:r>
              <a:rPr lang="uk-UA" sz="1600" u="sng" dirty="0">
                <a:ln>
                  <a:solidFill>
                    <a:sysClr val="windowText" lastClr="000000"/>
                  </a:solidFill>
                </a:ln>
                <a:solidFill>
                  <a:schemeClr val="accent6">
                    <a:lumMod val="75000"/>
                  </a:schemeClr>
                </a:solidFill>
                <a:hlinkClick r:id="rId8"/>
              </a:rPr>
              <a:t>.</a:t>
            </a:r>
            <a:r>
              <a:rPr lang="ru-RU" sz="1600" u="sng" dirty="0">
                <a:ln>
                  <a:solidFill>
                    <a:sysClr val="windowText" lastClr="000000"/>
                  </a:solidFill>
                </a:ln>
                <a:solidFill>
                  <a:schemeClr val="accent6">
                    <a:lumMod val="75000"/>
                  </a:schemeClr>
                </a:solidFill>
                <a:hlinkClick r:id="rId8"/>
              </a:rPr>
              <a:t>avi</a:t>
            </a:r>
            <a:endParaRPr lang="uk-UA" sz="1600" dirty="0">
              <a:ln>
                <a:solidFill>
                  <a:sysClr val="windowText" lastClr="000000"/>
                </a:solidFill>
              </a:ln>
              <a:solidFill>
                <a:schemeClr val="accent6">
                  <a:lumMod val="75000"/>
                </a:schemeClr>
              </a:solidFill>
            </a:endParaRPr>
          </a:p>
          <a:p>
            <a:endParaRPr lang="uk-UA" dirty="0"/>
          </a:p>
        </p:txBody>
      </p:sp>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26</a:t>
            </a:fld>
            <a:endParaRPr lang="ru-RU" dirty="0"/>
          </a:p>
        </p:txBody>
      </p:sp>
      <p:pic>
        <p:nvPicPr>
          <p:cNvPr id="5" name="Рисунок 4" descr="http://down-house.ru/uploads/images/00/95/78/2011/10/03/15feb5c397a88cf7e0c3b0ed648dff.jpg"/>
          <p:cNvPicPr/>
          <p:nvPr/>
        </p:nvPicPr>
        <p:blipFill>
          <a:blip r:embed="rId9">
            <a:extLst>
              <a:ext uri="{28A0092B-C50C-407E-A947-70E740481C1C}">
                <a14:useLocalDpi xmlns:a14="http://schemas.microsoft.com/office/drawing/2010/main" val="0"/>
              </a:ext>
            </a:extLst>
          </a:blip>
          <a:srcRect/>
          <a:stretch>
            <a:fillRect/>
          </a:stretch>
        </p:blipFill>
        <p:spPr bwMode="auto">
          <a:xfrm>
            <a:off x="348455" y="270160"/>
            <a:ext cx="2565183" cy="22235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2227264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3</a:t>
            </a:fld>
            <a:endParaRPr lang="ru-RU" dirty="0"/>
          </a:p>
        </p:txBody>
      </p:sp>
      <p:pic>
        <p:nvPicPr>
          <p:cNvPr id="1026" name="Picture 2" descr="i?id=108677650-54-72&amp;n=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5443" y="2204970"/>
            <a:ext cx="1797050" cy="1435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27" name="Picture 3" descr="AF12F2244C7D-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6" y="0"/>
            <a:ext cx="2479964" cy="20800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28" name="Picture 4" descr="114081208230027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62" y="4043481"/>
            <a:ext cx="4032738" cy="27080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30" name="Picture 6" descr="57647e30bf9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0000" y="3937975"/>
            <a:ext cx="4114800" cy="29190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242966" y="110151"/>
            <a:ext cx="6114174" cy="70788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4000" b="1" cap="all" spc="0" dirty="0" smtClean="0">
                <a:ln w="0"/>
                <a:solidFill>
                  <a:srgbClr val="FF0000"/>
                </a:solidFill>
                <a:effectLst>
                  <a:reflection blurRad="12700" stA="50000" endPos="50000" dist="5000" dir="5400000" sy="-100000" rotWithShape="0"/>
                </a:effectLst>
                <a:latin typeface="Mistral" pitchFamily="66" charset="0"/>
              </a:rPr>
              <a:t>СПІЛКУВАННЯ  В  ЖИТТІ  ТВАРИН</a:t>
            </a:r>
            <a:endParaRPr lang="ru-RU" sz="4000" b="1" cap="all" spc="0" dirty="0">
              <a:ln w="0"/>
              <a:solidFill>
                <a:srgbClr val="FF0000"/>
              </a:solidFill>
              <a:effectLst>
                <a:reflection blurRad="12700" stA="50000" endPos="50000" dist="5000" dir="5400000" sy="-100000" rotWithShape="0"/>
              </a:effectLst>
              <a:latin typeface="Mistral" pitchFamily="66" charset="0"/>
            </a:endParaRPr>
          </a:p>
        </p:txBody>
      </p:sp>
      <p:sp>
        <p:nvSpPr>
          <p:cNvPr id="3" name="TextBox 2"/>
          <p:cNvSpPr txBox="1"/>
          <p:nvPr/>
        </p:nvSpPr>
        <p:spPr>
          <a:xfrm>
            <a:off x="-1071" y="995462"/>
            <a:ext cx="6936514" cy="2862322"/>
          </a:xfrm>
          <a:prstGeom prst="rect">
            <a:avLst/>
          </a:prstGeom>
          <a:noFill/>
        </p:spPr>
        <p:txBody>
          <a:bodyPr wrap="none" rtlCol="0">
            <a:spAutoFit/>
          </a:bodyPr>
          <a:lstStyle/>
          <a:p>
            <a:pPr algn="ctr"/>
            <a:r>
              <a:rPr lang="uk-UA" sz="2000" dirty="0" smtClean="0">
                <a:latin typeface="Segoe Print" pitchFamily="2" charset="0"/>
              </a:rPr>
              <a:t>Важливе значення для тварин має звукова мова. </a:t>
            </a:r>
            <a:endParaRPr lang="uk-UA" sz="2000" dirty="0">
              <a:latin typeface="Segoe Print" pitchFamily="2" charset="0"/>
            </a:endParaRPr>
          </a:p>
          <a:p>
            <a:pPr algn="ctr"/>
            <a:r>
              <a:rPr lang="uk-UA" sz="2000" dirty="0">
                <a:latin typeface="Segoe Print" pitchFamily="2" charset="0"/>
              </a:rPr>
              <a:t>З</a:t>
            </a:r>
            <a:r>
              <a:rPr lang="uk-UA" sz="2000" dirty="0" smtClean="0">
                <a:latin typeface="Segoe Print" pitchFamily="2" charset="0"/>
              </a:rPr>
              <a:t>давен люди вважали, що кожна </a:t>
            </a:r>
          </a:p>
          <a:p>
            <a:pPr algn="ctr"/>
            <a:r>
              <a:rPr lang="uk-UA" sz="2000" dirty="0" smtClean="0">
                <a:latin typeface="Segoe Print" pitchFamily="2" charset="0"/>
              </a:rPr>
              <a:t>тварина, що </a:t>
            </a:r>
            <a:r>
              <a:rPr lang="uk-UA" sz="2000" dirty="0">
                <a:latin typeface="Segoe Print" pitchFamily="2" charset="0"/>
              </a:rPr>
              <a:t>Існує на Землі, має свою мову. </a:t>
            </a:r>
          </a:p>
          <a:p>
            <a:pPr algn="ctr"/>
            <a:r>
              <a:rPr lang="uk-UA" sz="2000" dirty="0" smtClean="0">
                <a:latin typeface="Segoe Print" pitchFamily="2" charset="0"/>
              </a:rPr>
              <a:t>Користуючись нею, </a:t>
            </a:r>
            <a:r>
              <a:rPr lang="uk-UA" sz="2000" dirty="0">
                <a:latin typeface="Segoe Print" pitchFamily="2" charset="0"/>
              </a:rPr>
              <a:t>птахи перемовляються </a:t>
            </a:r>
            <a:endParaRPr lang="uk-UA" sz="2000" dirty="0" smtClean="0">
              <a:latin typeface="Segoe Print" pitchFamily="2" charset="0"/>
            </a:endParaRPr>
          </a:p>
          <a:p>
            <a:pPr algn="ctr"/>
            <a:r>
              <a:rPr lang="uk-UA" sz="2000" dirty="0" smtClean="0">
                <a:latin typeface="Segoe Print" pitchFamily="2" charset="0"/>
              </a:rPr>
              <a:t>або летять геть, почувши сигнал</a:t>
            </a:r>
          </a:p>
          <a:p>
            <a:pPr algn="ctr"/>
            <a:r>
              <a:rPr lang="uk-UA" sz="2000" dirty="0">
                <a:latin typeface="Segoe Print" pitchFamily="2" charset="0"/>
              </a:rPr>
              <a:t>п</a:t>
            </a:r>
            <a:r>
              <a:rPr lang="uk-UA" sz="2000" dirty="0" smtClean="0">
                <a:latin typeface="Segoe Print" pitchFamily="2" charset="0"/>
              </a:rPr>
              <a:t>ро небезпеку та тривогу. У тварин є своя </a:t>
            </a:r>
          </a:p>
          <a:p>
            <a:pPr algn="ctr"/>
            <a:r>
              <a:rPr lang="uk-UA" sz="2000" dirty="0" smtClean="0">
                <a:latin typeface="Segoe Print" pitchFamily="2" charset="0"/>
              </a:rPr>
              <a:t>«мова», яка </a:t>
            </a:r>
            <a:r>
              <a:rPr lang="uk-UA" sz="2000" dirty="0">
                <a:latin typeface="Segoe Print" pitchFamily="2" charset="0"/>
              </a:rPr>
              <a:t>відображає їх стан. </a:t>
            </a:r>
            <a:endParaRPr lang="uk-UA" sz="2000" dirty="0" smtClean="0">
              <a:latin typeface="Segoe Print" pitchFamily="2" charset="0"/>
            </a:endParaRPr>
          </a:p>
          <a:p>
            <a:pPr algn="ctr"/>
            <a:r>
              <a:rPr lang="uk-UA" sz="2000" dirty="0" smtClean="0">
                <a:latin typeface="Segoe Print" pitchFamily="2" charset="0"/>
              </a:rPr>
              <a:t>Гарчання лева чути далеко – </a:t>
            </a:r>
          </a:p>
          <a:p>
            <a:pPr algn="ctr"/>
            <a:r>
              <a:rPr lang="uk-UA" sz="2000" dirty="0">
                <a:latin typeface="Segoe Print" pitchFamily="2" charset="0"/>
              </a:rPr>
              <a:t>т</a:t>
            </a:r>
            <a:r>
              <a:rPr lang="uk-UA" sz="2000" dirty="0" smtClean="0">
                <a:latin typeface="Segoe Print" pitchFamily="2" charset="0"/>
              </a:rPr>
              <a:t>ак цар звірів повідомляє про свою присутність.</a:t>
            </a:r>
            <a:endParaRPr lang="uk-UA" sz="2000" dirty="0">
              <a:latin typeface="Segoe Print" pitchFamily="2" charset="0"/>
            </a:endParaRPr>
          </a:p>
        </p:txBody>
      </p:sp>
    </p:spTree>
    <p:extLst>
      <p:ext uri="{BB962C8B-B14F-4D97-AF65-F5344CB8AC3E}">
        <p14:creationId xmlns:p14="http://schemas.microsoft.com/office/powerpoint/2010/main" val="40488982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4</a:t>
            </a:fld>
            <a:endParaRPr lang="ru-RU" dirty="0"/>
          </a:p>
        </p:txBody>
      </p:sp>
      <p:pic>
        <p:nvPicPr>
          <p:cNvPr id="2050" name="Picture 2" descr="21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5354" y="466470"/>
            <a:ext cx="3376245" cy="25240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2051" name="Picture 3" descr="12661_1600x1200-wallpaper-cb126771333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977"/>
          <a:stretch/>
        </p:blipFill>
        <p:spPr bwMode="auto">
          <a:xfrm>
            <a:off x="4466492" y="3597894"/>
            <a:ext cx="4525107" cy="30714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2052" name="Picture 4" descr="1254055309_471081"/>
          <p:cNvPicPr>
            <a:picLocks noChangeAspect="1" noChangeArrowheads="1"/>
          </p:cNvPicPr>
          <p:nvPr/>
        </p:nvPicPr>
        <p:blipFill rotWithShape="1">
          <a:blip r:embed="rId4">
            <a:extLst>
              <a:ext uri="{BEBA8EAE-BF5A-486C-A8C5-ECC9F3942E4B}">
                <a14:imgProps xmlns:a14="http://schemas.microsoft.com/office/drawing/2010/main">
                  <a14:imgLayer r:embed="rId5">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l="3620" t="10902" r="25792" b="5208"/>
          <a:stretch/>
        </p:blipFill>
        <p:spPr bwMode="auto">
          <a:xfrm>
            <a:off x="352308" y="3763253"/>
            <a:ext cx="3727938" cy="27407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64427" y="682183"/>
            <a:ext cx="6992620" cy="3170099"/>
          </a:xfrm>
          <a:prstGeom prst="rect">
            <a:avLst/>
          </a:prstGeom>
          <a:noFill/>
        </p:spPr>
        <p:txBody>
          <a:bodyPr wrap="none" rtlCol="0">
            <a:spAutoFit/>
          </a:bodyPr>
          <a:lstStyle/>
          <a:p>
            <a:r>
              <a:rPr lang="uk-UA" sz="2000" dirty="0" smtClean="0">
                <a:latin typeface="Segoe Print" pitchFamily="2" charset="0"/>
              </a:rPr>
              <a:t>    Що ж являють собою звуки, що</a:t>
            </a:r>
          </a:p>
          <a:p>
            <a:r>
              <a:rPr lang="uk-UA" sz="2000" dirty="0" smtClean="0">
                <a:solidFill>
                  <a:srgbClr val="FF0000"/>
                </a:solidFill>
                <a:latin typeface="Segoe Print" pitchFamily="2" charset="0"/>
              </a:rPr>
              <a:t>             </a:t>
            </a:r>
            <a:r>
              <a:rPr lang="uk-UA" sz="2000" dirty="0" smtClean="0">
                <a:latin typeface="Segoe Print" pitchFamily="2" charset="0"/>
              </a:rPr>
              <a:t>виказують</a:t>
            </a:r>
            <a:r>
              <a:rPr lang="uk-UA" sz="2000" dirty="0" smtClean="0">
                <a:solidFill>
                  <a:srgbClr val="FF0000"/>
                </a:solidFill>
                <a:latin typeface="Segoe Print" pitchFamily="2" charset="0"/>
              </a:rPr>
              <a:t> </a:t>
            </a:r>
            <a:r>
              <a:rPr lang="uk-UA" sz="2000" dirty="0" smtClean="0">
                <a:latin typeface="Segoe Print" pitchFamily="2" charset="0"/>
              </a:rPr>
              <a:t>тварини</a:t>
            </a:r>
            <a:r>
              <a:rPr lang="uk-UA" sz="2000" dirty="0">
                <a:latin typeface="Segoe Print" pitchFamily="2" charset="0"/>
              </a:rPr>
              <a:t>? </a:t>
            </a:r>
            <a:r>
              <a:rPr lang="uk-UA" sz="2000" dirty="0" smtClean="0">
                <a:solidFill>
                  <a:srgbClr val="FF0000"/>
                </a:solidFill>
                <a:latin typeface="Segoe Print" pitchFamily="2" charset="0"/>
              </a:rPr>
              <a:t> </a:t>
            </a:r>
          </a:p>
          <a:p>
            <a:r>
              <a:rPr lang="uk-UA" sz="2000" dirty="0" smtClean="0">
                <a:latin typeface="Segoe Print" pitchFamily="2" charset="0"/>
              </a:rPr>
              <a:t>Це сигнали, які виявляють їх </a:t>
            </a:r>
          </a:p>
          <a:p>
            <a:r>
              <a:rPr lang="uk-UA" sz="2000" dirty="0">
                <a:latin typeface="Segoe Print" pitchFamily="2" charset="0"/>
              </a:rPr>
              <a:t>с</a:t>
            </a:r>
            <a:r>
              <a:rPr lang="uk-UA" sz="2000" dirty="0" smtClean="0">
                <a:latin typeface="Segoe Print" pitchFamily="2" charset="0"/>
              </a:rPr>
              <a:t>тан, бажання та почуття – люті,</a:t>
            </a:r>
          </a:p>
          <a:p>
            <a:r>
              <a:rPr lang="uk-UA" sz="2000" dirty="0">
                <a:latin typeface="Segoe Print" pitchFamily="2" charset="0"/>
              </a:rPr>
              <a:t>т</a:t>
            </a:r>
            <a:r>
              <a:rPr lang="uk-UA" sz="2000" dirty="0" smtClean="0">
                <a:latin typeface="Segoe Print" pitchFamily="2" charset="0"/>
              </a:rPr>
              <a:t>ривоги, кохання. Але це не та мова.</a:t>
            </a:r>
          </a:p>
          <a:p>
            <a:r>
              <a:rPr lang="uk-UA" sz="2000" dirty="0">
                <a:latin typeface="Segoe Print" pitchFamily="2" charset="0"/>
              </a:rPr>
              <a:t>я</a:t>
            </a:r>
            <a:r>
              <a:rPr lang="uk-UA" sz="2000" dirty="0" smtClean="0">
                <a:latin typeface="Segoe Print" pitchFamily="2" charset="0"/>
              </a:rPr>
              <a:t>ку ми розуміємо. Усі знають, оскал</a:t>
            </a:r>
          </a:p>
          <a:p>
            <a:r>
              <a:rPr lang="uk-UA" sz="2000" dirty="0">
                <a:latin typeface="Segoe Print" pitchFamily="2" charset="0"/>
              </a:rPr>
              <a:t>м</a:t>
            </a:r>
            <a:r>
              <a:rPr lang="uk-UA" sz="2000" dirty="0" smtClean="0">
                <a:latin typeface="Segoe Print" pitchFamily="2" charset="0"/>
              </a:rPr>
              <a:t>орди або виразність очей тварини</a:t>
            </a:r>
          </a:p>
          <a:p>
            <a:r>
              <a:rPr lang="uk-UA" sz="2000" dirty="0">
                <a:latin typeface="Segoe Print" pitchFamily="2" charset="0"/>
              </a:rPr>
              <a:t>д</a:t>
            </a:r>
            <a:r>
              <a:rPr lang="uk-UA" sz="2000" dirty="0" smtClean="0">
                <a:latin typeface="Segoe Print" pitchFamily="2" charset="0"/>
              </a:rPr>
              <a:t>уже різняться в залежності від </a:t>
            </a:r>
          </a:p>
          <a:p>
            <a:r>
              <a:rPr lang="uk-UA" sz="2000" dirty="0" smtClean="0">
                <a:latin typeface="Segoe Print" pitchFamily="2" charset="0"/>
              </a:rPr>
              <a:t>настрою – спокійного, агресивного </a:t>
            </a:r>
            <a:r>
              <a:rPr lang="uk-UA" sz="2000" dirty="0">
                <a:latin typeface="Segoe Print" pitchFamily="2" charset="0"/>
              </a:rPr>
              <a:t>або грайливого</a:t>
            </a:r>
            <a:endParaRPr lang="uk-UA" sz="2000" dirty="0" smtClean="0">
              <a:latin typeface="Segoe Print" pitchFamily="2" charset="0"/>
            </a:endParaRPr>
          </a:p>
          <a:p>
            <a:r>
              <a:rPr lang="uk-UA" sz="2000" dirty="0" smtClean="0">
                <a:latin typeface="Segoe Print" pitchFamily="2" charset="0"/>
              </a:rPr>
              <a:t>.</a:t>
            </a:r>
            <a:endParaRPr lang="uk-UA" sz="2000" dirty="0">
              <a:latin typeface="Segoe Print" pitchFamily="2" charset="0"/>
            </a:endParaRPr>
          </a:p>
        </p:txBody>
      </p:sp>
    </p:spTree>
    <p:extLst>
      <p:ext uri="{BB962C8B-B14F-4D97-AF65-F5344CB8AC3E}">
        <p14:creationId xmlns:p14="http://schemas.microsoft.com/office/powerpoint/2010/main" val="24251656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5</a:t>
            </a:fld>
            <a:endParaRPr lang="ru-RU" dirty="0"/>
          </a:p>
        </p:txBody>
      </p:sp>
      <p:pic>
        <p:nvPicPr>
          <p:cNvPr id="1026" name="Picture 2" descr="Курица и петух"/>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295296" y="2469801"/>
            <a:ext cx="2726650" cy="20603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27" name="Picture 3" descr="15897"/>
          <p:cNvPicPr>
            <a:picLocks noChangeAspect="1" noChangeArrowheads="1"/>
          </p:cNvPicPr>
          <p:nvPr/>
        </p:nvPicPr>
        <p:blipFill rotWithShape="1">
          <a:blip r:embed="rId4">
            <a:extLst>
              <a:ext uri="{28A0092B-C50C-407E-A947-70E740481C1C}">
                <a14:useLocalDpi xmlns:a14="http://schemas.microsoft.com/office/drawing/2010/main" val="0"/>
              </a:ext>
            </a:extLst>
          </a:blip>
          <a:srcRect l="3284" r="2556" b="6716"/>
          <a:stretch/>
        </p:blipFill>
        <p:spPr bwMode="auto">
          <a:xfrm>
            <a:off x="6146344" y="4648323"/>
            <a:ext cx="3024553" cy="20777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28" name="Picture 4" descr="52724d3a5497d226c608d03768c01ba7"/>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770078" y="134814"/>
            <a:ext cx="2028092" cy="22186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29" name="Picture 5" descr="science-dolphins-thumbnail"/>
          <p:cNvPicPr>
            <a:picLocks noChangeAspect="1" noChangeArrowheads="1"/>
          </p:cNvPicPr>
          <p:nvPr/>
        </p:nvPicPr>
        <p:blipFill rotWithShape="1">
          <a:blip r:embed="rId7">
            <a:extLst>
              <a:ext uri="{28A0092B-C50C-407E-A947-70E740481C1C}">
                <a14:useLocalDpi xmlns:a14="http://schemas.microsoft.com/office/drawing/2010/main" val="0"/>
              </a:ext>
            </a:extLst>
          </a:blip>
          <a:srcRect l="3872" t="4313" r="7023" b="14654"/>
          <a:stretch/>
        </p:blipFill>
        <p:spPr bwMode="auto">
          <a:xfrm>
            <a:off x="3566395" y="2171702"/>
            <a:ext cx="2379785" cy="1940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30" name="Picture 6" descr="sempanze"/>
          <p:cNvPicPr>
            <a:picLocks noChangeAspect="1" noChangeArrowheads="1"/>
          </p:cNvPicPr>
          <p:nvPr/>
        </p:nvPicPr>
        <p:blipFill rotWithShape="1">
          <a:blip r:embed="rId8">
            <a:extLst>
              <a:ext uri="{28A0092B-C50C-407E-A947-70E740481C1C}">
                <a14:useLocalDpi xmlns:a14="http://schemas.microsoft.com/office/drawing/2010/main" val="0"/>
              </a:ext>
            </a:extLst>
          </a:blip>
          <a:srcRect t="6011" r="10139" b="3676"/>
          <a:stretch/>
        </p:blipFill>
        <p:spPr bwMode="auto">
          <a:xfrm>
            <a:off x="0" y="2469801"/>
            <a:ext cx="2584236" cy="21980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031" name="Picture 7" descr="21_podborka_3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26580" y="4111871"/>
            <a:ext cx="4419600" cy="26142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57264" y="287214"/>
            <a:ext cx="6040436" cy="1631216"/>
          </a:xfrm>
          <a:prstGeom prst="rect">
            <a:avLst/>
          </a:prstGeom>
          <a:noFill/>
        </p:spPr>
        <p:txBody>
          <a:bodyPr wrap="none" rtlCol="0">
            <a:spAutoFit/>
          </a:bodyPr>
          <a:lstStyle/>
          <a:p>
            <a:pPr algn="ctr"/>
            <a:r>
              <a:rPr lang="uk-UA" sz="2000" b="1" dirty="0" smtClean="0">
                <a:latin typeface="Segoe Print" pitchFamily="2" charset="0"/>
              </a:rPr>
              <a:t>Звукова сигналізація існує у всіх тварин.</a:t>
            </a:r>
          </a:p>
          <a:p>
            <a:pPr algn="ctr"/>
            <a:r>
              <a:rPr lang="uk-UA" sz="2000" b="1" dirty="0" smtClean="0">
                <a:latin typeface="Segoe Print" pitchFamily="2" charset="0"/>
              </a:rPr>
              <a:t>Наприклад, курка видає 13 різних звуків,</a:t>
            </a:r>
          </a:p>
          <a:p>
            <a:pPr algn="ctr"/>
            <a:r>
              <a:rPr lang="uk-UA" sz="2000" b="1" dirty="0" smtClean="0">
                <a:latin typeface="Segoe Print" pitchFamily="2" charset="0"/>
              </a:rPr>
              <a:t>Синиця – 90, шпаки – 120, </a:t>
            </a:r>
          </a:p>
          <a:p>
            <a:pPr algn="ctr"/>
            <a:r>
              <a:rPr lang="uk-UA" sz="2000" b="1" dirty="0" smtClean="0">
                <a:latin typeface="Segoe Print" pitchFamily="2" charset="0"/>
              </a:rPr>
              <a:t>сірі ворони – до 300, дельфіни – 32, </a:t>
            </a:r>
          </a:p>
          <a:p>
            <a:pPr algn="ctr"/>
            <a:r>
              <a:rPr lang="uk-UA" sz="2000" b="1" dirty="0" smtClean="0">
                <a:latin typeface="Segoe Print" pitchFamily="2" charset="0"/>
              </a:rPr>
              <a:t>мавпи - більше 40, коні – приблизно 100.</a:t>
            </a:r>
            <a:r>
              <a:rPr lang="uk-UA" sz="2000" b="1" dirty="0" smtClean="0">
                <a:solidFill>
                  <a:srgbClr val="FF0000"/>
                </a:solidFill>
                <a:latin typeface="Segoe Print" pitchFamily="2" charset="0"/>
              </a:rPr>
              <a:t> </a:t>
            </a:r>
            <a:endParaRPr lang="uk-UA" sz="2000" b="1" dirty="0">
              <a:solidFill>
                <a:srgbClr val="FF0000"/>
              </a:solidFill>
              <a:latin typeface="Segoe Print" pitchFamily="2" charset="0"/>
            </a:endParaRPr>
          </a:p>
        </p:txBody>
      </p:sp>
    </p:spTree>
    <p:extLst>
      <p:ext uri="{BB962C8B-B14F-4D97-AF65-F5344CB8AC3E}">
        <p14:creationId xmlns:p14="http://schemas.microsoft.com/office/powerpoint/2010/main" val="2734120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6</a:t>
            </a:fld>
            <a:endParaRPr lang="ru-RU" dirty="0"/>
          </a:p>
        </p:txBody>
      </p:sp>
      <p:pic>
        <p:nvPicPr>
          <p:cNvPr id="2050" name="Picture 2" descr="00c32c3ae55f"/>
          <p:cNvPicPr>
            <a:picLocks noChangeAspect="1" noChangeArrowheads="1"/>
          </p:cNvPicPr>
          <p:nvPr/>
        </p:nvPicPr>
        <p:blipFill rotWithShape="1">
          <a:blip r:embed="rId2">
            <a:extLst>
              <a:ext uri="{28A0092B-C50C-407E-A947-70E740481C1C}">
                <a14:useLocalDpi xmlns:a14="http://schemas.microsoft.com/office/drawing/2010/main" val="0"/>
              </a:ext>
            </a:extLst>
          </a:blip>
          <a:srcRect t="22820" b="7179"/>
          <a:stretch/>
        </p:blipFill>
        <p:spPr bwMode="auto">
          <a:xfrm>
            <a:off x="3188676" y="4562872"/>
            <a:ext cx="2790092" cy="16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2051" name="Picture 3" descr="80cd06816477ff441b4ef6ae08b434724b9cd021"/>
          <p:cNvPicPr>
            <a:picLocks noChangeAspect="1" noChangeArrowheads="1"/>
          </p:cNvPicPr>
          <p:nvPr/>
        </p:nvPicPr>
        <p:blipFill rotWithShape="1">
          <a:blip r:embed="rId3">
            <a:extLst>
              <a:ext uri="{28A0092B-C50C-407E-A947-70E740481C1C}">
                <a14:useLocalDpi xmlns:a14="http://schemas.microsoft.com/office/drawing/2010/main" val="0"/>
              </a:ext>
            </a:extLst>
          </a:blip>
          <a:srcRect l="11678" b="8411"/>
          <a:stretch/>
        </p:blipFill>
        <p:spPr bwMode="auto">
          <a:xfrm>
            <a:off x="6253722" y="376813"/>
            <a:ext cx="2825261" cy="2016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2052" name="Picture 4" descr="Trichogaster-leeri_en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092" y="4729041"/>
            <a:ext cx="2590800" cy="1860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2054" name="Picture 6" descr="www_antoloji_com_1467606_477"/>
          <p:cNvPicPr>
            <a:picLocks noChangeAspect="1" noChangeArrowheads="1"/>
          </p:cNvPicPr>
          <p:nvPr/>
        </p:nvPicPr>
        <p:blipFill rotWithShape="1">
          <a:blip r:embed="rId5">
            <a:extLst>
              <a:ext uri="{28A0092B-C50C-407E-A947-70E740481C1C}">
                <a14:useLocalDpi xmlns:a14="http://schemas.microsoft.com/office/drawing/2010/main" val="0"/>
              </a:ext>
            </a:extLst>
          </a:blip>
          <a:srcRect l="2188" t="12848" r="19937" b="6451"/>
          <a:stretch/>
        </p:blipFill>
        <p:spPr bwMode="auto">
          <a:xfrm>
            <a:off x="6131167" y="3446979"/>
            <a:ext cx="3012831" cy="22738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96839" y="529553"/>
            <a:ext cx="6571030" cy="3477875"/>
          </a:xfrm>
          <a:prstGeom prst="rect">
            <a:avLst/>
          </a:prstGeom>
          <a:noFill/>
        </p:spPr>
        <p:txBody>
          <a:bodyPr wrap="none" rtlCol="0">
            <a:spAutoFit/>
          </a:bodyPr>
          <a:lstStyle/>
          <a:p>
            <a:pPr algn="ctr"/>
            <a:r>
              <a:rPr lang="uk-UA" sz="2000" dirty="0" smtClean="0">
                <a:latin typeface="Segoe Print" pitchFamily="2" charset="0"/>
              </a:rPr>
              <a:t>Досліди вносять зміни в приказку:</a:t>
            </a:r>
          </a:p>
          <a:p>
            <a:pPr algn="ctr"/>
            <a:r>
              <a:rPr lang="uk-UA" sz="2000" dirty="0" smtClean="0">
                <a:latin typeface="Segoe Print" pitchFamily="2" charset="0"/>
              </a:rPr>
              <a:t>«Німий мов риба». Як доведено, риби</a:t>
            </a:r>
          </a:p>
          <a:p>
            <a:pPr algn="ctr"/>
            <a:r>
              <a:rPr lang="uk-UA" sz="2000" dirty="0">
                <a:latin typeface="Segoe Print" pitchFamily="2" charset="0"/>
              </a:rPr>
              <a:t>в</a:t>
            </a:r>
            <a:r>
              <a:rPr lang="uk-UA" sz="2000" dirty="0" smtClean="0">
                <a:latin typeface="Segoe Print" pitchFamily="2" charset="0"/>
              </a:rPr>
              <a:t>идають багато різних звуків та </a:t>
            </a:r>
          </a:p>
          <a:p>
            <a:pPr algn="ctr"/>
            <a:r>
              <a:rPr lang="uk-UA" sz="2000" dirty="0">
                <a:latin typeface="Segoe Print" pitchFamily="2" charset="0"/>
              </a:rPr>
              <a:t>в</a:t>
            </a:r>
            <a:r>
              <a:rPr lang="uk-UA" sz="2000" dirty="0" smtClean="0">
                <a:latin typeface="Segoe Print" pitchFamily="2" charset="0"/>
              </a:rPr>
              <a:t>икористовують їх для спілкування у зграї.</a:t>
            </a:r>
          </a:p>
          <a:p>
            <a:pPr algn="ctr"/>
            <a:r>
              <a:rPr lang="uk-UA" sz="2000" dirty="0" smtClean="0">
                <a:latin typeface="Segoe Print" pitchFamily="2" charset="0"/>
              </a:rPr>
              <a:t>Як встановили американські вченні, риби</a:t>
            </a:r>
          </a:p>
          <a:p>
            <a:pPr algn="ctr"/>
            <a:r>
              <a:rPr lang="uk-UA" sz="2000" dirty="0">
                <a:latin typeface="Segoe Print" pitchFamily="2" charset="0"/>
              </a:rPr>
              <a:t>к</a:t>
            </a:r>
            <a:r>
              <a:rPr lang="uk-UA" sz="2000" dirty="0" smtClean="0">
                <a:latin typeface="Segoe Print" pitchFamily="2" charset="0"/>
              </a:rPr>
              <a:t>ашляють, чхають, хриплять, якщо </a:t>
            </a:r>
          </a:p>
          <a:p>
            <a:pPr algn="ctr"/>
            <a:r>
              <a:rPr lang="uk-UA" sz="2000" dirty="0">
                <a:latin typeface="Segoe Print" pitchFamily="2" charset="0"/>
              </a:rPr>
              <a:t>в</a:t>
            </a:r>
            <a:r>
              <a:rPr lang="uk-UA" sz="2000" dirty="0" smtClean="0">
                <a:latin typeface="Segoe Print" pitchFamily="2" charset="0"/>
              </a:rPr>
              <a:t>ода не відповідає умовам, до яких вони звикли.</a:t>
            </a:r>
          </a:p>
          <a:p>
            <a:pPr algn="ctr"/>
            <a:r>
              <a:rPr lang="uk-UA" sz="2000" dirty="0" smtClean="0">
                <a:latin typeface="Segoe Print" pitchFamily="2" charset="0"/>
              </a:rPr>
              <a:t>Звуки, що видають риби, схожі на урчання,</a:t>
            </a:r>
          </a:p>
          <a:p>
            <a:pPr algn="ctr"/>
            <a:r>
              <a:rPr lang="uk-UA" sz="2000" dirty="0">
                <a:latin typeface="Segoe Print" pitchFamily="2" charset="0"/>
              </a:rPr>
              <a:t>п</a:t>
            </a:r>
            <a:r>
              <a:rPr lang="uk-UA" sz="2000" dirty="0" smtClean="0">
                <a:latin typeface="Segoe Print" pitchFamily="2" charset="0"/>
              </a:rPr>
              <a:t>иск, каркання навіть хрюкання, а у риби</a:t>
            </a:r>
          </a:p>
          <a:p>
            <a:pPr algn="ctr"/>
            <a:r>
              <a:rPr lang="uk-UA" sz="2000" dirty="0">
                <a:latin typeface="Segoe Print" pitchFamily="2" charset="0"/>
              </a:rPr>
              <a:t>ц</a:t>
            </a:r>
            <a:r>
              <a:rPr lang="uk-UA" sz="2000" dirty="0" smtClean="0">
                <a:latin typeface="Segoe Print" pitchFamily="2" charset="0"/>
              </a:rPr>
              <a:t>инглоссус взагалі на баси органа, </a:t>
            </a:r>
          </a:p>
          <a:p>
            <a:pPr algn="ctr"/>
            <a:r>
              <a:rPr lang="uk-UA" sz="2000" dirty="0">
                <a:latin typeface="Segoe Print" pitchFamily="2" charset="0"/>
              </a:rPr>
              <a:t>д</a:t>
            </a:r>
            <a:r>
              <a:rPr lang="uk-UA" sz="2000" dirty="0" smtClean="0">
                <a:latin typeface="Segoe Print" pitchFamily="2" charset="0"/>
              </a:rPr>
              <a:t>звін та звуки великої арфи.</a:t>
            </a:r>
            <a:endParaRPr lang="uk-UA" sz="2000" dirty="0">
              <a:latin typeface="Segoe Print" pitchFamily="2" charset="0"/>
            </a:endParaRPr>
          </a:p>
        </p:txBody>
      </p:sp>
    </p:spTree>
    <p:extLst>
      <p:ext uri="{BB962C8B-B14F-4D97-AF65-F5344CB8AC3E}">
        <p14:creationId xmlns:p14="http://schemas.microsoft.com/office/powerpoint/2010/main" val="286301847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7</a:t>
            </a:fld>
            <a:endParaRPr lang="ru-RU" dirty="0"/>
          </a:p>
        </p:txBody>
      </p:sp>
      <p:pic>
        <p:nvPicPr>
          <p:cNvPr id="3074" name="Picture 2" descr="dogbite"/>
          <p:cNvPicPr>
            <a:picLocks noChangeAspect="1" noChangeArrowheads="1"/>
          </p:cNvPicPr>
          <p:nvPr/>
        </p:nvPicPr>
        <p:blipFill rotWithShape="1">
          <a:blip r:embed="rId2">
            <a:extLst>
              <a:ext uri="{28A0092B-C50C-407E-A947-70E740481C1C}">
                <a14:useLocalDpi xmlns:a14="http://schemas.microsoft.com/office/drawing/2010/main" val="0"/>
              </a:ext>
            </a:extLst>
          </a:blip>
          <a:srcRect l="4517" t="4956" r="3072" b="5834"/>
          <a:stretch/>
        </p:blipFill>
        <p:spPr bwMode="auto">
          <a:xfrm>
            <a:off x="6295292" y="128954"/>
            <a:ext cx="2848708" cy="18053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3075" name="Picture 3" descr="BRcXE1s1X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3395" y="2053980"/>
            <a:ext cx="2678967" cy="21384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3076" name="Picture 4" descr="GtmlnpL-YQs"/>
          <p:cNvPicPr>
            <a:picLocks noChangeAspect="1" noChangeArrowheads="1"/>
          </p:cNvPicPr>
          <p:nvPr/>
        </p:nvPicPr>
        <p:blipFill rotWithShape="1">
          <a:blip r:embed="rId4">
            <a:extLst>
              <a:ext uri="{28A0092B-C50C-407E-A947-70E740481C1C}">
                <a14:useLocalDpi xmlns:a14="http://schemas.microsoft.com/office/drawing/2010/main" val="0"/>
              </a:ext>
            </a:extLst>
          </a:blip>
          <a:srcRect l="19031" r="17647"/>
          <a:stretch/>
        </p:blipFill>
        <p:spPr bwMode="auto">
          <a:xfrm>
            <a:off x="5137638" y="4192465"/>
            <a:ext cx="2315308" cy="25204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3077" name="Picture 5" descr="08bae6d716c93d475598fe4d137_pre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4692" y="4876800"/>
            <a:ext cx="2989385" cy="16998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0835" y="627717"/>
            <a:ext cx="6189515" cy="4401205"/>
          </a:xfrm>
          <a:prstGeom prst="rect">
            <a:avLst/>
          </a:prstGeom>
          <a:noFill/>
        </p:spPr>
        <p:txBody>
          <a:bodyPr wrap="none" rtlCol="0">
            <a:spAutoFit/>
          </a:bodyPr>
          <a:lstStyle/>
          <a:p>
            <a:pPr algn="ctr"/>
            <a:r>
              <a:rPr lang="uk-UA" sz="2000" u="sng" dirty="0" smtClean="0">
                <a:latin typeface="Segoe Print" pitchFamily="2" charset="0"/>
              </a:rPr>
              <a:t>Собака злиться </a:t>
            </a:r>
            <a:r>
              <a:rPr lang="uk-UA" sz="2000" dirty="0" smtClean="0">
                <a:latin typeface="Segoe Print" pitchFamily="2" charset="0"/>
              </a:rPr>
              <a:t>– вона гавкає та гарчить,</a:t>
            </a:r>
          </a:p>
          <a:p>
            <a:pPr algn="ctr"/>
            <a:r>
              <a:rPr lang="uk-UA" sz="2000" dirty="0">
                <a:latin typeface="Segoe Print" pitchFamily="2" charset="0"/>
              </a:rPr>
              <a:t>п</a:t>
            </a:r>
            <a:r>
              <a:rPr lang="uk-UA" sz="2000" dirty="0" smtClean="0">
                <a:latin typeface="Segoe Print" pitchFamily="2" charset="0"/>
              </a:rPr>
              <a:t>ри цьому оскалює зуби та </a:t>
            </a:r>
          </a:p>
          <a:p>
            <a:pPr algn="ctr"/>
            <a:r>
              <a:rPr lang="uk-UA" sz="2000" dirty="0" smtClean="0">
                <a:latin typeface="Segoe Print" pitchFamily="2" charset="0"/>
              </a:rPr>
              <a:t>притискається до землі.</a:t>
            </a:r>
          </a:p>
          <a:p>
            <a:pPr algn="ctr"/>
            <a:r>
              <a:rPr lang="uk-UA" sz="2000" u="sng" dirty="0" smtClean="0">
                <a:latin typeface="Segoe Print" pitchFamily="2" charset="0"/>
              </a:rPr>
              <a:t>Собака налякана </a:t>
            </a:r>
            <a:r>
              <a:rPr lang="uk-UA" sz="2000" dirty="0" smtClean="0">
                <a:latin typeface="Segoe Print" pitchFamily="2" charset="0"/>
              </a:rPr>
              <a:t>– вона притискає хвіст </a:t>
            </a:r>
          </a:p>
          <a:p>
            <a:pPr algn="ctr"/>
            <a:r>
              <a:rPr lang="uk-UA" sz="2000" dirty="0">
                <a:latin typeface="Segoe Print" pitchFamily="2" charset="0"/>
              </a:rPr>
              <a:t>т</a:t>
            </a:r>
            <a:r>
              <a:rPr lang="uk-UA" sz="2000" dirty="0" smtClean="0">
                <a:latin typeface="Segoe Print" pitchFamily="2" charset="0"/>
              </a:rPr>
              <a:t>а вуха</a:t>
            </a:r>
            <a:r>
              <a:rPr lang="uk-UA" sz="2000" dirty="0">
                <a:latin typeface="Segoe Print" pitchFamily="2" charset="0"/>
              </a:rPr>
              <a:t>, може притиснутись до землі</a:t>
            </a:r>
            <a:endParaRPr lang="uk-UA" sz="2000" dirty="0" smtClean="0">
              <a:latin typeface="Segoe Print" pitchFamily="2" charset="0"/>
            </a:endParaRPr>
          </a:p>
          <a:p>
            <a:pPr algn="ctr"/>
            <a:r>
              <a:rPr lang="uk-UA" sz="2000" dirty="0" smtClean="0">
                <a:latin typeface="Segoe Print" pitchFamily="2" charset="0"/>
              </a:rPr>
              <a:t>та повзти.</a:t>
            </a:r>
          </a:p>
          <a:p>
            <a:pPr algn="ctr"/>
            <a:r>
              <a:rPr lang="uk-UA" sz="2000" u="sng" dirty="0" smtClean="0">
                <a:latin typeface="Segoe Print" pitchFamily="2" charset="0"/>
              </a:rPr>
              <a:t>Задоволена</a:t>
            </a:r>
            <a:r>
              <a:rPr lang="uk-UA" sz="2000" dirty="0" smtClean="0">
                <a:latin typeface="Segoe Print" pitchFamily="2" charset="0"/>
              </a:rPr>
              <a:t> – собака виляє хвостом з </a:t>
            </a:r>
          </a:p>
          <a:p>
            <a:pPr algn="ctr"/>
            <a:r>
              <a:rPr lang="uk-UA" sz="2000" dirty="0" smtClean="0">
                <a:latin typeface="Segoe Print" pitchFamily="2" charset="0"/>
              </a:rPr>
              <a:t>радощів та задоволення. Вона підіймає вуха </a:t>
            </a:r>
          </a:p>
          <a:p>
            <a:pPr algn="ctr"/>
            <a:r>
              <a:rPr lang="uk-UA" sz="2000" dirty="0">
                <a:latin typeface="Segoe Print" pitchFamily="2" charset="0"/>
              </a:rPr>
              <a:t>т</a:t>
            </a:r>
            <a:r>
              <a:rPr lang="uk-UA" sz="2000" dirty="0" smtClean="0">
                <a:latin typeface="Segoe Print" pitchFamily="2" charset="0"/>
              </a:rPr>
              <a:t>а підтягувати губи, немов посміхаючись.</a:t>
            </a:r>
          </a:p>
          <a:p>
            <a:pPr algn="ctr"/>
            <a:r>
              <a:rPr lang="uk-UA" sz="2000" u="sng" dirty="0" smtClean="0">
                <a:latin typeface="Segoe Print" pitchFamily="2" charset="0"/>
              </a:rPr>
              <a:t>Цікавиться</a:t>
            </a:r>
            <a:r>
              <a:rPr lang="uk-UA" sz="2000" dirty="0" smtClean="0">
                <a:latin typeface="Segoe Print" pitchFamily="2" charset="0"/>
              </a:rPr>
              <a:t> - сидить тихенько, </a:t>
            </a:r>
          </a:p>
          <a:p>
            <a:pPr algn="ctr"/>
            <a:r>
              <a:rPr lang="uk-UA" sz="2000" dirty="0">
                <a:latin typeface="Segoe Print" pitchFamily="2" charset="0"/>
              </a:rPr>
              <a:t>с</a:t>
            </a:r>
            <a:r>
              <a:rPr lang="uk-UA" sz="2000" dirty="0" smtClean="0">
                <a:latin typeface="Segoe Print" pitchFamily="2" charset="0"/>
              </a:rPr>
              <a:t>постерігає та </a:t>
            </a:r>
            <a:r>
              <a:rPr lang="uk-UA" sz="2000" dirty="0">
                <a:latin typeface="Segoe Print" pitchFamily="2" charset="0"/>
              </a:rPr>
              <a:t>чекає, </a:t>
            </a:r>
            <a:endParaRPr lang="uk-UA" sz="2000" dirty="0" smtClean="0">
              <a:latin typeface="Segoe Print" pitchFamily="2" charset="0"/>
            </a:endParaRPr>
          </a:p>
          <a:p>
            <a:pPr algn="ctr"/>
            <a:r>
              <a:rPr lang="uk-UA" sz="2000" dirty="0" smtClean="0">
                <a:latin typeface="Segoe Print" pitchFamily="2" charset="0"/>
              </a:rPr>
              <a:t>на </a:t>
            </a:r>
            <a:r>
              <a:rPr lang="uk-UA" sz="2000" dirty="0">
                <a:latin typeface="Segoe Print" pitchFamily="2" charset="0"/>
              </a:rPr>
              <a:t>те що трапиться далі.</a:t>
            </a:r>
          </a:p>
          <a:p>
            <a:endParaRPr lang="uk-UA" sz="2000" dirty="0" smtClean="0">
              <a:latin typeface="Segoe Print" pitchFamily="2" charset="0"/>
            </a:endParaRPr>
          </a:p>
          <a:p>
            <a:endParaRPr lang="uk-UA" sz="2000" dirty="0">
              <a:latin typeface="Segoe Print" pitchFamily="2" charset="0"/>
            </a:endParaRPr>
          </a:p>
        </p:txBody>
      </p:sp>
    </p:spTree>
    <p:extLst>
      <p:ext uri="{BB962C8B-B14F-4D97-AF65-F5344CB8AC3E}">
        <p14:creationId xmlns:p14="http://schemas.microsoft.com/office/powerpoint/2010/main" val="297395475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F6CD533-67FD-4D92-9AB5-7D3BEA8F1B03}" type="slidenum">
              <a:rPr lang="ru-RU" smtClean="0"/>
              <a:pPr>
                <a:defRPr/>
              </a:pPr>
              <a:t>8</a:t>
            </a:fld>
            <a:endParaRPr lang="ru-RU" dirty="0"/>
          </a:p>
        </p:txBody>
      </p:sp>
      <p:pic>
        <p:nvPicPr>
          <p:cNvPr id="4099" name="Picture 3" descr="dog-hotel-play-all-day"/>
          <p:cNvPicPr>
            <a:picLocks noChangeAspect="1" noChangeArrowheads="1"/>
          </p:cNvPicPr>
          <p:nvPr/>
        </p:nvPicPr>
        <p:blipFill rotWithShape="1">
          <a:blip r:embed="rId2">
            <a:extLst>
              <a:ext uri="{28A0092B-C50C-407E-A947-70E740481C1C}">
                <a14:useLocalDpi xmlns:a14="http://schemas.microsoft.com/office/drawing/2010/main" val="0"/>
              </a:ext>
            </a:extLst>
          </a:blip>
          <a:srcRect r="42997"/>
          <a:stretch/>
        </p:blipFill>
        <p:spPr bwMode="auto">
          <a:xfrm>
            <a:off x="5584946" y="2074887"/>
            <a:ext cx="3559053" cy="2301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4098" name="Picture 2" descr="139116_750x650"/>
          <p:cNvPicPr>
            <a:picLocks noChangeAspect="1" noChangeArrowheads="1"/>
          </p:cNvPicPr>
          <p:nvPr/>
        </p:nvPicPr>
        <p:blipFill rotWithShape="1">
          <a:blip r:embed="rId3">
            <a:extLst>
              <a:ext uri="{28A0092B-C50C-407E-A947-70E740481C1C}">
                <a14:useLocalDpi xmlns:a14="http://schemas.microsoft.com/office/drawing/2010/main" val="0"/>
              </a:ext>
            </a:extLst>
          </a:blip>
          <a:srcRect t="15274" r="17356" b="8357"/>
          <a:stretch/>
        </p:blipFill>
        <p:spPr bwMode="auto">
          <a:xfrm>
            <a:off x="5036159" y="0"/>
            <a:ext cx="2708031" cy="22508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4100" name="Picture 4" descr="06052010-3"/>
          <p:cNvPicPr>
            <a:picLocks noChangeAspect="1" noChangeArrowheads="1"/>
          </p:cNvPicPr>
          <p:nvPr/>
        </p:nvPicPr>
        <p:blipFill rotWithShape="1">
          <a:blip r:embed="rId4">
            <a:extLst>
              <a:ext uri="{28A0092B-C50C-407E-A947-70E740481C1C}">
                <a14:useLocalDpi xmlns:a14="http://schemas.microsoft.com/office/drawing/2010/main" val="0"/>
              </a:ext>
            </a:extLst>
          </a:blip>
          <a:srcRect l="11522" t="16252" r="8871" b="6923"/>
          <a:stretch/>
        </p:blipFill>
        <p:spPr bwMode="auto">
          <a:xfrm>
            <a:off x="6942259" y="4212640"/>
            <a:ext cx="2092569" cy="20046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4101" name="Picture 5" descr="dog-wag-tail-bsabarnowl-flic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16769" y="5214963"/>
            <a:ext cx="1725490" cy="13727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38545" y="993183"/>
            <a:ext cx="6984604" cy="4524315"/>
          </a:xfrm>
          <a:prstGeom prst="rect">
            <a:avLst/>
          </a:prstGeom>
          <a:noFill/>
        </p:spPr>
        <p:txBody>
          <a:bodyPr wrap="none" rtlCol="0">
            <a:spAutoFit/>
          </a:bodyPr>
          <a:lstStyle/>
          <a:p>
            <a:r>
              <a:rPr lang="uk-UA" u="sng" dirty="0" smtClean="0">
                <a:latin typeface="Segoe Print" pitchFamily="2" charset="0"/>
              </a:rPr>
              <a:t>Хоче погратися </a:t>
            </a:r>
            <a:r>
              <a:rPr lang="uk-UA" dirty="0" smtClean="0">
                <a:latin typeface="Segoe Print" pitchFamily="2" charset="0"/>
              </a:rPr>
              <a:t>– кладе голову</a:t>
            </a:r>
          </a:p>
          <a:p>
            <a:r>
              <a:rPr lang="uk-UA" dirty="0">
                <a:latin typeface="Segoe Print" pitchFamily="2" charset="0"/>
              </a:rPr>
              <a:t>н</a:t>
            </a:r>
            <a:r>
              <a:rPr lang="uk-UA" dirty="0" smtClean="0">
                <a:latin typeface="Segoe Print" pitchFamily="2" charset="0"/>
              </a:rPr>
              <a:t>а передні лапи та підіймає</a:t>
            </a:r>
          </a:p>
          <a:p>
            <a:r>
              <a:rPr lang="uk-UA" dirty="0">
                <a:latin typeface="Segoe Print" pitchFamily="2" charset="0"/>
              </a:rPr>
              <a:t>з</a:t>
            </a:r>
            <a:r>
              <a:rPr lang="uk-UA" dirty="0" smtClean="0">
                <a:latin typeface="Segoe Print" pitchFamily="2" charset="0"/>
              </a:rPr>
              <a:t>адню частину тулуба (грайливий</a:t>
            </a:r>
          </a:p>
          <a:p>
            <a:r>
              <a:rPr lang="uk-UA" dirty="0">
                <a:latin typeface="Segoe Print" pitchFamily="2" charset="0"/>
              </a:rPr>
              <a:t>у</a:t>
            </a:r>
            <a:r>
              <a:rPr lang="uk-UA" dirty="0" smtClean="0">
                <a:latin typeface="Segoe Print" pitchFamily="2" charset="0"/>
              </a:rPr>
              <a:t>клін), може виляти хвостом,</a:t>
            </a:r>
          </a:p>
          <a:p>
            <a:r>
              <a:rPr lang="uk-UA" dirty="0">
                <a:latin typeface="Segoe Print" pitchFamily="2" charset="0"/>
              </a:rPr>
              <a:t>п</a:t>
            </a:r>
            <a:r>
              <a:rPr lang="uk-UA" dirty="0" smtClean="0">
                <a:latin typeface="Segoe Print" pitchFamily="2" charset="0"/>
              </a:rPr>
              <a:t>ідіймати вуха.</a:t>
            </a:r>
          </a:p>
          <a:p>
            <a:endParaRPr lang="uk-UA" u="sng" dirty="0" smtClean="0">
              <a:latin typeface="Segoe Print" pitchFamily="2" charset="0"/>
            </a:endParaRPr>
          </a:p>
          <a:p>
            <a:r>
              <a:rPr lang="uk-UA" u="sng" dirty="0" smtClean="0">
                <a:latin typeface="Segoe Print" pitchFamily="2" charset="0"/>
              </a:rPr>
              <a:t>Вітає </a:t>
            </a:r>
            <a:r>
              <a:rPr lang="uk-UA" dirty="0" smtClean="0">
                <a:latin typeface="Segoe Print" pitchFamily="2" charset="0"/>
              </a:rPr>
              <a:t>– стрибає, намагаючись</a:t>
            </a:r>
          </a:p>
          <a:p>
            <a:r>
              <a:rPr lang="uk-UA" dirty="0">
                <a:latin typeface="Segoe Print" pitchFamily="2" charset="0"/>
              </a:rPr>
              <a:t>л</a:t>
            </a:r>
            <a:r>
              <a:rPr lang="uk-UA" dirty="0" smtClean="0">
                <a:latin typeface="Segoe Print" pitchFamily="2" charset="0"/>
              </a:rPr>
              <a:t>изнути обличчя, </a:t>
            </a:r>
            <a:r>
              <a:rPr lang="uk-UA" dirty="0">
                <a:latin typeface="Segoe Print" pitchFamily="2" charset="0"/>
              </a:rPr>
              <a:t>я</a:t>
            </a:r>
            <a:r>
              <a:rPr lang="uk-UA" dirty="0" smtClean="0">
                <a:latin typeface="Segoe Print" pitchFamily="2" charset="0"/>
              </a:rPr>
              <a:t>кщо ви довго</a:t>
            </a:r>
          </a:p>
          <a:p>
            <a:r>
              <a:rPr lang="uk-UA" dirty="0">
                <a:latin typeface="Segoe Print" pitchFamily="2" charset="0"/>
              </a:rPr>
              <a:t>н</a:t>
            </a:r>
            <a:r>
              <a:rPr lang="uk-UA" dirty="0" smtClean="0">
                <a:latin typeface="Segoe Print" pitchFamily="2" charset="0"/>
              </a:rPr>
              <a:t>е бачились, вона може повизгувати,</a:t>
            </a:r>
          </a:p>
          <a:p>
            <a:r>
              <a:rPr lang="uk-UA" dirty="0">
                <a:latin typeface="Segoe Print" pitchFamily="2" charset="0"/>
              </a:rPr>
              <a:t>н</a:t>
            </a:r>
            <a:r>
              <a:rPr lang="uk-UA" dirty="0" smtClean="0">
                <a:latin typeface="Segoe Print" pitchFamily="2" charset="0"/>
              </a:rPr>
              <a:t>е давати вам пройти, поки ви їй</a:t>
            </a:r>
          </a:p>
          <a:p>
            <a:r>
              <a:rPr lang="uk-UA" dirty="0">
                <a:latin typeface="Segoe Print" pitchFamily="2" charset="0"/>
              </a:rPr>
              <a:t>н</a:t>
            </a:r>
            <a:r>
              <a:rPr lang="uk-UA" dirty="0" smtClean="0">
                <a:latin typeface="Segoe Print" pitchFamily="2" charset="0"/>
              </a:rPr>
              <a:t>е приділите увагу.</a:t>
            </a:r>
          </a:p>
          <a:p>
            <a:endParaRPr lang="uk-UA" dirty="0" smtClean="0">
              <a:latin typeface="Segoe Print" pitchFamily="2" charset="0"/>
            </a:endParaRPr>
          </a:p>
          <a:p>
            <a:r>
              <a:rPr lang="uk-UA" dirty="0">
                <a:latin typeface="Segoe Print" pitchFamily="2" charset="0"/>
              </a:rPr>
              <a:t>В</a:t>
            </a:r>
            <a:r>
              <a:rPr lang="uk-UA" dirty="0" smtClean="0">
                <a:latin typeface="Segoe Print" pitchFamily="2" charset="0"/>
              </a:rPr>
              <a:t>чені, вивчаючи звуки, що видавали</a:t>
            </a:r>
          </a:p>
          <a:p>
            <a:r>
              <a:rPr lang="uk-UA" dirty="0">
                <a:latin typeface="Segoe Print" pitchFamily="2" charset="0"/>
              </a:rPr>
              <a:t>с</a:t>
            </a:r>
            <a:r>
              <a:rPr lang="uk-UA" dirty="0" smtClean="0">
                <a:latin typeface="Segoe Print" pitchFamily="2" charset="0"/>
              </a:rPr>
              <a:t>обаки, довели: </a:t>
            </a:r>
          </a:p>
          <a:p>
            <a:r>
              <a:rPr lang="uk-UA" dirty="0" smtClean="0">
                <a:latin typeface="Segoe Print" pitchFamily="2" charset="0"/>
              </a:rPr>
              <a:t>20% «слів» та «фраз» – дружні </a:t>
            </a:r>
            <a:r>
              <a:rPr lang="uk-UA" dirty="0">
                <a:latin typeface="Segoe Print" pitchFamily="2" charset="0"/>
              </a:rPr>
              <a:t>почуття та любов, </a:t>
            </a:r>
            <a:endParaRPr lang="uk-UA" dirty="0" smtClean="0">
              <a:latin typeface="Segoe Print" pitchFamily="2" charset="0"/>
            </a:endParaRPr>
          </a:p>
          <a:p>
            <a:r>
              <a:rPr lang="uk-UA" dirty="0" smtClean="0">
                <a:latin typeface="Segoe Print" pitchFamily="2" charset="0"/>
              </a:rPr>
              <a:t>80%-…. їжа.</a:t>
            </a:r>
            <a:endParaRPr lang="uk-UA" dirty="0">
              <a:latin typeface="Segoe Print" pitchFamily="2" charset="0"/>
            </a:endParaRPr>
          </a:p>
        </p:txBody>
      </p:sp>
    </p:spTree>
    <p:extLst>
      <p:ext uri="{BB962C8B-B14F-4D97-AF65-F5344CB8AC3E}">
        <p14:creationId xmlns:p14="http://schemas.microsoft.com/office/powerpoint/2010/main" val="135123317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9846" y="3063609"/>
            <a:ext cx="1905000"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8" name="Прямоугольник 7"/>
          <p:cNvSpPr/>
          <p:nvPr/>
        </p:nvSpPr>
        <p:spPr>
          <a:xfrm>
            <a:off x="869830" y="321116"/>
            <a:ext cx="6739345" cy="70788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4000" b="1" cap="all" spc="0" dirty="0" smtClean="0">
                <a:ln w="0"/>
                <a:solidFill>
                  <a:srgbClr val="FF6600"/>
                </a:solidFill>
                <a:effectLst>
                  <a:reflection blurRad="12700" stA="50000" endPos="50000" dist="5000" dir="5400000" sy="-100000" rotWithShape="0"/>
                </a:effectLst>
                <a:latin typeface="Mistral" pitchFamily="66" charset="0"/>
              </a:rPr>
              <a:t>СПІЛКУВАННЯ  В  ІСТОРІЇ  ЛЮДСТВА</a:t>
            </a:r>
            <a:endParaRPr lang="ru-RU" sz="4000" b="1" cap="all" spc="0" dirty="0">
              <a:ln w="0"/>
              <a:solidFill>
                <a:srgbClr val="FF6600"/>
              </a:solidFill>
              <a:effectLst>
                <a:reflection blurRad="12700" stA="50000" endPos="50000" dist="5000" dir="5400000" sy="-100000" rotWithShape="0"/>
              </a:effectLst>
              <a:latin typeface="Mistral" pitchFamily="66" charset="0"/>
            </a:endParaRPr>
          </a:p>
        </p:txBody>
      </p:sp>
      <p:sp>
        <p:nvSpPr>
          <p:cNvPr id="2" name="TextBox 1"/>
          <p:cNvSpPr txBox="1"/>
          <p:nvPr/>
        </p:nvSpPr>
        <p:spPr>
          <a:xfrm>
            <a:off x="129764" y="1191491"/>
            <a:ext cx="8709436" cy="1508105"/>
          </a:xfrm>
          <a:prstGeom prst="rect">
            <a:avLst/>
          </a:prstGeom>
          <a:noFill/>
        </p:spPr>
        <p:txBody>
          <a:bodyPr wrap="none" rtlCol="0">
            <a:spAutoFit/>
          </a:bodyPr>
          <a:lstStyle/>
          <a:p>
            <a:r>
              <a:rPr lang="uk-UA" sz="2400" dirty="0" smtClean="0">
                <a:latin typeface="Segoe Print" pitchFamily="2" charset="0"/>
              </a:rPr>
              <a:t>Найдавнішу писемність знайшла під час розкопок</a:t>
            </a:r>
          </a:p>
          <a:p>
            <a:r>
              <a:rPr lang="uk-UA" sz="2400" dirty="0">
                <a:latin typeface="Segoe Print" pitchFamily="2" charset="0"/>
              </a:rPr>
              <a:t>к</a:t>
            </a:r>
            <a:r>
              <a:rPr lang="uk-UA" sz="2400" dirty="0" smtClean="0">
                <a:latin typeface="Segoe Print" pitchFamily="2" charset="0"/>
              </a:rPr>
              <a:t>ультури Караль (долина Супе, Перу) археологом</a:t>
            </a:r>
          </a:p>
          <a:p>
            <a:r>
              <a:rPr lang="uk-UA" sz="2400" dirty="0" smtClean="0">
                <a:latin typeface="Segoe Print" pitchFamily="2" charset="0"/>
              </a:rPr>
              <a:t>Рут Марта Шейді Соліс </a:t>
            </a:r>
            <a:r>
              <a:rPr lang="ru-RU" sz="2400" dirty="0" smtClean="0">
                <a:latin typeface="Segoe Print" pitchFamily="2" charset="0"/>
                <a:cs typeface="Times New Roman" pitchFamily="18" charset="0"/>
              </a:rPr>
              <a:t>(</a:t>
            </a:r>
            <a:r>
              <a:rPr lang="ru-RU" sz="2400" dirty="0">
                <a:latin typeface="Segoe Print" pitchFamily="2" charset="0"/>
                <a:cs typeface="Times New Roman" pitchFamily="18" charset="0"/>
              </a:rPr>
              <a:t>Ruth Martha Shady Solis). </a:t>
            </a:r>
          </a:p>
          <a:p>
            <a:endParaRPr lang="uk-UA" sz="2000" dirty="0">
              <a:latin typeface="Segoe Print" pitchFamily="2" charset="0"/>
            </a:endParaRPr>
          </a:p>
        </p:txBody>
      </p:sp>
      <p:sp>
        <p:nvSpPr>
          <p:cNvPr id="7" name="TextBox 6"/>
          <p:cNvSpPr txBox="1"/>
          <p:nvPr/>
        </p:nvSpPr>
        <p:spPr>
          <a:xfrm>
            <a:off x="290946" y="2895306"/>
            <a:ext cx="5735866" cy="2308324"/>
          </a:xfrm>
          <a:prstGeom prst="rect">
            <a:avLst/>
          </a:prstGeom>
          <a:noFill/>
        </p:spPr>
        <p:txBody>
          <a:bodyPr wrap="none" rtlCol="0">
            <a:spAutoFit/>
          </a:bodyPr>
          <a:lstStyle/>
          <a:p>
            <a:pPr algn="ctr"/>
            <a:r>
              <a:rPr lang="uk-UA" sz="2400" dirty="0" smtClean="0">
                <a:latin typeface="Segoe Print" pitchFamily="2" charset="0"/>
              </a:rPr>
              <a:t>Вона датується за часом раніше </a:t>
            </a:r>
          </a:p>
          <a:p>
            <a:pPr algn="ctr"/>
            <a:r>
              <a:rPr lang="uk-UA" sz="2400" dirty="0" smtClean="0">
                <a:latin typeface="Segoe Print" pitchFamily="2" charset="0"/>
              </a:rPr>
              <a:t>2500 року до н.е.,</a:t>
            </a:r>
            <a:r>
              <a:rPr lang="uk-UA" sz="2400" dirty="0">
                <a:latin typeface="Segoe Print" pitchFamily="2" charset="0"/>
              </a:rPr>
              <a:t> </a:t>
            </a:r>
            <a:endParaRPr lang="uk-UA" sz="2400" dirty="0" smtClean="0">
              <a:latin typeface="Segoe Print" pitchFamily="2" charset="0"/>
            </a:endParaRPr>
          </a:p>
          <a:p>
            <a:pPr algn="ctr"/>
            <a:r>
              <a:rPr lang="uk-UA" sz="2400" dirty="0" smtClean="0">
                <a:latin typeface="Segoe Print" pitchFamily="2" charset="0"/>
              </a:rPr>
              <a:t>в </a:t>
            </a:r>
            <a:r>
              <a:rPr lang="uk-UA" sz="2400" dirty="0">
                <a:latin typeface="Segoe Print" pitchFamily="2" charset="0"/>
              </a:rPr>
              <a:t>зв</a:t>
            </a:r>
            <a:r>
              <a:rPr lang="en-US" sz="2400" dirty="0">
                <a:latin typeface="Segoe Print" pitchFamily="2" charset="0"/>
              </a:rPr>
              <a:t>’</a:t>
            </a:r>
            <a:r>
              <a:rPr lang="uk-UA" sz="2400" dirty="0">
                <a:latin typeface="Segoe Print" pitchFamily="2" charset="0"/>
              </a:rPr>
              <a:t>язку з чим може вважатися </a:t>
            </a:r>
            <a:endParaRPr lang="uk-UA" sz="2400" dirty="0" smtClean="0">
              <a:latin typeface="Segoe Print" pitchFamily="2" charset="0"/>
            </a:endParaRPr>
          </a:p>
          <a:p>
            <a:pPr algn="ctr"/>
            <a:r>
              <a:rPr lang="uk-UA" sz="2400" dirty="0" smtClean="0">
                <a:latin typeface="Segoe Print" pitchFamily="2" charset="0"/>
              </a:rPr>
              <a:t>одним </a:t>
            </a:r>
            <a:r>
              <a:rPr lang="uk-UA" sz="2400" dirty="0">
                <a:latin typeface="Segoe Print" pitchFamily="2" charset="0"/>
              </a:rPr>
              <a:t>із стародавніх</a:t>
            </a:r>
          </a:p>
          <a:p>
            <a:pPr algn="ctr"/>
            <a:r>
              <a:rPr lang="uk-UA" sz="2400" dirty="0">
                <a:latin typeface="Segoe Print" pitchFamily="2" charset="0"/>
              </a:rPr>
              <a:t>з</a:t>
            </a:r>
            <a:r>
              <a:rPr lang="uk-UA" sz="2400" dirty="0" smtClean="0">
                <a:latin typeface="Segoe Print" pitchFamily="2" charset="0"/>
              </a:rPr>
              <a:t>асобів «писемної» комунікації </a:t>
            </a:r>
          </a:p>
          <a:p>
            <a:pPr algn="ctr"/>
            <a:r>
              <a:rPr lang="uk-UA" sz="2400" dirty="0" smtClean="0">
                <a:latin typeface="Segoe Print" pitchFamily="2" charset="0"/>
              </a:rPr>
              <a:t>людства.</a:t>
            </a:r>
            <a:endParaRPr lang="uk-UA" sz="2400" dirty="0">
              <a:latin typeface="Segoe Print" pitchFamily="2" charset="0"/>
            </a:endParaRPr>
          </a:p>
        </p:txBody>
      </p:sp>
      <p:sp>
        <p:nvSpPr>
          <p:cNvPr id="9" name="Прямоугольник 8"/>
          <p:cNvSpPr/>
          <p:nvPr/>
        </p:nvSpPr>
        <p:spPr>
          <a:xfrm>
            <a:off x="5832676" y="5599607"/>
            <a:ext cx="3329758" cy="369332"/>
          </a:xfrm>
          <a:prstGeom prst="rect">
            <a:avLst/>
          </a:prstGeom>
        </p:spPr>
        <p:txBody>
          <a:bodyPr wrap="none">
            <a:spAutoFit/>
          </a:bodyPr>
          <a:lstStyle/>
          <a:p>
            <a:r>
              <a:rPr lang="uk-UA" dirty="0">
                <a:latin typeface="Segoe Print" pitchFamily="2" charset="0"/>
              </a:rPr>
              <a:t>Рут Марта Шейді Соліс </a:t>
            </a:r>
          </a:p>
        </p:txBody>
      </p:sp>
    </p:spTree>
    <p:extLst>
      <p:ext uri="{BB962C8B-B14F-4D97-AF65-F5344CB8AC3E}">
        <p14:creationId xmlns:p14="http://schemas.microsoft.com/office/powerpoint/2010/main" val="28498987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a4e329e18de146b5c6989bf928d77db879176e0"/>
</p:tagLst>
</file>

<file path=ppt/theme/theme1.xml><?xml version="1.0" encoding="utf-8"?>
<a:theme xmlns:a="http://schemas.openxmlformats.org/drawingml/2006/main" name="Тема Office">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Тема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Austin</Template>
  <TotalTime>531</TotalTime>
  <Words>1073</Words>
  <Application>Microsoft Office PowerPoint</Application>
  <PresentationFormat>Экран (4:3)</PresentationFormat>
  <Paragraphs>187</Paragraphs>
  <Slides>26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мова  невербальних  компонентів  спілкування  </vt:lpstr>
      <vt:lpstr>Презентация PowerPoint</vt:lpstr>
      <vt:lpstr>Основними невербальними  засобами спілкування є жести. </vt:lpstr>
      <vt:lpstr>Жести  відкритості</vt:lpstr>
      <vt:lpstr>Жести  та  пози  захисту</vt:lpstr>
      <vt:lpstr>Презентация PowerPoint</vt:lpstr>
      <vt:lpstr>Джерела інформації:</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FUJITSU</cp:lastModifiedBy>
  <cp:revision>61</cp:revision>
  <dcterms:created xsi:type="dcterms:W3CDTF">2013-01-23T05:00:32Z</dcterms:created>
  <dcterms:modified xsi:type="dcterms:W3CDTF">2014-03-20T18:10:59Z</dcterms:modified>
</cp:coreProperties>
</file>