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9" r:id="rId2"/>
    <p:sldId id="258" r:id="rId3"/>
  </p:sldIdLst>
  <p:sldSz cx="9144000" cy="6858000" type="screen4x3"/>
  <p:notesSz cx="6858000" cy="9144000"/>
  <p:custDataLst>
    <p:tags r:id="rId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B0F1750-CB81-4764-8AE6-37E576A0A855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56265-C3E3-4FCE-BCB1-3BD4B0BAE1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0155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Та 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756265-C3E3-4FCE-BCB1-3BD4B0BAE184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9203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C2B3F-4067-4FE8-AFD0-E86FA7D3CE5E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075DB-3822-40B2-8962-65706BCA5C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2FCA4-6D6E-4895-8794-0BBB75516C4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0D53B-DBE4-412C-87C5-44EE90ABA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8D46D-8ACF-4ABE-B1B8-3F605CA6D96C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5A50E-46D1-4C2E-A40D-85B809EA0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47BA8-4D85-41E4-AAA9-2FCD76D5FD9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D533-67FD-4D92-9AB5-7D3BEA8F1B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6354-6225-4FA6-A5F3-A95918BCCEF0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80065-23CF-4951-828E-29C2E429D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B71A0-D05F-4C94-B436-A8A9BB2B9E9B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77A66-5119-4476-B6DE-D715C7C1BA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7FE63-B874-4072-A6D6-052569B34ED7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4E651-417F-40DB-AC3E-1DE0C2D06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0152D-3F77-4174-B608-CC34E7FBBD2A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E6D06-F750-45F1-946F-4C0400838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614E0-56D2-4A7F-AA78-C01091A9622D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9235F-D744-47D0-BE9C-692823030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ACD5-3522-4235-85CC-24817A5912FC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B0AC0-BD2F-4CE5-B38A-04E9D3A35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24D1F-2515-49B8-8217-E6A65AACCB60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B2893-8BA4-4787-849A-108E8351C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3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A6BDF3-76E5-4FCB-A958-7E957B85BE42}" type="datetime1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0385DB-AC16-4C2E-ADC4-65AE93FA9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76;&#1084;/&#1089;&#1087;&#1110;&#1083;&#1082;&#1091;&#1074;&#1072;&#1085;&#1085;&#1103;.pptx" TargetMode="External"/><Relationship Id="rId7" Type="http://schemas.openxmlformats.org/officeDocument/2006/relationships/hyperlink" Target="&#1076;&#1084;/&#1076;&#1078;&#1077;&#1088;&#1077;&#1083;&#1072;%20&#1110;&#1085;&#1092;&#1086;&#1088;&#1084;&#1072;&#1094;&#1110;&#1111;.doc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76;&#1084;/&#1074;&#1110;&#1076;&#1077;&#1086;" TargetMode="External"/><Relationship Id="rId5" Type="http://schemas.openxmlformats.org/officeDocument/2006/relationships/hyperlink" Target="&#1076;&#1084;/&#1091;&#1088;&#1086;&#1082;.docx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285999" y="5780782"/>
            <a:ext cx="525462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1600" b="1" i="1" dirty="0"/>
              <a:t>Виконала Патяка Юлія Володимирівна</a:t>
            </a:r>
          </a:p>
          <a:p>
            <a:pPr algn="ctr"/>
            <a:r>
              <a:rPr lang="uk-UA" sz="1600" b="1" i="1" dirty="0"/>
              <a:t>вчитель Черкаської ЗОШ І-ІІІ ст. № 11</a:t>
            </a:r>
          </a:p>
          <a:p>
            <a:pPr algn="ctr"/>
            <a:r>
              <a:rPr lang="uk-UA" sz="1600" b="1" i="1" dirty="0"/>
              <a:t>Черкаської міської ради </a:t>
            </a:r>
            <a:endParaRPr lang="uk-UA" sz="1600" b="1" i="1" dirty="0" smtClean="0"/>
          </a:p>
          <a:p>
            <a:pPr algn="ctr"/>
            <a:r>
              <a:rPr lang="uk-UA" sz="1600" b="1" i="1" dirty="0" smtClean="0"/>
              <a:t>Черкаської </a:t>
            </a:r>
            <a:r>
              <a:rPr lang="uk-UA" sz="1600" b="1" i="1" dirty="0"/>
              <a:t>області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83754" y="4905751"/>
            <a:ext cx="8451273" cy="141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kumimoji="1" lang="uk-UA" sz="2000" b="1" dirty="0">
                <a:latin typeface="Comic Sans MS" pitchFamily="66" charset="0"/>
              </a:rPr>
              <a:t>посібник для вивчення розділу </a:t>
            </a:r>
            <a:endParaRPr kumimoji="1" lang="uk-UA" sz="2000" b="1" dirty="0" smtClean="0">
              <a:latin typeface="Comic Sans MS" pitchFamily="66" charset="0"/>
            </a:endParaRPr>
          </a:p>
          <a:p>
            <a:pPr algn="ctr"/>
            <a:r>
              <a:rPr kumimoji="1" lang="uk-UA" sz="2000" b="1" dirty="0" smtClean="0">
                <a:latin typeface="Comic Sans MS" pitchFamily="66" charset="0"/>
              </a:rPr>
              <a:t>«Психічна  та духовна складова здоров’я»</a:t>
            </a:r>
          </a:p>
          <a:p>
            <a:pPr algn="ctr"/>
            <a:endParaRPr kumimoji="1" lang="uk-UA" sz="1400" b="1" dirty="0">
              <a:latin typeface="Monotype Corsiva" pitchFamily="66" charset="0"/>
            </a:endParaRPr>
          </a:p>
          <a:p>
            <a:pPr algn="ctr"/>
            <a:r>
              <a:rPr kumimoji="1" lang="uk-UA" sz="1600" b="1" dirty="0">
                <a:latin typeface="Monotype Corsiva" pitchFamily="66" charset="0"/>
              </a:rPr>
              <a:t>                                </a:t>
            </a:r>
          </a:p>
          <a:p>
            <a:pPr algn="ctr"/>
            <a:r>
              <a:rPr kumimoji="1" lang="uk-UA" sz="1600" b="1" dirty="0">
                <a:latin typeface="Monotype Corsiva" pitchFamily="66" charset="0"/>
              </a:rPr>
              <a:t>   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870325" y="38465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10097" y="150722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endParaRPr lang="ru-RU" sz="3600" b="1" kern="10" cap="all" dirty="0">
              <a:ln w="0"/>
              <a:gradFill flip="none">
                <a:gsLst>
                  <a:gs pos="0">
                    <a:srgbClr val="5B9BD5">
                      <a:tint val="75000"/>
                      <a:shade val="75000"/>
                      <a:satMod val="170000"/>
                    </a:srgbClr>
                  </a:gs>
                  <a:gs pos="49000">
                    <a:srgbClr val="5B9BD5">
                      <a:tint val="88000"/>
                      <a:shade val="65000"/>
                      <a:satMod val="172000"/>
                    </a:srgbClr>
                  </a:gs>
                  <a:gs pos="50000">
                    <a:srgbClr val="5B9BD5">
                      <a:shade val="65000"/>
                      <a:satMod val="130000"/>
                    </a:srgbClr>
                  </a:gs>
                  <a:gs pos="92000">
                    <a:srgbClr val="5B9BD5">
                      <a:shade val="50000"/>
                      <a:satMod val="120000"/>
                    </a:srgbClr>
                  </a:gs>
                  <a:gs pos="100000">
                    <a:srgbClr val="5B9BD5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pic>
        <p:nvPicPr>
          <p:cNvPr id="7" name="Рисунок 6" descr="http://proxy12.media.online.ua/photo/r2-1cccc4c826/685145_640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51" y="1696351"/>
            <a:ext cx="4788477" cy="3143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1209874" y="358987"/>
            <a:ext cx="6999032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angle"/>
              <a:contourClr>
                <a:schemeClr val="bg2"/>
              </a:contourClr>
            </a:sp3d>
          </a:bodyPr>
          <a:lstStyle/>
          <a:p>
            <a:r>
              <a:rPr lang="ru-RU" sz="6600" b="1" dirty="0" smtClean="0">
                <a:ln w="50800"/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anose="030F0702030302020204" pitchFamily="66" charset="0"/>
              </a:rPr>
              <a:t>СПІЛКУВАННЯ </a:t>
            </a:r>
            <a:endParaRPr lang="uk-UA" sz="6600" b="1" dirty="0">
              <a:ln w="50800"/>
              <a:solidFill>
                <a:srgbClr val="C00000"/>
              </a:solidFill>
              <a:effectLst>
                <a:reflection blurRad="6350" stA="60000" endA="900" endPos="58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7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6" name="Picture 8" descr="C:\Users\Alexandra\AppData\Local\Microsoft\Windows\Temporary Internet Files\Content.IE5\L01GPSD5\MC900441400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65" y="187592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Alexandra\AppData\Local\Microsoft\Windows\Temporary Internet Files\Content.IE5\L01GPSD5\MC900441400[1]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65" y="3238710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Alexandra\AppData\Local\Microsoft\Windows\Temporary Internet Files\Content.IE5\L01GPSD5\MC900441400[1]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252" y="187593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8907" y="2378424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презентація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66558" y="5581941"/>
            <a:ext cx="965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istral" pitchFamily="66" charset="0"/>
              </a:rPr>
              <a:t>урок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514108" y="5135619"/>
            <a:ext cx="23968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atin typeface="Mistral" pitchFamily="66" charset="0"/>
              </a:rPr>
              <a:t>джерела</a:t>
            </a:r>
          </a:p>
          <a:p>
            <a:pPr algn="ctr"/>
            <a:r>
              <a:rPr lang="uk-UA" sz="4000" dirty="0" smtClean="0">
                <a:latin typeface="Mistral" pitchFamily="66" charset="0"/>
              </a:rPr>
              <a:t>інформації</a:t>
            </a:r>
            <a:endParaRPr lang="uk-UA" sz="4000" dirty="0">
              <a:latin typeface="Mistral" pitchFamily="66" charset="0"/>
            </a:endParaRPr>
          </a:p>
        </p:txBody>
      </p:sp>
      <p:pic>
        <p:nvPicPr>
          <p:cNvPr id="9" name="Picture 8" descr="C:\Users\Alexandra\AppData\Local\Microsoft\Windows\Temporary Internet Files\Content.IE5\L01GPSD5\MC900441400[1]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163" y="3086309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77764" y="2378424"/>
            <a:ext cx="10695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>
                <a:latin typeface="Mistral" panose="03090702030407020403" pitchFamily="66" charset="0"/>
              </a:rPr>
              <a:t>відео</a:t>
            </a:r>
            <a:endParaRPr lang="uk-UA" sz="4400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61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a4e329e18de146b5c6989bf928d77db879176e0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40</Words>
  <Application>Microsoft Office PowerPoint</Application>
  <PresentationFormat>Экран (4:3)</PresentationFormat>
  <Paragraphs>19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FUJITSU</cp:lastModifiedBy>
  <cp:revision>8</cp:revision>
  <dcterms:created xsi:type="dcterms:W3CDTF">2013-01-23T05:00:32Z</dcterms:created>
  <dcterms:modified xsi:type="dcterms:W3CDTF">2014-03-20T18:09:35Z</dcterms:modified>
</cp:coreProperties>
</file>