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58" r:id="rId3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898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9;&#1087;&#1086;&#1089;&#1086;&#1073;&#1080;%20&#1074;&#1080;&#1088;&#1110;&#1096;&#1077;&#1085;&#1085;&#1103;%20&#1082;&#1088;&#1085;&#1092;&#1083;&#1110;&#1082;&#1090;&#1110;&#1074;.pptx" TargetMode="External"/><Relationship Id="rId7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91;&#1088;&#1086;&#1082;.docx" TargetMode="External"/><Relationship Id="rId5" Type="http://schemas.openxmlformats.org/officeDocument/2006/relationships/hyperlink" Target="&#1076;&#1084;/&#1074;&#1080;&#1076;&#1077;&#1086;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i="1" dirty="0"/>
              <a:t>Виконала Патяка Юлія Володимирівна</a:t>
            </a:r>
          </a:p>
          <a:p>
            <a:pPr algn="ctr"/>
            <a:r>
              <a:rPr lang="uk-UA" sz="1600" b="1" i="1" dirty="0"/>
              <a:t>вчитель Черкаської ЗОШ І-ІІІ ст. № 11</a:t>
            </a:r>
          </a:p>
          <a:p>
            <a:pPr algn="ctr"/>
            <a:r>
              <a:rPr lang="uk-UA" sz="1600" b="1" i="1" dirty="0"/>
              <a:t>Черкаської міської ради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Черкаської </a:t>
            </a:r>
            <a:r>
              <a:rPr lang="uk-UA" sz="1600" b="1" i="1" dirty="0"/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83754" y="4905751"/>
            <a:ext cx="8451273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вивчення розділу </a:t>
            </a:r>
            <a:endParaRPr kumimoji="1" lang="uk-UA" sz="2000" b="1" dirty="0" smtClean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itchFamily="66" charset="0"/>
              </a:rPr>
              <a:t>«Психічна  та духовна складова здоров’я»</a:t>
            </a:r>
          </a:p>
          <a:p>
            <a:pPr algn="ctr"/>
            <a:endParaRPr kumimoji="1" lang="uk-UA" sz="1400" b="1" dirty="0">
              <a:latin typeface="Monotype Corsiva" pitchFamily="66" charset="0"/>
            </a:endParaRP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                             </a:t>
            </a: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7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7" name="Рисунок 6" descr="http://proxy12.media.online.ua/photo/r2-1cccc4c826/685145_640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1" y="1696351"/>
            <a:ext cx="4788477" cy="314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1145510" y="-29559"/>
            <a:ext cx="6635150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pPr algn="ctr"/>
            <a:r>
              <a:rPr lang="uk-UA" sz="48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Способи </a:t>
            </a:r>
          </a:p>
          <a:p>
            <a:pPr algn="ctr"/>
            <a:r>
              <a:rPr lang="uk-UA" sz="48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вирішення конфліктів</a:t>
            </a:r>
            <a:endParaRPr lang="uk-UA" sz="4800" b="1" dirty="0">
              <a:ln w="50800"/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0" y="41382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56" y="35533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323871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7" y="310341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4752" y="2530824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6558" y="5581941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252" y="2530824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відео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78437" y="5274164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4000" dirty="0" smtClean="0">
                <a:latin typeface="Mistral" pitchFamily="66" charset="0"/>
              </a:rPr>
              <a:t>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42</Words>
  <Application>Microsoft Office PowerPoint</Application>
  <PresentationFormat>Экран (4:3)</PresentationFormat>
  <Paragraphs>20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10</cp:revision>
  <dcterms:created xsi:type="dcterms:W3CDTF">2013-01-23T05:00:32Z</dcterms:created>
  <dcterms:modified xsi:type="dcterms:W3CDTF">2014-03-20T18:12:04Z</dcterms:modified>
</cp:coreProperties>
</file>