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slides/slide70.xml" ContentType="application/vnd.openxmlformats-officedocument.presentationml.slide+xml"/>
  <Override PartName="/ppt/slideLayouts/slideLayout13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6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s/slide66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s/slide71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Layouts/slideLayout8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403" r:id="rId2"/>
    <p:sldId id="395" r:id="rId3"/>
    <p:sldId id="397" r:id="rId4"/>
    <p:sldId id="256" r:id="rId5"/>
    <p:sldId id="260" r:id="rId6"/>
    <p:sldId id="257" r:id="rId7"/>
    <p:sldId id="259" r:id="rId8"/>
    <p:sldId id="262" r:id="rId9"/>
    <p:sldId id="327" r:id="rId10"/>
    <p:sldId id="329" r:id="rId11"/>
    <p:sldId id="263" r:id="rId12"/>
    <p:sldId id="330" r:id="rId13"/>
    <p:sldId id="401" r:id="rId14"/>
    <p:sldId id="331" r:id="rId15"/>
    <p:sldId id="332" r:id="rId16"/>
    <p:sldId id="333" r:id="rId17"/>
    <p:sldId id="334" r:id="rId18"/>
    <p:sldId id="386" r:id="rId19"/>
    <p:sldId id="335" r:id="rId20"/>
    <p:sldId id="394" r:id="rId21"/>
    <p:sldId id="337" r:id="rId22"/>
    <p:sldId id="336" r:id="rId23"/>
    <p:sldId id="338" r:id="rId24"/>
    <p:sldId id="339" r:id="rId25"/>
    <p:sldId id="340" r:id="rId26"/>
    <p:sldId id="342" r:id="rId27"/>
    <p:sldId id="391" r:id="rId28"/>
    <p:sldId id="344" r:id="rId29"/>
    <p:sldId id="343" r:id="rId30"/>
    <p:sldId id="345" r:id="rId31"/>
    <p:sldId id="346" r:id="rId32"/>
    <p:sldId id="347" r:id="rId33"/>
    <p:sldId id="384" r:id="rId34"/>
    <p:sldId id="387" r:id="rId35"/>
    <p:sldId id="363" r:id="rId36"/>
    <p:sldId id="362" r:id="rId37"/>
    <p:sldId id="361" r:id="rId38"/>
    <p:sldId id="360" r:id="rId39"/>
    <p:sldId id="359" r:id="rId40"/>
    <p:sldId id="358" r:id="rId41"/>
    <p:sldId id="356" r:id="rId42"/>
    <p:sldId id="355" r:id="rId43"/>
    <p:sldId id="354" r:id="rId44"/>
    <p:sldId id="353" r:id="rId45"/>
    <p:sldId id="352" r:id="rId46"/>
    <p:sldId id="351" r:id="rId47"/>
    <p:sldId id="350" r:id="rId48"/>
    <p:sldId id="349" r:id="rId49"/>
    <p:sldId id="400" r:id="rId50"/>
    <p:sldId id="399" r:id="rId51"/>
    <p:sldId id="371" r:id="rId52"/>
    <p:sldId id="370" r:id="rId53"/>
    <p:sldId id="369" r:id="rId54"/>
    <p:sldId id="380" r:id="rId55"/>
    <p:sldId id="368" r:id="rId56"/>
    <p:sldId id="367" r:id="rId57"/>
    <p:sldId id="366" r:id="rId58"/>
    <p:sldId id="365" r:id="rId59"/>
    <p:sldId id="364" r:id="rId60"/>
    <p:sldId id="348" r:id="rId61"/>
    <p:sldId id="379" r:id="rId62"/>
    <p:sldId id="389" r:id="rId63"/>
    <p:sldId id="396" r:id="rId64"/>
    <p:sldId id="390" r:id="rId65"/>
    <p:sldId id="378" r:id="rId66"/>
    <p:sldId id="377" r:id="rId67"/>
    <p:sldId id="381" r:id="rId68"/>
    <p:sldId id="376" r:id="rId69"/>
    <p:sldId id="383" r:id="rId70"/>
    <p:sldId id="374" r:id="rId71"/>
    <p:sldId id="373" r:id="rId72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4400"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4400"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4400"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4400"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4400"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sz="4400" kern="1200">
        <a:solidFill>
          <a:schemeClr val="tx1"/>
        </a:solidFill>
        <a:latin typeface="Calibri" pitchFamily="34" charset="0"/>
        <a:ea typeface="+mn-ea"/>
        <a:cs typeface="+mn-cs"/>
      </a:defRPr>
    </a:lvl6pPr>
    <a:lvl7pPr marL="2743200" algn="l" defTabSz="914400" rtl="0" eaLnBrk="1" latinLnBrk="0" hangingPunct="1">
      <a:defRPr sz="4400" kern="1200">
        <a:solidFill>
          <a:schemeClr val="tx1"/>
        </a:solidFill>
        <a:latin typeface="Calibri" pitchFamily="34" charset="0"/>
        <a:ea typeface="+mn-ea"/>
        <a:cs typeface="+mn-cs"/>
      </a:defRPr>
    </a:lvl7pPr>
    <a:lvl8pPr marL="3200400" algn="l" defTabSz="914400" rtl="0" eaLnBrk="1" latinLnBrk="0" hangingPunct="1">
      <a:defRPr sz="4400" kern="1200">
        <a:solidFill>
          <a:schemeClr val="tx1"/>
        </a:solidFill>
        <a:latin typeface="Calibri" pitchFamily="34" charset="0"/>
        <a:ea typeface="+mn-ea"/>
        <a:cs typeface="+mn-cs"/>
      </a:defRPr>
    </a:lvl8pPr>
    <a:lvl9pPr marL="3657600" algn="l" defTabSz="914400" rtl="0" eaLnBrk="1" latinLnBrk="0" hangingPunct="1">
      <a:defRPr sz="4400" kern="1200">
        <a:solidFill>
          <a:schemeClr val="tx1"/>
        </a:solidFill>
        <a:latin typeface="Calibri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CCFF"/>
    <a:srgbClr val="666699"/>
    <a:srgbClr val="9966FF"/>
    <a:srgbClr val="FF99FF"/>
    <a:srgbClr val="CC66FF"/>
    <a:srgbClr val="61A6BB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0" d="100"/>
          <a:sy n="90" d="100"/>
        </p:scale>
        <p:origin x="-1002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tableStyles" Target="tableStyle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A09F63-CCC7-41E1-A817-D23DFCB8FD94}" type="datetimeFigureOut">
              <a:rPr lang="ru-RU"/>
              <a:pPr>
                <a:defRPr/>
              </a:pPr>
              <a:t>13.02.2014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36412A-1575-416F-B26C-AF1921F2C78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885067-2A62-4115-96E5-F073AA662E1E}" type="datetimeFigureOut">
              <a:rPr lang="ru-RU"/>
              <a:pPr>
                <a:defRPr/>
              </a:pPr>
              <a:t>13.02.2014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644B27-63AA-4809-B91D-FFD7620BFDE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1E105B-4CB6-46D1-BED1-9C473E5728D0}" type="datetimeFigureOut">
              <a:rPr lang="ru-RU"/>
              <a:pPr>
                <a:defRPr/>
              </a:pPr>
              <a:t>13.02.2014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1E4A75-CEFD-4B0A-9DE7-7C1E6C72191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Заголовок, 1 большой объект и 2 маленьких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6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047856-516C-4607-AD9E-F94D92521683}" type="datetimeFigureOut">
              <a:rPr lang="ru-RU"/>
              <a:pPr>
                <a:defRPr/>
              </a:pPr>
              <a:t>13.02.2014</a:t>
            </a:fld>
            <a:endParaRPr lang="ru-RU"/>
          </a:p>
        </p:txBody>
      </p:sp>
      <p:sp>
        <p:nvSpPr>
          <p:cNvPr id="7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9A64AD-8173-41EA-AA9C-DB658B7CB38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 preserve="1">
  <p:cSld name="Заголовок, объект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AD72C0-9F83-48A7-B0B5-AA8A885CF042}" type="datetimeFigureOut">
              <a:rPr lang="ru-RU"/>
              <a:pPr>
                <a:defRPr/>
              </a:pPr>
              <a:t>13.02.2014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5E5A13-9137-49B4-8CAC-14484E63F24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6FBFB5-362B-4447-8C33-7ED99E989B1C}" type="datetimeFigureOut">
              <a:rPr lang="ru-RU"/>
              <a:pPr>
                <a:defRPr/>
              </a:pPr>
              <a:t>13.02.2014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85B00D-3666-4AFA-92F5-92135B31A19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572874-A013-462F-854A-AE2762FD220B}" type="datetimeFigureOut">
              <a:rPr lang="ru-RU"/>
              <a:pPr>
                <a:defRPr/>
              </a:pPr>
              <a:t>13.02.2014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B0B905-D5F4-4882-A040-979A67783DC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D33760-054A-4199-84BC-0213304BE136}" type="datetimeFigureOut">
              <a:rPr lang="ru-RU"/>
              <a:pPr>
                <a:defRPr/>
              </a:pPr>
              <a:t>13.02.2014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9ACCD4-5538-4B4B-82D5-01053E71795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D65127-5639-4ADA-9800-1C1EEF968CD1}" type="datetimeFigureOut">
              <a:rPr lang="ru-RU"/>
              <a:pPr>
                <a:defRPr/>
              </a:pPr>
              <a:t>13.02.2014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801BCE-CF56-4B01-8C60-91AB051F045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426D79-2623-4D80-A745-5A1EA80CE6F7}" type="datetimeFigureOut">
              <a:rPr lang="ru-RU"/>
              <a:pPr>
                <a:defRPr/>
              </a:pPr>
              <a:t>13.02.2014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D2B83D-4EE0-461A-AF14-B6B8C8124CA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851C09-6BF3-4B75-BAD1-8CB4F1DB2C5B}" type="datetimeFigureOut">
              <a:rPr lang="ru-RU"/>
              <a:pPr>
                <a:defRPr/>
              </a:pPr>
              <a:t>13.02.2014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8D8E67-63B0-4403-8A8F-D590CC2BE8E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29876B-E647-4E46-A9AC-1B55C785B46E}" type="datetimeFigureOut">
              <a:rPr lang="ru-RU"/>
              <a:pPr>
                <a:defRPr/>
              </a:pPr>
              <a:t>13.02.2014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42D1A1-6CE8-4A96-B43B-96BE4188841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06AE9F-B70E-4E8B-B7F7-59DDA80E0328}" type="datetimeFigureOut">
              <a:rPr lang="ru-RU"/>
              <a:pPr>
                <a:defRPr/>
              </a:pPr>
              <a:t>13.02.2014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408211-DDFE-4AE5-A0CC-46A60AB9C85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CE3E767D-B092-4C8E-8365-40C32B353B5C}" type="datetimeFigureOut">
              <a:rPr lang="ru-RU"/>
              <a:pPr>
                <a:defRPr/>
              </a:pPr>
              <a:t>13.02.2014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C7410CB7-469E-4E5D-A99F-525A05743B5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0" r:id="rId2"/>
    <p:sldLayoutId id="2147483659" r:id="rId3"/>
    <p:sldLayoutId id="2147483658" r:id="rId4"/>
    <p:sldLayoutId id="2147483657" r:id="rId5"/>
    <p:sldLayoutId id="2147483656" r:id="rId6"/>
    <p:sldLayoutId id="2147483655" r:id="rId7"/>
    <p:sldLayoutId id="2147483654" r:id="rId8"/>
    <p:sldLayoutId id="2147483653" r:id="rId9"/>
    <p:sldLayoutId id="2147483652" r:id="rId10"/>
    <p:sldLayoutId id="2147483651" r:id="rId11"/>
    <p:sldLayoutId id="2147483650" r:id="rId12"/>
    <p:sldLayoutId id="2147483649" r:id="rId13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://uk.wikipedia.org/wiki/%D0%9E%D0%BF%D1%82%D0%B8%D0%BA%D0%B0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uk.wikipedia.org/wiki/%D0%A6%D0%B8%D1%84%D1%80%D0%BE%D0%B2%D0%B0_%D1%84%D0%BE%D1%82%D0%BE%D0%B3%D1%80%D0%B0%D1%84%D1%96%D1%8F" TargetMode="External"/><Relationship Id="rId5" Type="http://schemas.openxmlformats.org/officeDocument/2006/relationships/hyperlink" Target="http://uk.wikipedia.org/wiki/%D0%9A%D0%BE%D0%BB%D1%8C%D0%BE%D1%80%D0%BE%D0%B2%D0%B0_%D1%84%D0%BE%D1%82%D0%BE%D0%B3%D1%80%D0%B0%D1%84%D1%96%D1%8F" TargetMode="External"/><Relationship Id="rId4" Type="http://schemas.openxmlformats.org/officeDocument/2006/relationships/hyperlink" Target="http://uk.wikipedia.org/wiki/%D0%A1%D0%B2%D1%96%D1%82%D0%BB%D0%BE%D1%87%D1%83%D1%82%D0%BB%D0%B8%D0%B2%D1%96_%D0%BC%D0%B0%D1%82%D0%B5%D1%80%D1%96%D0%B0%D0%BB%D0%B8" TargetMode="Externa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0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.gif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0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2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3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5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39.jpeg"/><Relationship Id="rId4" Type="http://schemas.openxmlformats.org/officeDocument/2006/relationships/image" Target="../media/image38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2.jpe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6.jpeg"/><Relationship Id="rId5" Type="http://schemas.openxmlformats.org/officeDocument/2006/relationships/image" Target="../media/image45.jpeg"/><Relationship Id="rId4" Type="http://schemas.openxmlformats.org/officeDocument/2006/relationships/image" Target="../media/image44.jpe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49.jpeg"/><Relationship Id="rId4" Type="http://schemas.openxmlformats.org/officeDocument/2006/relationships/image" Target="../media/image48.jpe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1.jpe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4.jpeg"/><Relationship Id="rId4" Type="http://schemas.openxmlformats.org/officeDocument/2006/relationships/image" Target="../media/image53.jpe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6.jpe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8.jpe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0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63.jpeg"/><Relationship Id="rId4" Type="http://schemas.openxmlformats.org/officeDocument/2006/relationships/image" Target="../media/image62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Documents%20and%20Settings\User\&#1056;&#1072;&#1073;&#1086;&#1095;&#1080;&#1081;%20&#1089;&#1090;&#1086;&#1083;\&#1085;&#1072;%20&#1074;&#1110;&#1089;&#1090;&#1072;&#1074;&#1082;&#1091;\9%20&#1082;&#1091;&#1083;&#1100;&#1090;&#1091;&#1088;&#1072;\&#1050;&#1088;&#1072;&#1089;&#1080;&#1074;&#1072;&#1103;%20&#1089;&#1087;&#1086;&#1082;&#1086;&#1081;&#1085;&#1072;&#1103;%20&#1084;&#1091;&#1079;&#1080;&#1082;&#1072;%20-%20&#1041;&#1077;&#1079;%20&#1085;&#1072;&#1079;&#1074;&#1080;.mp3" TargetMode="External"/><Relationship Id="rId5" Type="http://schemas.openxmlformats.org/officeDocument/2006/relationships/image" Target="../media/image2.gif"/><Relationship Id="rId4" Type="http://schemas.openxmlformats.org/officeDocument/2006/relationships/image" Target="../media/image6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6.jpeg"/><Relationship Id="rId4" Type="http://schemas.openxmlformats.org/officeDocument/2006/relationships/image" Target="../media/image65.jpe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70.jpe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7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76.jpeg"/><Relationship Id="rId4" Type="http://schemas.openxmlformats.org/officeDocument/2006/relationships/image" Target="../media/image75.jpe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80.jpeg"/><Relationship Id="rId5" Type="http://schemas.openxmlformats.org/officeDocument/2006/relationships/image" Target="../media/image79.jpeg"/><Relationship Id="rId4" Type="http://schemas.openxmlformats.org/officeDocument/2006/relationships/image" Target="../media/image78.jpe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jpeg"/><Relationship Id="rId7" Type="http://schemas.openxmlformats.org/officeDocument/2006/relationships/image" Target="../media/image8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4.jpeg"/><Relationship Id="rId5" Type="http://schemas.openxmlformats.org/officeDocument/2006/relationships/image" Target="../media/image83.jpeg"/><Relationship Id="rId4" Type="http://schemas.openxmlformats.org/officeDocument/2006/relationships/image" Target="../media/image82.jpeg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9.jpeg"/><Relationship Id="rId5" Type="http://schemas.openxmlformats.org/officeDocument/2006/relationships/image" Target="../media/image88.jpeg"/><Relationship Id="rId4" Type="http://schemas.openxmlformats.org/officeDocument/2006/relationships/image" Target="../media/image87.jpeg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2.jpeg"/><Relationship Id="rId4" Type="http://schemas.openxmlformats.org/officeDocument/2006/relationships/image" Target="../media/image91.jpeg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0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0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0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0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0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8" Type="http://schemas.openxmlformats.org/officeDocument/2006/relationships/hyperlink" Target="http://sobitie.com.ua/sites/default/files/imagecache/page/images/oduvanchik.jpg" TargetMode="External"/><Relationship Id="rId13" Type="http://schemas.openxmlformats.org/officeDocument/2006/relationships/hyperlink" Target="http://fotointeres.ru/2011/06/23/krasiveyshie-natyurmortyi-10foto/" TargetMode="External"/><Relationship Id="rId3" Type="http://schemas.openxmlformats.org/officeDocument/2006/relationships/hyperlink" Target="http://cdn2.all-art.org/yapan/History%20of%20Photography/2a_files/image015.jpg" TargetMode="External"/><Relationship Id="rId7" Type="http://schemas.openxmlformats.org/officeDocument/2006/relationships/hyperlink" Target="http://img-2006-09.photosight.ru/28/1672424.jpg" TargetMode="External"/><Relationship Id="rId12" Type="http://schemas.openxmlformats.org/officeDocument/2006/relationships/hyperlink" Target="http://images.yandex.ua/yandsearch?tld=ua&amp;p=1&amp;text=%D1%81%D1%85%D1%96%D0%B4%20%D1%81%D0%BE%D0%BD%D1%86%D1%8F%20%D1%84%D0%BE%D1%82%D0%BE%D0%B3%D1%80%D0%B0%D1%84%D0%B8%D0%B8&amp;pos=40&amp;uinfo=sw-1270-sh-710-fw-1045-fh-504-pd-1&amp;rpt=simage&amp;img_url=http://www.ellf.ru/uploads/posts/2011-08/thumbs/1312469817_0-3.jpg" TargetMode="External"/><Relationship Id="rId2" Type="http://schemas.openxmlformats.org/officeDocument/2006/relationships/image" Target="../media/image1.jpeg"/><Relationship Id="rId16" Type="http://schemas.openxmlformats.org/officeDocument/2006/relationships/image" Target="../media/image2.gif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myshared.ru/slide/130988/" TargetMode="External"/><Relationship Id="rId11" Type="http://schemas.openxmlformats.org/officeDocument/2006/relationships/hyperlink" Target="http://4.bp.blogspot.com/_Kvy6-vh9cf4/TK9lN_2n3VI/AAAAAAAAATY/8zd1MXK1dAg/s1600/first+photo+detail+detail+ii.jpg" TargetMode="External"/><Relationship Id="rId5" Type="http://schemas.openxmlformats.org/officeDocument/2006/relationships/hyperlink" Target="http://www.fio.vrn.ru/2005/18/!Physics/1/images/talbotpic.jpg" TargetMode="External"/><Relationship Id="rId15" Type="http://schemas.openxmlformats.org/officeDocument/2006/relationships/hyperlink" Target="http://www.go2life.net/flora-fauna/" TargetMode="External"/><Relationship Id="rId10" Type="http://schemas.openxmlformats.org/officeDocument/2006/relationships/hyperlink" Target="http://mixstuff.ru/wp-content/uploads/2013/02/1-40.jpg" TargetMode="External"/><Relationship Id="rId4" Type="http://schemas.openxmlformats.org/officeDocument/2006/relationships/hyperlink" Target="http://img841.imageshack.us/img841/7935/2176454271262293w.jpg" TargetMode="External"/><Relationship Id="rId9" Type="http://schemas.openxmlformats.org/officeDocument/2006/relationships/hyperlink" Target="http://img1.liveinternet.ru/images/attach/c/1/60/428/60428787_1441.jpg" TargetMode="External"/><Relationship Id="rId14" Type="http://schemas.openxmlformats.org/officeDocument/2006/relationships/hyperlink" Target="http://trinixy.ru/37496-luchshie-makro-fotografii-64-foto.html" TargetMode="External"/></Relationships>
</file>

<file path=ppt/slides/_rels/slide71.xml.rels><?xml version="1.0" encoding="UTF-8" standalone="yes"?>
<Relationships xmlns="http://schemas.openxmlformats.org/package/2006/relationships"><Relationship Id="rId8" Type="http://schemas.openxmlformats.org/officeDocument/2006/relationships/hyperlink" Target="http://images.yandex.ua/yandsearch?tld=ua&amp;p=4&amp;text=%D0%BC%D1%8B%D1%81%D0%BB%D0%B8%20%20%D1%84%D0%BE%D1%82%D0%BE%D0%B3%D1%80%D0%B0%D1%84%D0%B8%D0%B8&amp;pos=122&amp;uinfo=sw-1270-sh-710-fw-1045-fh-504-pd-1&amp;rpt=simage&amp;img_url=http://www.zoovet.ru/zoovetclub/kv2360.jpg" TargetMode="External"/><Relationship Id="rId13" Type="http://schemas.openxmlformats.org/officeDocument/2006/relationships/hyperlink" Target="http://img-2007-01.photosight.ru/23/1884837.jpg" TargetMode="External"/><Relationship Id="rId3" Type="http://schemas.openxmlformats.org/officeDocument/2006/relationships/hyperlink" Target="http://s16.postimg.org/6xcvmof11/2242.jpg" TargetMode="External"/><Relationship Id="rId7" Type="http://schemas.openxmlformats.org/officeDocument/2006/relationships/hyperlink" Target="http://images.yandex.ua/yandsearch?text=%D1%81%D1%82%D0%BE%D0%BF%D0%BA%D0%B0%D0%B4%D1%80%D1%84%D0%BE%D1%82%D0%BE%D0%B3%D1%80%D0%B0%D1%84%D0%B8%D0%B8&amp;pos=16&amp;uinfo=sw-1270-sh-710-fw-1045-fh-504-pd-1&amp;rpt=simage&amp;img_url=http://dl.ziza.ru/other/062008/24/stop_kadr/003_stop_kadr.jpg" TargetMode="External"/><Relationship Id="rId12" Type="http://schemas.openxmlformats.org/officeDocument/2006/relationships/hyperlink" Target="http://www.hullumaja.com/files/pictures/2010/04/13/JeHy7lJd2x.jpg" TargetMode="External"/><Relationship Id="rId2" Type="http://schemas.openxmlformats.org/officeDocument/2006/relationships/image" Target="../media/image1.jpeg"/><Relationship Id="rId16" Type="http://schemas.openxmlformats.org/officeDocument/2006/relationships/image" Target="../media/image2.gif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images.yandex.ua/yandsearch?text=%D0%BF%D0%B0%D1%80%D0%B8%D0%B6%D1%84%D0%BE%D1%82%D0%BE%D0%B3%D1%80%D0%B0%D1%84%D0%B8%D0%B8&amp;pos=15&amp;uinfo=sw-1270-sh-710-fw-1045-fh-504-pd-1&amp;rpt=simage&amp;img_url=http://revistamarieclaire.globo.com/Revista/Marieclaire/foto/0,,48255309,00.jpg" TargetMode="External"/><Relationship Id="rId11" Type="http://schemas.openxmlformats.org/officeDocument/2006/relationships/hyperlink" Target="http://photokaravan.com/Photos/FullSize/a57d6435-3938-4457-bda2-ede9182f91f7.jpg" TargetMode="External"/><Relationship Id="rId5" Type="http://schemas.openxmlformats.org/officeDocument/2006/relationships/hyperlink" Target="http://images.yandex.ua/yandsearch?text=%D0%A0%D1%96%D1%87%D0%B0%D1%80%D0%B4%20%D0%90%D0%B2_Georgia_Hamilton.jpg" TargetMode="External"/><Relationship Id="rId15" Type="http://schemas.openxmlformats.org/officeDocument/2006/relationships/hyperlink" Target="http://www.npblog.com.ua/index.php/istoriya/istorija-viniknennja-fotografiyi.html" TargetMode="External"/><Relationship Id="rId10" Type="http://schemas.openxmlformats.org/officeDocument/2006/relationships/hyperlink" Target="http://photographers.com.ua/photo/predzakatnaya-progulka-106448" TargetMode="External"/><Relationship Id="rId4" Type="http://schemas.openxmlformats.org/officeDocument/2006/relationships/hyperlink" Target="http://images.yandex.ua/yandsearch?tld=ua&amp;p=1&amp;text" TargetMode="External"/><Relationship Id="rId9" Type="http://schemas.openxmlformats.org/officeDocument/2006/relationships/hyperlink" Target="http://ua-referat.com/%D0%A4%D0%BE%D1%82%D0%BE%D0%B3%D1%80%D0%B0%D1%84%D1%96%D1%8F_%D1%8F%D0%BA_%D0%BC%D0%B8%D1%81%D1%82%D0%B5%D1%86%D1%82%D0%B2%D0%BE" TargetMode="External"/><Relationship Id="rId14" Type="http://schemas.openxmlformats.org/officeDocument/2006/relationships/hyperlink" Target="http://lifeglobe.net/x/entry/0/different6-165.jpg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8066" name="Picture 2" descr="Рисунок1111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7029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3540" name="Rectangle 4"/>
          <p:cNvSpPr>
            <a:spLocks noGrp="1"/>
          </p:cNvSpPr>
          <p:nvPr>
            <p:ph type="body" orient="vert" idx="4294967295"/>
          </p:nvPr>
        </p:nvSpPr>
        <p:spPr>
          <a:xfrm>
            <a:off x="457200" y="333375"/>
            <a:ext cx="8229600" cy="7056438"/>
          </a:xfrm>
        </p:spPr>
        <p:txBody>
          <a:bodyPr/>
          <a:lstStyle/>
          <a:p>
            <a:pPr marL="533400" indent="-533400" algn="ctr">
              <a:buFont typeface="Arial" charset="0"/>
              <a:buNone/>
            </a:pPr>
            <a:r>
              <a:rPr lang="uk-UA" smtClean="0">
                <a:solidFill>
                  <a:srgbClr val="61A6BB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   </a:t>
            </a:r>
          </a:p>
          <a:p>
            <a:pPr marL="533400" indent="-533400" algn="ctr">
              <a:buFont typeface="Arial" charset="0"/>
              <a:buNone/>
            </a:pPr>
            <a:r>
              <a:rPr lang="uk-UA" smtClean="0">
                <a:solidFill>
                  <a:srgbClr val="666699"/>
                </a:solidFill>
              </a:rPr>
              <a:t> </a:t>
            </a:r>
            <a:r>
              <a:rPr lang="uk-UA" i="1" smtClean="0">
                <a:solidFill>
                  <a:srgbClr val="993300"/>
                </a:solidFill>
              </a:rPr>
              <a:t>Презентацію підготувала:</a:t>
            </a:r>
          </a:p>
          <a:p>
            <a:pPr marL="533400" indent="-533400" algn="ctr">
              <a:buFont typeface="Arial" charset="0"/>
              <a:buNone/>
            </a:pPr>
            <a:endParaRPr lang="uk-UA" i="1" smtClean="0">
              <a:solidFill>
                <a:srgbClr val="993300"/>
              </a:solidFill>
            </a:endParaRPr>
          </a:p>
          <a:p>
            <a:pPr marL="533400" indent="-533400" algn="ctr">
              <a:spcBef>
                <a:spcPct val="0"/>
              </a:spcBef>
              <a:buFont typeface="Arial" charset="0"/>
              <a:buNone/>
            </a:pPr>
            <a:r>
              <a:rPr lang="uk-UA" b="1" i="1" smtClean="0">
                <a:solidFill>
                  <a:srgbClr val="9966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Неб</a:t>
            </a:r>
            <a:r>
              <a:rPr lang="en-US" b="1" i="1" smtClean="0">
                <a:solidFill>
                  <a:srgbClr val="9966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’</a:t>
            </a:r>
            <a:r>
              <a:rPr lang="uk-UA" b="1" i="1" smtClean="0">
                <a:solidFill>
                  <a:srgbClr val="9966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янська Тетяна Віталіївна,</a:t>
            </a:r>
          </a:p>
          <a:p>
            <a:pPr marL="533400" indent="-533400" algn="ctr">
              <a:spcBef>
                <a:spcPct val="0"/>
              </a:spcBef>
              <a:buFont typeface="Arial" charset="0"/>
              <a:buNone/>
            </a:pPr>
            <a:r>
              <a:rPr lang="uk-UA" b="1" i="1" smtClean="0">
                <a:solidFill>
                  <a:srgbClr val="9966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en-US" b="1" i="1" smtClean="0">
                <a:solidFill>
                  <a:srgbClr val="9966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uk-UA" b="1" i="1" smtClean="0">
                <a:solidFill>
                  <a:srgbClr val="9966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вчитель світової літератури та художньої культури  </a:t>
            </a:r>
          </a:p>
          <a:p>
            <a:pPr marL="533400" indent="-533400" algn="ctr">
              <a:spcBef>
                <a:spcPct val="0"/>
              </a:spcBef>
              <a:buFont typeface="Arial" charset="0"/>
              <a:buNone/>
            </a:pPr>
            <a:r>
              <a:rPr lang="uk-UA" b="1" i="1" smtClean="0">
                <a:solidFill>
                  <a:srgbClr val="9966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 Шполянського НВК </a:t>
            </a:r>
            <a:r>
              <a:rPr lang="en-US" b="1" i="1" smtClean="0">
                <a:solidFill>
                  <a:srgbClr val="9966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uk-UA" b="1" i="1" smtClean="0">
                <a:solidFill>
                  <a:srgbClr val="9966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«Загальноосвітня школа </a:t>
            </a:r>
            <a:endParaRPr lang="en-US" b="1" i="1" smtClean="0">
              <a:solidFill>
                <a:srgbClr val="9966FF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marL="533400" indent="-533400" algn="ctr">
              <a:spcBef>
                <a:spcPct val="0"/>
              </a:spcBef>
              <a:buFont typeface="Arial" charset="0"/>
              <a:buNone/>
            </a:pPr>
            <a:r>
              <a:rPr lang="uk-UA" b="1" i="1" smtClean="0">
                <a:solidFill>
                  <a:srgbClr val="9966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І-ІІІ ступенів № 2-ліцей»</a:t>
            </a:r>
          </a:p>
          <a:p>
            <a:pPr marL="533400" indent="-533400" algn="ctr">
              <a:spcBef>
                <a:spcPct val="0"/>
              </a:spcBef>
              <a:buFont typeface="Arial" charset="0"/>
              <a:buNone/>
            </a:pPr>
            <a:r>
              <a:rPr lang="uk-UA" b="1" i="1" smtClean="0">
                <a:solidFill>
                  <a:srgbClr val="9966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en-US" b="1" i="1" smtClean="0">
                <a:solidFill>
                  <a:srgbClr val="9966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uk-UA" b="1" i="1" smtClean="0">
                <a:solidFill>
                  <a:srgbClr val="9966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Шполянської районної ради</a:t>
            </a:r>
            <a:endParaRPr lang="en-US" b="1" i="1" smtClean="0">
              <a:solidFill>
                <a:srgbClr val="9966FF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marL="533400" indent="-533400" algn="ctr">
              <a:spcBef>
                <a:spcPct val="0"/>
              </a:spcBef>
              <a:buFont typeface="Arial" charset="0"/>
              <a:buNone/>
            </a:pPr>
            <a:endParaRPr lang="ru-RU" i="1" smtClean="0">
              <a:solidFill>
                <a:srgbClr val="9966FF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marL="533400" indent="-533400">
              <a:buFont typeface="Arial" charset="0"/>
              <a:buNone/>
            </a:pPr>
            <a:endParaRPr lang="ru-RU" i="1" smtClean="0">
              <a:solidFill>
                <a:srgbClr val="9933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pic>
        <p:nvPicPr>
          <p:cNvPr id="88068" name="Picture 4" descr="902981sau2phxz53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659563" y="6305550"/>
            <a:ext cx="2190750" cy="552450"/>
          </a:xfrm>
          <a:prstGeom prst="rect">
            <a:avLst/>
          </a:prstGeom>
          <a:noFill/>
        </p:spPr>
      </p:pic>
      <p:pic>
        <p:nvPicPr>
          <p:cNvPr id="88069" name="Picture 5" descr="902981sau2phxz53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3850" y="6305550"/>
            <a:ext cx="2190750" cy="5524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Picture 2" descr="Рисунок1111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4211" name="Rectangle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3754438" cy="1143000"/>
          </a:xfrm>
        </p:spPr>
        <p:txBody>
          <a:bodyPr/>
          <a:lstStyle/>
          <a:p>
            <a:pPr>
              <a:defRPr/>
            </a:pPr>
            <a:r>
              <a:rPr lang="uk-UA" smtClean="0">
                <a:solidFill>
                  <a:srgbClr val="61A6BB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Макро</a:t>
            </a:r>
            <a:endParaRPr lang="ru-RU" smtClean="0">
              <a:solidFill>
                <a:srgbClr val="61A6BB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pic>
        <p:nvPicPr>
          <p:cNvPr id="23555" name="Picture 12" descr="Лучшие макро-фотографии (64 фото)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5288" y="3573463"/>
            <a:ext cx="3624262" cy="3065462"/>
          </a:xfrm>
          <a:prstGeom prst="rect">
            <a:avLst/>
          </a:prstGeom>
          <a:noFill/>
          <a:ln w="38100">
            <a:solidFill>
              <a:srgbClr val="CCCCFF"/>
            </a:solidFill>
            <a:miter lim="800000"/>
            <a:headEnd/>
            <a:tailEnd/>
          </a:ln>
        </p:spPr>
      </p:pic>
      <p:pic>
        <p:nvPicPr>
          <p:cNvPr id="23556" name="Picture 16" descr="Лучшие макро-фотографии (64 фото)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067175" y="260350"/>
            <a:ext cx="4557713" cy="2506663"/>
          </a:xfrm>
          <a:prstGeom prst="rect">
            <a:avLst/>
          </a:prstGeom>
          <a:noFill/>
          <a:ln w="38100">
            <a:solidFill>
              <a:srgbClr val="CCCCFF"/>
            </a:solidFill>
            <a:miter lim="800000"/>
            <a:headEnd/>
            <a:tailEnd/>
          </a:ln>
        </p:spPr>
      </p:pic>
      <p:pic>
        <p:nvPicPr>
          <p:cNvPr id="23557" name="Picture 18" descr="зима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835150" y="1546225"/>
            <a:ext cx="3097213" cy="2428875"/>
          </a:xfrm>
          <a:prstGeom prst="rect">
            <a:avLst/>
          </a:prstGeom>
          <a:noFill/>
          <a:ln w="38100">
            <a:solidFill>
              <a:srgbClr val="CCCCFF"/>
            </a:solidFill>
            <a:miter lim="800000"/>
            <a:headEnd/>
            <a:tailEnd/>
          </a:ln>
        </p:spPr>
      </p:pic>
      <p:pic>
        <p:nvPicPr>
          <p:cNvPr id="23558" name="Picture 20" descr="1672424"/>
          <p:cNvPicPr>
            <a:picLocks noChangeAspect="1" noChangeArrowheads="1"/>
          </p:cNvPicPr>
          <p:nvPr>
            <p:ph sz="quarter" idx="3"/>
          </p:nvPr>
        </p:nvPicPr>
        <p:blipFill>
          <a:blip r:embed="rId6"/>
          <a:srcRect/>
          <a:stretch>
            <a:fillRect/>
          </a:stretch>
        </p:blipFill>
        <p:spPr>
          <a:xfrm>
            <a:off x="4716463" y="3789363"/>
            <a:ext cx="3671887" cy="2506662"/>
          </a:xfrm>
          <a:ln w="38100">
            <a:solidFill>
              <a:srgbClr val="CCCCFF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35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" dur="1000"/>
                                        <p:tgtEl>
                                          <p:spTgt spid="23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4" dur="2000"/>
                                        <p:tgtEl>
                                          <p:spTgt spid="23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000"/>
                            </p:stCondLst>
                            <p:childTnLst>
                              <p:par>
                                <p:cTn id="16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8" dur="3000"/>
                                        <p:tgtEl>
                                          <p:spTgt spid="235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7" name="Picture 4" descr="Рисунок1111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5" name="Rectangle 7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81075"/>
          </a:xfrm>
        </p:spPr>
        <p:txBody>
          <a:bodyPr/>
          <a:lstStyle/>
          <a:p>
            <a:pPr>
              <a:defRPr/>
            </a:pPr>
            <a:r>
              <a:rPr lang="uk-UA" smtClean="0">
                <a:solidFill>
                  <a:srgbClr val="61A6BB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Мить душі</a:t>
            </a:r>
            <a:endParaRPr lang="ru-RU" smtClean="0">
              <a:solidFill>
                <a:srgbClr val="61A6BB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pic>
        <p:nvPicPr>
          <p:cNvPr id="24579" name="Picture 9" descr="1-40"/>
          <p:cNvPicPr>
            <a:picLocks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611188" y="981075"/>
            <a:ext cx="7848600" cy="5543550"/>
          </a:xfrm>
          <a:ln w="38100">
            <a:solidFill>
              <a:srgbClr val="CCCCFF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3000"/>
                                        <p:tgtEl>
                                          <p:spTgt spid="245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1" name="Picture 2" descr="Рисунок1111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7029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8307" name="Rectang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uk-UA" smtClean="0">
                <a:solidFill>
                  <a:srgbClr val="61A6BB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Мета уроку:</a:t>
            </a:r>
            <a:endParaRPr lang="ru-RU" smtClean="0">
              <a:solidFill>
                <a:srgbClr val="61A6BB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25603" name="Rectangle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itchFamily="2" charset="2"/>
              <a:buChar char="Ш"/>
            </a:pPr>
            <a:r>
              <a:rPr lang="uk-UA" smtClean="0">
                <a:solidFill>
                  <a:srgbClr val="666699"/>
                </a:solidFill>
              </a:rPr>
              <a:t>Ознайомитись з історією виникнення і розвитку фотографії як мистецтва, особливостями її художньої мови;</a:t>
            </a:r>
          </a:p>
          <a:p>
            <a:pPr>
              <a:buFont typeface="Wingdings" pitchFamily="2" charset="2"/>
              <a:buChar char="Ш"/>
            </a:pPr>
            <a:r>
              <a:rPr lang="uk-UA" smtClean="0">
                <a:solidFill>
                  <a:srgbClr val="666699"/>
                </a:solidFill>
              </a:rPr>
              <a:t>Навчитись розпізнавати та аналізувати популярні види фотографії;</a:t>
            </a:r>
          </a:p>
          <a:p>
            <a:pPr>
              <a:buFont typeface="Wingdings" pitchFamily="2" charset="2"/>
              <a:buChar char="Ш"/>
            </a:pPr>
            <a:r>
              <a:rPr lang="uk-UA" smtClean="0">
                <a:solidFill>
                  <a:srgbClr val="666699"/>
                </a:solidFill>
              </a:rPr>
              <a:t> визначати виражальні засоби під час аналізу художньої фотографії з використанням мистецької термінології;</a:t>
            </a:r>
          </a:p>
          <a:p>
            <a:pPr>
              <a:buFont typeface="Wingdings" pitchFamily="2" charset="2"/>
              <a:buChar char="Ш"/>
            </a:pPr>
            <a:endParaRPr lang="uk-UA" smtClean="0">
              <a:solidFill>
                <a:srgbClr val="666699"/>
              </a:solidFill>
            </a:endParaRPr>
          </a:p>
          <a:p>
            <a:pPr>
              <a:buFont typeface="Wingdings" pitchFamily="2" charset="2"/>
              <a:buChar char="Ш"/>
            </a:pPr>
            <a:endParaRPr lang="ru-RU" smtClean="0">
              <a:solidFill>
                <a:srgbClr val="66669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83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83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983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830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5" name="Picture 2" descr="Рисунок1111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7029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8307" name="Rectangle 3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>
              <a:defRPr/>
            </a:pPr>
            <a:r>
              <a:rPr lang="uk-UA" smtClean="0">
                <a:solidFill>
                  <a:srgbClr val="61A6BB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Питання для розгляду</a:t>
            </a:r>
            <a:endParaRPr lang="ru-RU" smtClean="0">
              <a:solidFill>
                <a:srgbClr val="61A6BB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26627" name="Rectangle 4"/>
          <p:cNvSpPr>
            <a:spLocks noGrp="1"/>
          </p:cNvSpPr>
          <p:nvPr>
            <p:ph type="body" idx="4294967295"/>
          </p:nvPr>
        </p:nvSpPr>
        <p:spPr/>
        <p:txBody>
          <a:bodyPr/>
          <a:lstStyle/>
          <a:p>
            <a:pPr>
              <a:buFont typeface="Wingdings" pitchFamily="2" charset="2"/>
              <a:buChar char="Ш"/>
            </a:pPr>
            <a:r>
              <a:rPr lang="uk-UA" smtClean="0">
                <a:solidFill>
                  <a:srgbClr val="666699"/>
                </a:solidFill>
              </a:rPr>
              <a:t>Історія виникнення та розвитку фотомистецтва.</a:t>
            </a:r>
          </a:p>
          <a:p>
            <a:pPr>
              <a:buFont typeface="Wingdings" pitchFamily="2" charset="2"/>
              <a:buChar char="Ш"/>
            </a:pPr>
            <a:r>
              <a:rPr lang="uk-UA" smtClean="0">
                <a:solidFill>
                  <a:srgbClr val="666699"/>
                </a:solidFill>
              </a:rPr>
              <a:t>Напрями, жанри та виражальні засоби художньої фотографії.</a:t>
            </a:r>
          </a:p>
          <a:p>
            <a:pPr>
              <a:buFont typeface="Wingdings" pitchFamily="2" charset="2"/>
              <a:buChar char="Ш"/>
            </a:pPr>
            <a:r>
              <a:rPr lang="uk-UA" smtClean="0">
                <a:solidFill>
                  <a:srgbClr val="666699"/>
                </a:solidFill>
              </a:rPr>
              <a:t> В чому полягає мистецтво фотохудожника.</a:t>
            </a:r>
          </a:p>
          <a:p>
            <a:pPr>
              <a:buFont typeface="Wingdings" pitchFamily="2" charset="2"/>
              <a:buChar char="Ш"/>
            </a:pPr>
            <a:endParaRPr lang="uk-UA" smtClean="0">
              <a:solidFill>
                <a:srgbClr val="666699"/>
              </a:solidFill>
            </a:endParaRPr>
          </a:p>
          <a:p>
            <a:pPr>
              <a:buFont typeface="Wingdings" pitchFamily="2" charset="2"/>
              <a:buChar char="Ш"/>
            </a:pPr>
            <a:endParaRPr lang="ru-RU" smtClean="0">
              <a:solidFill>
                <a:srgbClr val="66669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83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83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983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830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49" name="Picture 2" descr="Рисунок1111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7029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9331" name="Rectang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uk-UA" smtClean="0">
                <a:solidFill>
                  <a:srgbClr val="61A6BB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Поняття та види фотографії</a:t>
            </a:r>
            <a:endParaRPr lang="ru-RU" smtClean="0">
              <a:solidFill>
                <a:srgbClr val="61A6BB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99332" name="Rectangle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80000"/>
              </a:lnSpc>
              <a:buFont typeface="Wingdings" pitchFamily="2" charset="2"/>
              <a:buChar char="Ш"/>
              <a:defRPr/>
            </a:pPr>
            <a:r>
              <a:rPr lang="ru-RU" sz="2400" b="1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Фотогра́фія</a:t>
            </a:r>
            <a:r>
              <a:rPr lang="ru-RU" sz="2400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 </a:t>
            </a:r>
            <a:r>
              <a:rPr lang="ru-RU" sz="2400" smtClean="0">
                <a:solidFill>
                  <a:srgbClr val="666699"/>
                </a:solidFill>
              </a:rPr>
              <a:t>(від грецького φώς  — світло та γράφω — пишу) — сукупність різноманітних науково-технічних засобів і технологій, які мають на меті реєстрацію одиничних довготривалих зображень об'єктів за допомогою світла.</a:t>
            </a:r>
          </a:p>
          <a:p>
            <a:pPr>
              <a:lnSpc>
                <a:spcPct val="80000"/>
              </a:lnSpc>
              <a:buFont typeface="Wingdings" pitchFamily="2" charset="2"/>
              <a:buChar char="Ш"/>
              <a:defRPr/>
            </a:pPr>
            <a:r>
              <a:rPr lang="ru-RU" sz="2400" smtClean="0">
                <a:solidFill>
                  <a:schemeClr val="accent2"/>
                </a:solidFill>
              </a:rPr>
              <a:t>Фотографією </a:t>
            </a:r>
            <a:r>
              <a:rPr lang="ru-RU" sz="2400" smtClean="0">
                <a:solidFill>
                  <a:srgbClr val="666699"/>
                </a:solidFill>
              </a:rPr>
              <a:t>(або </a:t>
            </a:r>
            <a:r>
              <a:rPr lang="ru-RU" sz="2400" b="1" smtClean="0">
                <a:solidFill>
                  <a:srgbClr val="666699"/>
                </a:solidFill>
              </a:rPr>
              <a:t>світлиною</a:t>
            </a:r>
            <a:r>
              <a:rPr lang="ru-RU" sz="2400" smtClean="0">
                <a:solidFill>
                  <a:srgbClr val="666699"/>
                </a:solidFill>
              </a:rPr>
              <a:t>) називають також результат фотографічного процесу — зображення, електронне або отримане на певному матеріалі, здебільшого на цупкому папері. </a:t>
            </a:r>
          </a:p>
          <a:p>
            <a:pPr>
              <a:lnSpc>
                <a:spcPct val="80000"/>
              </a:lnSpc>
              <a:buFont typeface="Wingdings" pitchFamily="2" charset="2"/>
              <a:buChar char="Ш"/>
              <a:defRPr/>
            </a:pPr>
            <a:r>
              <a:rPr lang="ru-RU" sz="2400" smtClean="0">
                <a:solidFill>
                  <a:srgbClr val="666699"/>
                </a:solidFill>
              </a:rPr>
              <a:t>Колекції фотографій називають </a:t>
            </a:r>
            <a:r>
              <a:rPr lang="ru-RU" sz="2400" smtClean="0">
                <a:solidFill>
                  <a:schemeClr val="accent2"/>
                </a:solidFill>
              </a:rPr>
              <a:t>фотоальбомами</a:t>
            </a:r>
            <a:r>
              <a:rPr lang="ru-RU" sz="2400" smtClean="0">
                <a:solidFill>
                  <a:srgbClr val="666699"/>
                </a:solidFill>
              </a:rPr>
              <a:t>. Для відтворення електронного зображення потрібне устаткування на зразок комп'ютера з дисплеєм або 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2400" smtClean="0">
                <a:solidFill>
                  <a:srgbClr val="666699"/>
                </a:solidFill>
              </a:rPr>
              <a:t>     проектором.</a:t>
            </a:r>
          </a:p>
          <a:p>
            <a:pPr>
              <a:lnSpc>
                <a:spcPct val="80000"/>
              </a:lnSpc>
              <a:buFont typeface="Wingdings" pitchFamily="2" charset="2"/>
              <a:buChar char="Ш"/>
              <a:defRPr/>
            </a:pPr>
            <a:endParaRPr lang="ru-RU" sz="2400" smtClean="0">
              <a:solidFill>
                <a:srgbClr val="66669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93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93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993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93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93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993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93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93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93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933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933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9933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933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933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9933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933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3" name="Picture 2" descr="Рисунок1111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7029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0356" name="Rectangle 4"/>
          <p:cNvSpPr>
            <a:spLocks noGrp="1"/>
          </p:cNvSpPr>
          <p:nvPr>
            <p:ph type="body" idx="1"/>
          </p:nvPr>
        </p:nvSpPr>
        <p:spPr>
          <a:xfrm>
            <a:off x="457200" y="404813"/>
            <a:ext cx="8229600" cy="6192837"/>
          </a:xfrm>
        </p:spPr>
        <p:txBody>
          <a:bodyPr/>
          <a:lstStyle/>
          <a:p>
            <a:pPr>
              <a:lnSpc>
                <a:spcPct val="90000"/>
              </a:lnSpc>
              <a:defRPr/>
            </a:pPr>
            <a:r>
              <a:rPr lang="ru-RU" sz="2400" b="1" i="1" smtClean="0">
                <a:solidFill>
                  <a:schemeClr val="accent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За використанням технічних засобів фотографію можна умовно поділити на:</a:t>
            </a:r>
          </a:p>
          <a:p>
            <a:pPr>
              <a:lnSpc>
                <a:spcPct val="90000"/>
              </a:lnSpc>
              <a:buFont typeface="Wingdings" pitchFamily="2" charset="2"/>
              <a:buChar char="Ш"/>
              <a:defRPr/>
            </a:pPr>
            <a:r>
              <a:rPr lang="ru-RU" sz="2400" smtClean="0">
                <a:solidFill>
                  <a:srgbClr val="666699"/>
                </a:solidFill>
              </a:rPr>
              <a:t>Фотографію традиційну (аналогову), яка базується на досягненнях </a:t>
            </a:r>
            <a:r>
              <a:rPr lang="ru-RU" sz="2400" smtClean="0">
                <a:solidFill>
                  <a:srgbClr val="666699"/>
                </a:solidFill>
                <a:hlinkClick r:id="rId3" tooltip="Оптика"/>
              </a:rPr>
              <a:t>оптики</a:t>
            </a:r>
            <a:r>
              <a:rPr lang="ru-RU" sz="2400" smtClean="0">
                <a:solidFill>
                  <a:srgbClr val="666699"/>
                </a:solidFill>
              </a:rPr>
              <a:t> та хімічних технологій у галузі </a:t>
            </a:r>
            <a:r>
              <a:rPr lang="ru-RU" sz="2400" smtClean="0">
                <a:solidFill>
                  <a:srgbClr val="666699"/>
                </a:solidFill>
                <a:hlinkClick r:id="rId4" tooltip="Світлочутливі матеріали"/>
              </a:rPr>
              <a:t>світлочутливих матеріалів</a:t>
            </a:r>
            <a:r>
              <a:rPr lang="ru-RU" sz="2400" smtClean="0">
                <a:solidFill>
                  <a:srgbClr val="666699"/>
                </a:solidFill>
              </a:rPr>
              <a:t>. Аналогова фотографія у свою чергу поділяється на монохромну (зокрема, чорно-білу) та </a:t>
            </a:r>
            <a:r>
              <a:rPr lang="ru-RU" sz="2400" smtClean="0">
                <a:solidFill>
                  <a:srgbClr val="666699"/>
                </a:solidFill>
                <a:hlinkClick r:id="rId5" tooltip="Кольорова фотографія"/>
              </a:rPr>
              <a:t>кольорову</a:t>
            </a:r>
            <a:r>
              <a:rPr lang="ru-RU" sz="2400" smtClean="0">
                <a:solidFill>
                  <a:srgbClr val="666699"/>
                </a:solidFill>
              </a:rPr>
              <a:t>.</a:t>
            </a:r>
          </a:p>
          <a:p>
            <a:pPr>
              <a:lnSpc>
                <a:spcPct val="90000"/>
              </a:lnSpc>
              <a:buFont typeface="Wingdings" pitchFamily="2" charset="2"/>
              <a:buChar char="Ш"/>
              <a:defRPr/>
            </a:pPr>
            <a:r>
              <a:rPr lang="ru-RU" sz="2400" smtClean="0">
                <a:solidFill>
                  <a:srgbClr val="666699"/>
                </a:solidFill>
              </a:rPr>
              <a:t>Фотографію електронну, яка базується на електроннооптичних технологіях і технічних засобах, як аналогових, так і цифрових — </a:t>
            </a:r>
            <a:r>
              <a:rPr lang="ru-RU" sz="2400" smtClean="0">
                <a:solidFill>
                  <a:srgbClr val="666699"/>
                </a:solidFill>
                <a:hlinkClick r:id="rId6" tooltip="Цифрова фотографія"/>
              </a:rPr>
              <a:t>цифрова фотографія</a:t>
            </a:r>
            <a:r>
              <a:rPr lang="ru-RU" sz="2400" smtClean="0">
                <a:solidFill>
                  <a:srgbClr val="666699"/>
                </a:solidFill>
              </a:rPr>
              <a:t>.</a:t>
            </a:r>
          </a:p>
          <a:p>
            <a:pPr>
              <a:lnSpc>
                <a:spcPct val="90000"/>
              </a:lnSpc>
              <a:defRPr/>
            </a:pPr>
            <a:r>
              <a:rPr lang="ru-RU" sz="2400" b="1" i="1" smtClean="0">
                <a:solidFill>
                  <a:schemeClr val="accent1"/>
                </a:solidFill>
              </a:rPr>
              <a:t>За відтворюваними подіями на:</a:t>
            </a:r>
          </a:p>
          <a:p>
            <a:pPr>
              <a:lnSpc>
                <a:spcPct val="90000"/>
              </a:lnSpc>
              <a:buFont typeface="Wingdings" pitchFamily="2" charset="2"/>
              <a:buChar char="Ш"/>
              <a:defRPr/>
            </a:pPr>
            <a:r>
              <a:rPr lang="ru-RU" sz="2400" smtClean="0">
                <a:solidFill>
                  <a:srgbClr val="666699"/>
                </a:solidFill>
              </a:rPr>
              <a:t>Фотографію репортажну (документальну) — на плівку фіксуються події, що відбуваються без втручання фотографа.</a:t>
            </a:r>
          </a:p>
          <a:p>
            <a:pPr>
              <a:lnSpc>
                <a:spcPct val="90000"/>
              </a:lnSpc>
              <a:buFont typeface="Wingdings" pitchFamily="2" charset="2"/>
              <a:buChar char="Ш"/>
              <a:defRPr/>
            </a:pPr>
            <a:r>
              <a:rPr lang="ru-RU" sz="2400" smtClean="0">
                <a:solidFill>
                  <a:srgbClr val="666699"/>
                </a:solidFill>
              </a:rPr>
              <a:t>Фотографію постановочну — зрежисовані фотографом кадри на певному тлі.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7" name="Picture 2" descr="Рисунок1111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7029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698" name="Rectang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>
                <a:solidFill>
                  <a:srgbClr val="61A6BB"/>
                </a:solidFill>
              </a:rPr>
              <a:t>Практична робота №1</a:t>
            </a:r>
            <a:endParaRPr lang="ru-RU" smtClean="0">
              <a:solidFill>
                <a:srgbClr val="61A6BB"/>
              </a:solidFill>
            </a:endParaRPr>
          </a:p>
        </p:txBody>
      </p:sp>
      <p:sp>
        <p:nvSpPr>
          <p:cNvPr id="29699" name="Rectangle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smtClean="0"/>
          </a:p>
          <a:p>
            <a:endParaRPr lang="ru-RU" smtClean="0"/>
          </a:p>
        </p:txBody>
      </p:sp>
      <p:sp>
        <p:nvSpPr>
          <p:cNvPr id="29700" name="Rectangle 7"/>
          <p:cNvSpPr>
            <a:spLocks noChangeArrowheads="1"/>
          </p:cNvSpPr>
          <p:nvPr/>
        </p:nvSpPr>
        <p:spPr bwMode="auto">
          <a:xfrm>
            <a:off x="684213" y="1916113"/>
            <a:ext cx="7559675" cy="2647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sz="2400">
                <a:solidFill>
                  <a:srgbClr val="666699"/>
                </a:solidFill>
                <a:latin typeface="Arial" charset="0"/>
              </a:rPr>
              <a:t>1. Познайомтесь з повідомленнями учнів на тему: “Фотографія як вид мистецтва”</a:t>
            </a:r>
          </a:p>
          <a:p>
            <a:r>
              <a:rPr lang="uk-UA" sz="2400">
                <a:solidFill>
                  <a:srgbClr val="666699"/>
                </a:solidFill>
                <a:latin typeface="Arial" charset="0"/>
              </a:rPr>
              <a:t>2. Випишіть в зошит дати, імена та терміни, пов</a:t>
            </a:r>
            <a:r>
              <a:rPr lang="en-US" sz="2400">
                <a:solidFill>
                  <a:srgbClr val="666699"/>
                </a:solidFill>
                <a:latin typeface="Arial" charset="0"/>
              </a:rPr>
              <a:t>’</a:t>
            </a:r>
            <a:r>
              <a:rPr lang="uk-UA" sz="2400">
                <a:solidFill>
                  <a:srgbClr val="666699"/>
                </a:solidFill>
                <a:latin typeface="Arial" charset="0"/>
              </a:rPr>
              <a:t>язані з історією виникнення фотографії.</a:t>
            </a:r>
          </a:p>
          <a:p>
            <a:r>
              <a:rPr lang="uk-UA" sz="2400">
                <a:solidFill>
                  <a:srgbClr val="666699"/>
                </a:solidFill>
                <a:latin typeface="Arial" charset="0"/>
              </a:rPr>
              <a:t>3.Сформулюйте  одне запитання по змісту статті.</a:t>
            </a:r>
          </a:p>
          <a:p>
            <a:r>
              <a:rPr lang="uk-UA" sz="2400">
                <a:solidFill>
                  <a:srgbClr val="666699"/>
                </a:solidFill>
                <a:latin typeface="Arial" charset="0"/>
              </a:rPr>
              <a:t>4.Обговоріть всі запитання в групі та оберіть одне найцікавіше запитання.</a:t>
            </a:r>
            <a:endParaRPr lang="ru-RU" sz="2400">
              <a:solidFill>
                <a:srgbClr val="666699"/>
              </a:solidFill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1" name="Picture 2" descr="Рисунок1111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7029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03" name="Rectang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uk-UA" sz="4000" smtClean="0">
                <a:solidFill>
                  <a:srgbClr val="9966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Основні відомості з історії  розвитку фотографії</a:t>
            </a:r>
            <a:endParaRPr lang="ru-RU" sz="4000" smtClean="0">
              <a:solidFill>
                <a:srgbClr val="9966FF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31747" name="Rectangle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uk-UA" smtClean="0">
                <a:solidFill>
                  <a:srgbClr val="61A6BB"/>
                </a:solidFill>
              </a:rPr>
              <a:t>Публічне повідомлення про появу зображень за допомогою світла – 1839р.</a:t>
            </a:r>
          </a:p>
          <a:p>
            <a:r>
              <a:rPr lang="uk-UA" smtClean="0">
                <a:solidFill>
                  <a:srgbClr val="61A6BB"/>
                </a:solidFill>
              </a:rPr>
              <a:t>Місце винаходу – Франція, Париж</a:t>
            </a:r>
          </a:p>
          <a:p>
            <a:r>
              <a:rPr lang="uk-UA" smtClean="0">
                <a:solidFill>
                  <a:srgbClr val="61A6BB"/>
                </a:solidFill>
              </a:rPr>
              <a:t>Основоположники фотографії – Луї Жак Манде Дагер, Жан Ньйопс</a:t>
            </a:r>
          </a:p>
          <a:p>
            <a:r>
              <a:rPr lang="uk-UA" smtClean="0">
                <a:solidFill>
                  <a:srgbClr val="61A6BB"/>
                </a:solidFill>
              </a:rPr>
              <a:t>Назва зображення - дагерротип</a:t>
            </a:r>
          </a:p>
          <a:p>
            <a:endParaRPr lang="ru-RU" smtClean="0"/>
          </a:p>
        </p:txBody>
      </p:sp>
      <p:pic>
        <p:nvPicPr>
          <p:cNvPr id="30725" name="Picture 5" descr="902981sau2phxz53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659563" y="6305550"/>
            <a:ext cx="2190750" cy="5524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24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4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024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80"/>
                                        <p:tgtEl>
                                          <p:spTgt spid="317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317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80"/>
                                        <p:tgtEl>
                                          <p:spTgt spid="317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0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5" name="Picture 2" descr="Рисунок1111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7029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9203" name="Rectangle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378325"/>
          </a:xfrm>
        </p:spPr>
        <p:txBody>
          <a:bodyPr/>
          <a:lstStyle/>
          <a:p>
            <a:pPr>
              <a:defRPr/>
            </a:pPr>
            <a:r>
              <a:rPr lang="uk-UA" sz="4800" i="1" smtClean="0">
                <a:solidFill>
                  <a:srgbClr val="61A6BB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Репортаж-презентація “Історія фотографії”</a:t>
            </a:r>
            <a:endParaRPr lang="ru-RU" sz="4800" i="1" smtClean="0">
              <a:solidFill>
                <a:srgbClr val="61A6BB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30723" name="Rectangle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smtClean="0"/>
          </a:p>
          <a:p>
            <a:endParaRPr lang="ru-RU" smtClean="0"/>
          </a:p>
        </p:txBody>
      </p:sp>
      <p:pic>
        <p:nvPicPr>
          <p:cNvPr id="31749" name="Picture 5" descr="902981sau2phxz53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659563" y="6305550"/>
            <a:ext cx="2190750" cy="5524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07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07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3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69" name="Picture 2" descr="Рисунок1111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7029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427" name="Rectang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ru-RU" sz="4000" smtClean="0">
                <a:solidFill>
                  <a:srgbClr val="61A6BB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Перша в світі фотографія "Вид з вікна", 1826 р.</a:t>
            </a:r>
          </a:p>
        </p:txBody>
      </p:sp>
      <p:sp>
        <p:nvSpPr>
          <p:cNvPr id="32771" name="Rectangle 4"/>
          <p:cNvSpPr>
            <a:spLocks noGrp="1"/>
          </p:cNvSpPr>
          <p:nvPr>
            <p:ph type="body" idx="1"/>
          </p:nvPr>
        </p:nvSpPr>
        <p:spPr>
          <a:xfrm>
            <a:off x="323850" y="1600200"/>
            <a:ext cx="8424863" cy="4525963"/>
          </a:xfrm>
        </p:spPr>
        <p:txBody>
          <a:bodyPr/>
          <a:lstStyle/>
          <a:p>
            <a:pPr>
              <a:lnSpc>
                <a:spcPct val="90000"/>
              </a:lnSpc>
              <a:buFont typeface="Arial" charset="0"/>
              <a:buNone/>
            </a:pPr>
            <a:r>
              <a:rPr lang="ru-RU" sz="2400" smtClean="0"/>
              <a:t>     </a:t>
            </a:r>
            <a:r>
              <a:rPr lang="ru-RU" sz="2400" smtClean="0">
                <a:solidFill>
                  <a:srgbClr val="666699"/>
                </a:solidFill>
              </a:rPr>
              <a:t>Перше закріплене зображення було отримано в 1822 році французом Жозефом Нісефором Ньєпсом, воно не збереглося до наших днів. Тому першою в исторії фотографією вважаться знімок "вид з вікна", отриманий Ньєпсом в 1826 році за допомогою камери-обскури на оловяній пластинці, покритій тонким шаром асфальту. Експозиція тривала вісім годин при яскравому сонячному світлі. Перевагою методу Ньєпса було те, що зображення виходило рельєфним (після протруювання асфальту), і його легко можна було розмножить в любій кількості екземплярів. </a:t>
            </a:r>
          </a:p>
        </p:txBody>
      </p:sp>
      <p:pic>
        <p:nvPicPr>
          <p:cNvPr id="33796" name="Picture 5" descr="rubase_1_285964586_1430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4663" y="5013325"/>
            <a:ext cx="3673475" cy="1844675"/>
          </a:xfrm>
          <a:prstGeom prst="rect">
            <a:avLst/>
          </a:prstGeom>
          <a:noFill/>
          <a:ln w="9525">
            <a:solidFill>
              <a:srgbClr val="CCCCFF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37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Picture 2" descr="Рисунок1111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7029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1491" name="Rectangle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437"/>
          </a:xfrm>
        </p:spPr>
        <p:txBody>
          <a:bodyPr/>
          <a:lstStyle/>
          <a:p>
            <a:pPr>
              <a:defRPr/>
            </a:pPr>
            <a:r>
              <a:rPr lang="uk-UA" sz="4000" smtClean="0">
                <a:solidFill>
                  <a:srgbClr val="61A6BB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Актуалізація знань</a:t>
            </a:r>
            <a:endParaRPr lang="ru-RU" sz="4000" smtClean="0">
              <a:solidFill>
                <a:srgbClr val="61A6BB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191492" name="Rectangle 4"/>
          <p:cNvSpPr>
            <a:spLocks noGrp="1"/>
          </p:cNvSpPr>
          <p:nvPr>
            <p:ph type="body" orient="vert" idx="1"/>
          </p:nvPr>
        </p:nvSpPr>
        <p:spPr>
          <a:xfrm>
            <a:off x="457200" y="981075"/>
            <a:ext cx="8229600" cy="5688013"/>
          </a:xfrm>
        </p:spPr>
        <p:txBody>
          <a:bodyPr vert="horz"/>
          <a:lstStyle/>
          <a:p>
            <a:pPr marL="533400" indent="-533400" algn="ctr">
              <a:lnSpc>
                <a:spcPct val="80000"/>
              </a:lnSpc>
              <a:buFont typeface="Arial" charset="0"/>
              <a:buNone/>
              <a:defRPr/>
            </a:pPr>
            <a:r>
              <a:rPr lang="uk-UA" sz="2800" smtClean="0">
                <a:solidFill>
                  <a:srgbClr val="61A6BB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uk-UA" sz="2800" smtClean="0">
                <a:solidFill>
                  <a:schemeClr val="accent2"/>
                </a:solidFill>
              </a:rPr>
              <a:t>Культурологічний диктант</a:t>
            </a:r>
          </a:p>
          <a:p>
            <a:pPr marL="533400" indent="-533400">
              <a:lnSpc>
                <a:spcPct val="80000"/>
              </a:lnSpc>
              <a:buFont typeface="Arial" charset="0"/>
              <a:buAutoNum type="arabicPeriod"/>
              <a:defRPr/>
            </a:pPr>
            <a:r>
              <a:rPr lang="uk-UA" sz="2800" smtClean="0">
                <a:solidFill>
                  <a:srgbClr val="61A6BB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Живопис – це вид образотворчого мистецтва, що відображає предмети, явища за допомогою…</a:t>
            </a:r>
          </a:p>
          <a:p>
            <a:pPr marL="533400" indent="-533400">
              <a:lnSpc>
                <a:spcPct val="80000"/>
              </a:lnSpc>
              <a:buFont typeface="Arial" charset="0"/>
              <a:buAutoNum type="arabicPeriod"/>
              <a:defRPr/>
            </a:pPr>
            <a:r>
              <a:rPr lang="uk-UA" sz="2800" smtClean="0">
                <a:solidFill>
                  <a:srgbClr val="61A6BB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Рисунки, ескізи, плакати, книжкові ілюстрації, шрифти – це твори….</a:t>
            </a:r>
          </a:p>
          <a:p>
            <a:pPr marL="533400" indent="-533400">
              <a:lnSpc>
                <a:spcPct val="80000"/>
              </a:lnSpc>
              <a:buFont typeface="Arial" charset="0"/>
              <a:buAutoNum type="arabicPeriod"/>
              <a:defRPr/>
            </a:pPr>
            <a:r>
              <a:rPr lang="uk-UA" sz="2800" smtClean="0">
                <a:solidFill>
                  <a:srgbClr val="61A6BB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Промислова графіка пов</a:t>
            </a:r>
            <a:r>
              <a:rPr lang="en-US" sz="2800" smtClean="0">
                <a:solidFill>
                  <a:srgbClr val="61A6BB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’</a:t>
            </a:r>
            <a:r>
              <a:rPr lang="uk-UA" sz="2800" smtClean="0">
                <a:solidFill>
                  <a:srgbClr val="61A6BB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язана зі створенням…</a:t>
            </a:r>
          </a:p>
          <a:p>
            <a:pPr marL="533400" indent="-533400">
              <a:lnSpc>
                <a:spcPct val="80000"/>
              </a:lnSpc>
              <a:buFont typeface="Arial" charset="0"/>
              <a:buAutoNum type="arabicPeriod"/>
              <a:defRPr/>
            </a:pPr>
            <a:r>
              <a:rPr lang="uk-UA" sz="2800" smtClean="0">
                <a:solidFill>
                  <a:srgbClr val="61A6BB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До якого виду графіки належить рисунок?..</a:t>
            </a:r>
          </a:p>
          <a:p>
            <a:pPr marL="533400" indent="-533400">
              <a:lnSpc>
                <a:spcPct val="80000"/>
              </a:lnSpc>
              <a:buFont typeface="Arial" charset="0"/>
              <a:buAutoNum type="arabicPeriod"/>
              <a:defRPr/>
            </a:pPr>
            <a:r>
              <a:rPr lang="uk-UA" sz="2800" smtClean="0">
                <a:solidFill>
                  <a:srgbClr val="61A6BB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Їх виконують…</a:t>
            </a:r>
            <a:endParaRPr lang="en-US" sz="2800" smtClean="0">
              <a:solidFill>
                <a:srgbClr val="61A6BB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marL="533400" indent="-533400">
              <a:lnSpc>
                <a:spcPct val="80000"/>
              </a:lnSpc>
              <a:buFont typeface="Arial" charset="0"/>
              <a:buNone/>
              <a:defRPr/>
            </a:pPr>
            <a:r>
              <a:rPr lang="uk-UA" sz="2800" smtClean="0">
                <a:solidFill>
                  <a:srgbClr val="61A6BB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6.  Твори мистецтва, створені за допомогою електронної художньої програми зі спеціальними можливостями </a:t>
            </a:r>
          </a:p>
          <a:p>
            <a:pPr marL="533400" indent="-533400">
              <a:lnSpc>
                <a:spcPct val="80000"/>
              </a:lnSpc>
              <a:buFont typeface="Arial" charset="0"/>
              <a:buNone/>
              <a:defRPr/>
            </a:pPr>
            <a:r>
              <a:rPr lang="uk-UA" sz="2800" smtClean="0">
                <a:solidFill>
                  <a:srgbClr val="61A6BB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    називаються…</a:t>
            </a:r>
          </a:p>
          <a:p>
            <a:pPr marL="533400" indent="-533400">
              <a:lnSpc>
                <a:spcPct val="80000"/>
              </a:lnSpc>
              <a:buFont typeface="Arial" charset="0"/>
              <a:buNone/>
              <a:defRPr/>
            </a:pPr>
            <a:r>
              <a:rPr lang="uk-UA" sz="2800" smtClean="0">
                <a:solidFill>
                  <a:srgbClr val="61A6BB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 </a:t>
            </a:r>
          </a:p>
          <a:p>
            <a:pPr marL="533400" indent="-533400">
              <a:lnSpc>
                <a:spcPct val="80000"/>
              </a:lnSpc>
              <a:buFont typeface="Arial" charset="0"/>
              <a:buNone/>
              <a:defRPr/>
            </a:pPr>
            <a:r>
              <a:rPr lang="uk-UA" sz="2800" smtClean="0">
                <a:solidFill>
                  <a:srgbClr val="666699"/>
                </a:solidFill>
              </a:rPr>
              <a:t> </a:t>
            </a:r>
            <a:endParaRPr lang="ru-RU" sz="2800" smtClean="0">
              <a:solidFill>
                <a:srgbClr val="666699"/>
              </a:solidFill>
            </a:endParaRPr>
          </a:p>
        </p:txBody>
      </p:sp>
      <p:pic>
        <p:nvPicPr>
          <p:cNvPr id="15364" name="Picture 6" descr="V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488238" y="3284538"/>
            <a:ext cx="1655762" cy="3702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49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9149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9149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9149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49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19149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19149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19149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49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7" dur="80"/>
                                        <p:tgtEl>
                                          <p:spTgt spid="19149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8" dur="80"/>
                                        <p:tgtEl>
                                          <p:spTgt spid="19149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80"/>
                                        <p:tgtEl>
                                          <p:spTgt spid="19149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49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2" dur="80"/>
                                        <p:tgtEl>
                                          <p:spTgt spid="19149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3" dur="80"/>
                                        <p:tgtEl>
                                          <p:spTgt spid="19149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80"/>
                                        <p:tgtEl>
                                          <p:spTgt spid="19149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49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7" dur="80"/>
                                        <p:tgtEl>
                                          <p:spTgt spid="19149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8" dur="80"/>
                                        <p:tgtEl>
                                          <p:spTgt spid="19149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80"/>
                                        <p:tgtEl>
                                          <p:spTgt spid="19149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49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2" dur="80"/>
                                        <p:tgtEl>
                                          <p:spTgt spid="19149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3" dur="80"/>
                                        <p:tgtEl>
                                          <p:spTgt spid="19149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" dur="80"/>
                                        <p:tgtEl>
                                          <p:spTgt spid="19149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49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7" dur="80"/>
                                        <p:tgtEl>
                                          <p:spTgt spid="19149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8" dur="80"/>
                                        <p:tgtEl>
                                          <p:spTgt spid="19149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9" dur="80"/>
                                        <p:tgtEl>
                                          <p:spTgt spid="19149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3" name="Picture 2" descr="Рисунок1111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7029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8419" name="Rectang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uk-UA" smtClean="0">
                <a:solidFill>
                  <a:srgbClr val="61A6BB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Цікаво</a:t>
            </a:r>
            <a:endParaRPr lang="ru-RU" smtClean="0">
              <a:solidFill>
                <a:srgbClr val="61A6BB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33795" name="Rectangle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Arial" charset="0"/>
              <a:buNone/>
            </a:pPr>
            <a:r>
              <a:rPr lang="ru-RU" smtClean="0"/>
              <a:t>   </a:t>
            </a:r>
            <a:r>
              <a:rPr lang="ru-RU" smtClean="0">
                <a:solidFill>
                  <a:srgbClr val="666699"/>
                </a:solidFill>
              </a:rPr>
              <a:t>Сам термін "фотографія" зявився в 1839 році, а </a:t>
            </a:r>
            <a:r>
              <a:rPr lang="uk-UA" smtClean="0">
                <a:solidFill>
                  <a:srgbClr val="666699"/>
                </a:solidFill>
              </a:rPr>
              <a:t>найперший негатив фотографії в світі отримав Вільям Генрі Фокс.</a:t>
            </a:r>
            <a:endParaRPr lang="ru-RU" smtClean="0">
              <a:solidFill>
                <a:srgbClr val="666699"/>
              </a:solidFill>
            </a:endParaRPr>
          </a:p>
          <a:p>
            <a:endParaRPr lang="ru-RU" smtClean="0">
              <a:solidFill>
                <a:srgbClr val="666699"/>
              </a:solidFill>
            </a:endParaRPr>
          </a:p>
        </p:txBody>
      </p:sp>
      <p:pic>
        <p:nvPicPr>
          <p:cNvPr id="34820" name="Picture 5" descr="talbotpic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979613" y="3500438"/>
            <a:ext cx="4679950" cy="3357562"/>
          </a:xfrm>
          <a:prstGeom prst="rect">
            <a:avLst/>
          </a:prstGeom>
          <a:noFill/>
          <a:ln w="38100">
            <a:solidFill>
              <a:srgbClr val="CCCCFF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348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7" name="Picture 2" descr="Рисунок1111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7029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5475" name="Rectang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uk-UA" smtClean="0">
                <a:solidFill>
                  <a:srgbClr val="61A6BB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Перший дагеротип -1837 р.</a:t>
            </a:r>
            <a:endParaRPr lang="ru-RU" smtClean="0">
              <a:solidFill>
                <a:srgbClr val="61A6BB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pic>
        <p:nvPicPr>
          <p:cNvPr id="34819" name="Picture 5" descr="raduga-11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0825" y="1268413"/>
            <a:ext cx="8713788" cy="5589587"/>
          </a:xfrm>
          <a:prstGeom prst="rect">
            <a:avLst/>
          </a:prstGeom>
          <a:noFill/>
          <a:ln w="38100">
            <a:solidFill>
              <a:srgbClr val="CCCCFF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054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054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547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1" name="Picture 2" descr="Рисунок1111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7029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4451" name="Rectang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uk-UA" sz="4000" smtClean="0">
                <a:solidFill>
                  <a:srgbClr val="61A6BB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“Паризький бульвар” 1839, дагеротип</a:t>
            </a:r>
            <a:endParaRPr lang="ru-RU" sz="4000" smtClean="0">
              <a:solidFill>
                <a:srgbClr val="61A6BB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35843" name="Rectangle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smtClean="0"/>
          </a:p>
          <a:p>
            <a:endParaRPr lang="ru-RU" smtClean="0"/>
          </a:p>
        </p:txBody>
      </p:sp>
      <p:pic>
        <p:nvPicPr>
          <p:cNvPr id="35844" name="Picture 5" descr="1_35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0825" y="1412875"/>
            <a:ext cx="8683625" cy="5445125"/>
          </a:xfrm>
          <a:prstGeom prst="rect">
            <a:avLst/>
          </a:prstGeom>
          <a:noFill/>
          <a:ln w="38100">
            <a:solidFill>
              <a:srgbClr val="CCCCFF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5" name="Picture 2" descr="Рисунок1111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7029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6499" name="Rectang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uk-UA" smtClean="0">
                <a:solidFill>
                  <a:srgbClr val="61A6BB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Дагеротип братів Сюсс</a:t>
            </a:r>
            <a:endParaRPr lang="ru-RU" smtClean="0">
              <a:solidFill>
                <a:srgbClr val="61A6BB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pic>
        <p:nvPicPr>
          <p:cNvPr id="36867" name="Picture 6" descr="Daguerrotype-Susses-Freres"/>
          <p:cNvPicPr>
            <a:picLocks noChangeAspect="1" noChangeArrowheads="1"/>
          </p:cNvPicPr>
          <p:nvPr>
            <p:ph type="body"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4356100" y="1196975"/>
            <a:ext cx="4525963" cy="4525963"/>
          </a:xfrm>
        </p:spPr>
      </p:pic>
      <p:pic>
        <p:nvPicPr>
          <p:cNvPr id="36868" name="Picture 7" descr="first+photo+detail+detail+ii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50825" y="1341438"/>
            <a:ext cx="4608513" cy="5256212"/>
          </a:xfrm>
          <a:prstGeom prst="rect">
            <a:avLst/>
          </a:prstGeom>
          <a:noFill/>
          <a:ln w="38100">
            <a:solidFill>
              <a:srgbClr val="CCCCFF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89" name="Picture 2" descr="Рисунок1111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7029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7523" name="Rectangle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437"/>
          </a:xfrm>
        </p:spPr>
        <p:txBody>
          <a:bodyPr/>
          <a:lstStyle/>
          <a:p>
            <a:pPr>
              <a:defRPr/>
            </a:pPr>
            <a:r>
              <a:rPr lang="uk-UA" sz="4000" smtClean="0">
                <a:solidFill>
                  <a:srgbClr val="9966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Перші фотосалони</a:t>
            </a:r>
            <a:endParaRPr lang="ru-RU" sz="4000" smtClean="0">
              <a:solidFill>
                <a:srgbClr val="9966FF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pic>
        <p:nvPicPr>
          <p:cNvPr id="37891" name="Picture 5" descr="image01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9388" y="971550"/>
            <a:ext cx="8713787" cy="5886450"/>
          </a:xfrm>
          <a:prstGeom prst="rect">
            <a:avLst/>
          </a:prstGeom>
          <a:noFill/>
          <a:ln w="38100">
            <a:solidFill>
              <a:srgbClr val="CCCCFF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3" name="Picture 2" descr="Рисунок1111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7029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938" name="Rectang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z="4000" smtClean="0">
                <a:solidFill>
                  <a:srgbClr val="9966FF"/>
                </a:solidFill>
              </a:rPr>
              <a:t>Дагеротипія – перший спосіб фотографії з натури</a:t>
            </a:r>
            <a:endParaRPr lang="ru-RU" sz="4000" smtClean="0">
              <a:solidFill>
                <a:srgbClr val="9966FF"/>
              </a:solidFill>
            </a:endParaRPr>
          </a:p>
        </p:txBody>
      </p:sp>
      <p:sp>
        <p:nvSpPr>
          <p:cNvPr id="38915" name="Rectangle 4"/>
          <p:cNvSpPr>
            <a:spLocks noGrp="1"/>
          </p:cNvSpPr>
          <p:nvPr>
            <p:ph type="body" sz="half" idx="2"/>
          </p:nvPr>
        </p:nvSpPr>
        <p:spPr>
          <a:xfrm>
            <a:off x="4648200" y="3284538"/>
            <a:ext cx="4038600" cy="2841625"/>
          </a:xfrm>
        </p:spPr>
        <p:txBody>
          <a:bodyPr/>
          <a:lstStyle/>
          <a:p>
            <a:pPr>
              <a:buFont typeface="Arial" charset="0"/>
              <a:buNone/>
            </a:pPr>
            <a:r>
              <a:rPr lang="uk-UA" sz="2800" smtClean="0">
                <a:solidFill>
                  <a:srgbClr val="61A6BB"/>
                </a:solidFill>
              </a:rPr>
              <a:t>“Натюрморт в студії художника “, 1837 рік.</a:t>
            </a:r>
          </a:p>
          <a:p>
            <a:pPr>
              <a:buFont typeface="Arial" charset="0"/>
              <a:buNone/>
            </a:pPr>
            <a:endParaRPr lang="uk-UA" sz="2800" smtClean="0">
              <a:solidFill>
                <a:srgbClr val="61A6BB"/>
              </a:solidFill>
            </a:endParaRPr>
          </a:p>
          <a:p>
            <a:pPr>
              <a:buFont typeface="Arial" charset="0"/>
              <a:buNone/>
            </a:pPr>
            <a:r>
              <a:rPr lang="uk-UA" sz="2800" smtClean="0">
                <a:solidFill>
                  <a:srgbClr val="61A6BB"/>
                </a:solidFill>
              </a:rPr>
              <a:t>     Автор: Луї Дагер</a:t>
            </a:r>
            <a:endParaRPr lang="ru-RU" sz="2800" smtClean="0">
              <a:solidFill>
                <a:srgbClr val="61A6BB"/>
              </a:solidFill>
            </a:endParaRPr>
          </a:p>
        </p:txBody>
      </p:sp>
      <p:pic>
        <p:nvPicPr>
          <p:cNvPr id="38916" name="Picture 6" descr="2176454271262293w"/>
          <p:cNvPicPr>
            <a:picLocks noChangeAspect="1" noChangeArrowheads="1"/>
          </p:cNvPicPr>
          <p:nvPr>
            <p:ph sz="half"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250825" y="2060575"/>
            <a:ext cx="4244975" cy="3957638"/>
          </a:xfrm>
          <a:ln w="38100">
            <a:solidFill>
              <a:srgbClr val="CCCCFF"/>
            </a:solidFill>
          </a:ln>
        </p:spPr>
      </p:pic>
      <p:pic>
        <p:nvPicPr>
          <p:cNvPr id="38918" name="Picture 6" descr="902981sau2phxz53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659563" y="6305550"/>
            <a:ext cx="2190750" cy="5524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99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99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99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38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7" name="Picture 2" descr="Рисунок1111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7029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0595" name="Rectangle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98600"/>
          </a:xfrm>
        </p:spPr>
        <p:txBody>
          <a:bodyPr/>
          <a:lstStyle/>
          <a:p>
            <a:pPr>
              <a:defRPr/>
            </a:pPr>
            <a:r>
              <a:rPr lang="uk-UA" sz="4000" smtClean="0">
                <a:solidFill>
                  <a:srgbClr val="61A6BB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Дослідницька творча робота</a:t>
            </a:r>
            <a:br>
              <a:rPr lang="uk-UA" sz="4000" smtClean="0">
                <a:solidFill>
                  <a:srgbClr val="61A6BB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uk-UA" sz="3200" smtClean="0">
                <a:solidFill>
                  <a:srgbClr val="666699"/>
                </a:solidFill>
              </a:rPr>
              <a:t>(обмін домашніми фотографіями з метою визначити вид фотографії)</a:t>
            </a:r>
            <a:br>
              <a:rPr lang="uk-UA" sz="3200" smtClean="0">
                <a:solidFill>
                  <a:srgbClr val="666699"/>
                </a:solidFill>
              </a:rPr>
            </a:br>
            <a:endParaRPr lang="ru-RU" sz="3200" smtClean="0">
              <a:solidFill>
                <a:srgbClr val="666699"/>
              </a:solidFill>
            </a:endParaRPr>
          </a:p>
        </p:txBody>
      </p:sp>
      <p:sp>
        <p:nvSpPr>
          <p:cNvPr id="39939" name="Rectangle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itchFamily="2" charset="2"/>
              <a:buChar char="Ш"/>
            </a:pPr>
            <a:endParaRPr lang="ru-RU" smtClean="0">
              <a:solidFill>
                <a:srgbClr val="666699"/>
              </a:solidFill>
            </a:endParaRPr>
          </a:p>
          <a:p>
            <a:pPr>
              <a:buFont typeface="Wingdings" pitchFamily="2" charset="2"/>
              <a:buChar char="Ш"/>
            </a:pPr>
            <a:r>
              <a:rPr lang="ru-RU" smtClean="0">
                <a:solidFill>
                  <a:srgbClr val="666699"/>
                </a:solidFill>
              </a:rPr>
              <a:t>Під час зародження фотографії в естетиці панувала думка про те, що мистецтвом може бути лише рукотворне твір.  </a:t>
            </a:r>
          </a:p>
          <a:p>
            <a:pPr>
              <a:buFont typeface="Wingdings" pitchFamily="2" charset="2"/>
              <a:buChar char="Ш"/>
            </a:pPr>
            <a:endParaRPr lang="uk-UA" smtClean="0">
              <a:solidFill>
                <a:srgbClr val="666699"/>
              </a:solidFill>
            </a:endParaRPr>
          </a:p>
          <a:p>
            <a:pPr>
              <a:buFont typeface="Wingdings" pitchFamily="2" charset="2"/>
              <a:buChar char="Ш"/>
            </a:pPr>
            <a:r>
              <a:rPr lang="uk-UA" smtClean="0">
                <a:solidFill>
                  <a:srgbClr val="666699"/>
                </a:solidFill>
              </a:rPr>
              <a:t>Коли фотографія стає видом мистецтва?</a:t>
            </a:r>
          </a:p>
          <a:p>
            <a:pPr>
              <a:buFont typeface="Wingdings" pitchFamily="2" charset="2"/>
              <a:buNone/>
            </a:pPr>
            <a:endParaRPr lang="uk-UA" smtClean="0">
              <a:solidFill>
                <a:srgbClr val="666699"/>
              </a:solidFill>
            </a:endParaRPr>
          </a:p>
          <a:p>
            <a:pPr>
              <a:buFont typeface="Wingdings" pitchFamily="2" charset="2"/>
              <a:buChar char="Ш"/>
            </a:pPr>
            <a:endParaRPr lang="ru-RU" smtClean="0">
              <a:solidFill>
                <a:srgbClr val="666699"/>
              </a:solidFill>
            </a:endParaRPr>
          </a:p>
        </p:txBody>
      </p:sp>
      <p:pic>
        <p:nvPicPr>
          <p:cNvPr id="39941" name="Picture 5" descr="902981sau2phxz53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659563" y="6305550"/>
            <a:ext cx="2190750" cy="5524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05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05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105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0595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1" name="Picture 2" descr="Рисунок1111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7029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5347" name="Rectangle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900"/>
          </a:xfrm>
        </p:spPr>
        <p:txBody>
          <a:bodyPr/>
          <a:lstStyle/>
          <a:p>
            <a:pPr>
              <a:defRPr/>
            </a:pPr>
            <a:r>
              <a:rPr lang="uk-UA" sz="4000" smtClean="0">
                <a:solidFill>
                  <a:srgbClr val="61A6BB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Дослідницька творча робота №1</a:t>
            </a:r>
            <a:br>
              <a:rPr lang="uk-UA" sz="4000" smtClean="0">
                <a:solidFill>
                  <a:srgbClr val="61A6BB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endParaRPr lang="ru-RU" sz="3200" smtClean="0">
              <a:solidFill>
                <a:srgbClr val="666699"/>
              </a:solidFill>
            </a:endParaRPr>
          </a:p>
        </p:txBody>
      </p:sp>
      <p:sp>
        <p:nvSpPr>
          <p:cNvPr id="40963" name="Rectangle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itchFamily="2" charset="2"/>
              <a:buNone/>
            </a:pPr>
            <a:r>
              <a:rPr lang="uk-UA" smtClean="0">
                <a:solidFill>
                  <a:srgbClr val="666699"/>
                </a:solidFill>
              </a:rPr>
              <a:t>    </a:t>
            </a:r>
            <a:r>
              <a:rPr lang="uk-UA" smtClean="0">
                <a:solidFill>
                  <a:srgbClr val="9966FF"/>
                </a:solidFill>
              </a:rPr>
              <a:t>Коли фотографія стає видом мистецтва?</a:t>
            </a:r>
          </a:p>
          <a:p>
            <a:pPr>
              <a:buFont typeface="Wingdings" pitchFamily="2" charset="2"/>
              <a:buChar char="Ш"/>
            </a:pPr>
            <a:endParaRPr lang="uk-UA" smtClean="0">
              <a:solidFill>
                <a:srgbClr val="9966FF"/>
              </a:solidFill>
            </a:endParaRPr>
          </a:p>
          <a:p>
            <a:pPr>
              <a:buFont typeface="Wingdings" pitchFamily="2" charset="2"/>
              <a:buChar char="Ш"/>
            </a:pPr>
            <a:r>
              <a:rPr lang="ru-RU" i="1" smtClean="0">
                <a:solidFill>
                  <a:srgbClr val="666699"/>
                </a:solidFill>
              </a:rPr>
              <a:t>Мистецтво - це творче відображення, відтворення дійсності в художніх образах.</a:t>
            </a:r>
            <a:r>
              <a:rPr lang="ru-RU" smtClean="0">
                <a:solidFill>
                  <a:srgbClr val="666699"/>
                </a:solidFill>
              </a:rPr>
              <a:t>  </a:t>
            </a:r>
          </a:p>
          <a:p>
            <a:pPr>
              <a:buFont typeface="Wingdings" pitchFamily="2" charset="2"/>
              <a:buNone/>
            </a:pPr>
            <a:endParaRPr lang="ru-RU" smtClean="0">
              <a:solidFill>
                <a:srgbClr val="666699"/>
              </a:solidFill>
            </a:endParaRPr>
          </a:p>
        </p:txBody>
      </p:sp>
      <p:pic>
        <p:nvPicPr>
          <p:cNvPr id="40965" name="Picture 5" descr="902981sau2phxz53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659563" y="6305550"/>
            <a:ext cx="2190750" cy="552450"/>
          </a:xfrm>
          <a:prstGeom prst="rect">
            <a:avLst/>
          </a:prstGeom>
          <a:noFill/>
        </p:spPr>
      </p:pic>
      <p:pic>
        <p:nvPicPr>
          <p:cNvPr id="40966" name="Picture 6" descr="902981sau2phxz53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9388" y="6305550"/>
            <a:ext cx="2190750" cy="5524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853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53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853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5347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5" name="Picture 2" descr="Рисунок1111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7029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644" name="Rectangle 4"/>
          <p:cNvSpPr>
            <a:spLocks noGrp="1"/>
          </p:cNvSpPr>
          <p:nvPr>
            <p:ph type="body" idx="1"/>
          </p:nvPr>
        </p:nvSpPr>
        <p:spPr>
          <a:xfrm>
            <a:off x="457200" y="260350"/>
            <a:ext cx="8229600" cy="6408738"/>
          </a:xfrm>
        </p:spPr>
        <p:txBody>
          <a:bodyPr/>
          <a:lstStyle/>
          <a:p>
            <a:pPr>
              <a:lnSpc>
                <a:spcPct val="80000"/>
              </a:lnSpc>
              <a:defRPr/>
            </a:pPr>
            <a:r>
              <a:rPr lang="ru-RU" sz="3600" smtClean="0">
                <a:solidFill>
                  <a:srgbClr val="61A6BB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Специфіка художнього образу в фотомистецтві</a:t>
            </a:r>
            <a:r>
              <a:rPr lang="ru-RU" sz="2400" smtClean="0">
                <a:solidFill>
                  <a:srgbClr val="666699"/>
                </a:solidFill>
              </a:rPr>
              <a:t> полягає в тому, що це образотворчий образ документального значення. Фотографія дає образ, що поєднує в собі художню виразність за достовірністю і в застиглому зображенні втілює суттєвий момент дійсності. </a:t>
            </a:r>
            <a:br>
              <a:rPr lang="ru-RU" sz="2400" smtClean="0">
                <a:solidFill>
                  <a:srgbClr val="666699"/>
                </a:solidFill>
              </a:rPr>
            </a:br>
            <a:r>
              <a:rPr lang="ru-RU" sz="2400" smtClean="0">
                <a:solidFill>
                  <a:srgbClr val="666699"/>
                </a:solidFill>
              </a:rPr>
              <a:t>Фотообраз, як правило, - ізоочерк. Життєві факти у фотографії майже без додаткової обробки і змін перенесені зі сфери діяльності в сферу художню. </a:t>
            </a:r>
            <a:r>
              <a:rPr lang="ru-RU" sz="2400" u="sng" smtClean="0">
                <a:solidFill>
                  <a:srgbClr val="666699"/>
                </a:solidFill>
              </a:rPr>
              <a:t>Проте фотографія здатна взяти життєвий матеріал і як би переламати дійсність, змусивши нас по-новому бачити і сприймати її.</a:t>
            </a:r>
            <a:r>
              <a:rPr lang="ru-RU" sz="2400" smtClean="0">
                <a:solidFill>
                  <a:srgbClr val="666699"/>
                </a:solidFill>
              </a:rPr>
              <a:t> Зазначена закономірність діє на стику інформативно-комунікативного і комунікативно-мистецького її значення: голий факт можна віднести до сфери інформативнрї, але його художня інтерпретація вже буде явищем іншого порядку. </a:t>
            </a:r>
          </a:p>
          <a:p>
            <a:pPr>
              <a:lnSpc>
                <a:spcPct val="80000"/>
              </a:lnSpc>
              <a:defRPr/>
            </a:pPr>
            <a:r>
              <a:rPr lang="ru-RU" sz="2400" smtClean="0">
                <a:solidFill>
                  <a:srgbClr val="666699"/>
                </a:solidFill>
              </a:rPr>
              <a:t>Саме естетичне ставлення фотографа до снимаемому факту визначає кінцевий результат і ефект знімка.  </a:t>
            </a:r>
          </a:p>
        </p:txBody>
      </p:sp>
      <p:pic>
        <p:nvPicPr>
          <p:cNvPr id="41988" name="Picture 4" descr="902981sau2phxz53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659563" y="6305550"/>
            <a:ext cx="2190750" cy="5524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1126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1126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0" fill="hold"/>
                                        <p:tgtEl>
                                          <p:spTgt spid="11264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11264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09" name="Picture 2" descr="Рисунок1111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7029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4034" name="Rectangle 4"/>
          <p:cNvSpPr>
            <a:spLocks noGrp="1"/>
          </p:cNvSpPr>
          <p:nvPr>
            <p:ph type="body" idx="1"/>
          </p:nvPr>
        </p:nvSpPr>
        <p:spPr>
          <a:xfrm>
            <a:off x="457200" y="476250"/>
            <a:ext cx="8229600" cy="5905500"/>
          </a:xfrm>
        </p:spPr>
        <p:txBody>
          <a:bodyPr/>
          <a:lstStyle/>
          <a:p>
            <a:pPr>
              <a:buFont typeface="Arial" charset="0"/>
              <a:buNone/>
            </a:pPr>
            <a:r>
              <a:rPr lang="ru-RU" sz="2800" smtClean="0">
                <a:solidFill>
                  <a:srgbClr val="666699"/>
                </a:solidFill>
              </a:rPr>
              <a:t>     Розглядаючи фотографію з мистецького боку, необхідно зупинитися на її документалістской природі. Фотографія включає в себе і художній портрет сучасника, і нагальні прес-фото (документ), і фоторепортажі. Зрозуміло, не можна від кожного службового інформаційного знімка вимагати високого мистецтва, але і не можна в кожному високохудожньому творі бачити тільки відеоінформацію та фотодокументи. </a:t>
            </a:r>
            <a:r>
              <a:rPr lang="ru-RU" sz="2800" smtClean="0">
                <a:solidFill>
                  <a:schemeClr val="accent2"/>
                </a:solidFill>
              </a:rPr>
              <a:t>Документалізм, справжність, реальність </a:t>
            </a:r>
            <a:r>
              <a:rPr lang="ru-RU" sz="2800" smtClean="0">
                <a:solidFill>
                  <a:srgbClr val="666699"/>
                </a:solidFill>
              </a:rPr>
              <a:t>- це головне у фотографії. У цій корінній її властивості криється причина глобального впливу фотографії на сучасну культуру.</a:t>
            </a:r>
          </a:p>
          <a:p>
            <a:endParaRPr lang="ru-RU" sz="2800" smtClean="0">
              <a:solidFill>
                <a:srgbClr val="666699"/>
              </a:solidFill>
            </a:endParaRPr>
          </a:p>
        </p:txBody>
      </p:sp>
      <p:pic>
        <p:nvPicPr>
          <p:cNvPr id="43012" name="Picture 4" descr="902981sau2phxz53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659563" y="6305550"/>
            <a:ext cx="2190750" cy="5524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440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440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Picture 2" descr="Рисунок1111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7029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3540" name="Rectangle 4"/>
          <p:cNvSpPr>
            <a:spLocks noGrp="1"/>
          </p:cNvSpPr>
          <p:nvPr>
            <p:ph type="body" orient="vert" idx="1"/>
          </p:nvPr>
        </p:nvSpPr>
        <p:spPr>
          <a:xfrm>
            <a:off x="457200" y="333375"/>
            <a:ext cx="8229600" cy="7056438"/>
          </a:xfrm>
        </p:spPr>
        <p:txBody>
          <a:bodyPr vert="horz"/>
          <a:lstStyle/>
          <a:p>
            <a:pPr marL="533400" indent="-533400" algn="ctr">
              <a:lnSpc>
                <a:spcPct val="90000"/>
              </a:lnSpc>
              <a:buFont typeface="Arial" charset="0"/>
              <a:buNone/>
              <a:defRPr/>
            </a:pPr>
            <a:r>
              <a:rPr lang="uk-UA" sz="2400" smtClean="0">
                <a:solidFill>
                  <a:srgbClr val="61A6BB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uk-UA" sz="2400" smtClean="0">
                <a:solidFill>
                  <a:schemeClr val="accent2"/>
                </a:solidFill>
              </a:rPr>
              <a:t>Культурологічний диктант</a:t>
            </a:r>
          </a:p>
          <a:p>
            <a:pPr marL="533400" indent="-533400" algn="ctr">
              <a:lnSpc>
                <a:spcPct val="90000"/>
              </a:lnSpc>
              <a:buFont typeface="Arial" charset="0"/>
              <a:buNone/>
              <a:defRPr/>
            </a:pPr>
            <a:endParaRPr lang="uk-UA" sz="2400" smtClean="0">
              <a:solidFill>
                <a:schemeClr val="accent2"/>
              </a:solidFill>
            </a:endParaRPr>
          </a:p>
          <a:p>
            <a:pPr marL="533400" indent="-533400">
              <a:lnSpc>
                <a:spcPct val="90000"/>
              </a:lnSpc>
              <a:buFont typeface="Arial" charset="0"/>
              <a:buAutoNum type="arabicPeriod"/>
              <a:defRPr/>
            </a:pPr>
            <a:r>
              <a:rPr lang="uk-UA" sz="2400" smtClean="0">
                <a:solidFill>
                  <a:srgbClr val="61A6BB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Живопис – це вид образотворчого мистецтва, що відображає предмети, явища за допомогою фарб на пласких поверхнях.</a:t>
            </a:r>
          </a:p>
          <a:p>
            <a:pPr marL="533400" indent="-533400">
              <a:lnSpc>
                <a:spcPct val="90000"/>
              </a:lnSpc>
              <a:buFont typeface="Arial" charset="0"/>
              <a:buAutoNum type="arabicPeriod"/>
              <a:defRPr/>
            </a:pPr>
            <a:r>
              <a:rPr lang="uk-UA" sz="2400" smtClean="0">
                <a:solidFill>
                  <a:srgbClr val="61A6BB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Рисунки, ескізи, плакати, книжкові ілюстрації, шрифти – це твори графіки.</a:t>
            </a:r>
          </a:p>
          <a:p>
            <a:pPr marL="533400" indent="-533400">
              <a:lnSpc>
                <a:spcPct val="90000"/>
              </a:lnSpc>
              <a:buFont typeface="Arial" charset="0"/>
              <a:buAutoNum type="arabicPeriod"/>
              <a:defRPr/>
            </a:pPr>
            <a:r>
              <a:rPr lang="uk-UA" sz="2400" smtClean="0">
                <a:solidFill>
                  <a:srgbClr val="61A6BB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Промислова графіка пов</a:t>
            </a:r>
            <a:r>
              <a:rPr lang="en-US" sz="2400" smtClean="0">
                <a:solidFill>
                  <a:srgbClr val="61A6BB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’</a:t>
            </a:r>
            <a:r>
              <a:rPr lang="uk-UA" sz="2400" smtClean="0">
                <a:solidFill>
                  <a:srgbClr val="61A6BB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язана зі створенням торгових марок, емблем, етикеток, конвертів, афіш, листівок…</a:t>
            </a:r>
          </a:p>
          <a:p>
            <a:pPr marL="533400" indent="-533400">
              <a:lnSpc>
                <a:spcPct val="90000"/>
              </a:lnSpc>
              <a:buFont typeface="Arial" charset="0"/>
              <a:buAutoNum type="arabicPeriod"/>
              <a:defRPr/>
            </a:pPr>
            <a:r>
              <a:rPr lang="uk-UA" sz="2400" smtClean="0">
                <a:solidFill>
                  <a:srgbClr val="61A6BB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Рисунок належить до оригінальної графіки.</a:t>
            </a:r>
          </a:p>
          <a:p>
            <a:pPr marL="533400" indent="-533400">
              <a:lnSpc>
                <a:spcPct val="90000"/>
              </a:lnSpc>
              <a:buFont typeface="Arial" charset="0"/>
              <a:buNone/>
              <a:defRPr/>
            </a:pPr>
            <a:r>
              <a:rPr lang="uk-UA" sz="2400" smtClean="0">
                <a:solidFill>
                  <a:srgbClr val="61A6BB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5.   Їх виконують в єдиному екземплярі пером, олівцем, вугіллям, гуашшю, пастеллю.</a:t>
            </a:r>
          </a:p>
          <a:p>
            <a:pPr marL="533400" indent="-533400">
              <a:lnSpc>
                <a:spcPct val="90000"/>
              </a:lnSpc>
              <a:buFont typeface="Arial" charset="0"/>
              <a:buAutoNum type="arabicPeriod"/>
              <a:defRPr/>
            </a:pPr>
            <a:endParaRPr lang="en-US" sz="2400" smtClean="0">
              <a:solidFill>
                <a:srgbClr val="61A6BB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marL="533400" indent="-533400">
              <a:lnSpc>
                <a:spcPct val="90000"/>
              </a:lnSpc>
              <a:buFont typeface="Arial" charset="0"/>
              <a:buAutoNum type="arabicPeriod" startAt="6"/>
              <a:defRPr/>
            </a:pPr>
            <a:r>
              <a:rPr lang="uk-UA" sz="2400" smtClean="0">
                <a:solidFill>
                  <a:srgbClr val="61A6BB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Твори мистецтва, створені за допомогою електронної художньої програми зі спеціальними можливостями </a:t>
            </a:r>
          </a:p>
          <a:p>
            <a:pPr marL="533400" indent="-533400">
              <a:lnSpc>
                <a:spcPct val="90000"/>
              </a:lnSpc>
              <a:buFont typeface="Arial" charset="0"/>
              <a:buNone/>
              <a:defRPr/>
            </a:pPr>
            <a:r>
              <a:rPr lang="uk-UA" sz="2400" smtClean="0">
                <a:solidFill>
                  <a:srgbClr val="61A6BB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    називаються комп</a:t>
            </a:r>
            <a:r>
              <a:rPr lang="en-US" sz="2400" smtClean="0">
                <a:solidFill>
                  <a:srgbClr val="61A6BB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’</a:t>
            </a:r>
            <a:r>
              <a:rPr lang="uk-UA" sz="2400" smtClean="0">
                <a:solidFill>
                  <a:srgbClr val="61A6BB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ютерною графікою.</a:t>
            </a:r>
          </a:p>
          <a:p>
            <a:pPr marL="533400" indent="-533400">
              <a:lnSpc>
                <a:spcPct val="90000"/>
              </a:lnSpc>
              <a:buFont typeface="Arial" charset="0"/>
              <a:buNone/>
              <a:defRPr/>
            </a:pPr>
            <a:r>
              <a:rPr lang="uk-UA" sz="2400" smtClean="0">
                <a:solidFill>
                  <a:srgbClr val="61A6BB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 </a:t>
            </a:r>
          </a:p>
          <a:p>
            <a:pPr marL="533400" indent="-533400">
              <a:lnSpc>
                <a:spcPct val="90000"/>
              </a:lnSpc>
              <a:buFont typeface="Arial" charset="0"/>
              <a:buNone/>
              <a:defRPr/>
            </a:pPr>
            <a:r>
              <a:rPr lang="uk-UA" sz="2400" smtClean="0">
                <a:solidFill>
                  <a:srgbClr val="666699"/>
                </a:solidFill>
              </a:rPr>
              <a:t> </a:t>
            </a:r>
            <a:endParaRPr lang="ru-RU" sz="2400" smtClean="0">
              <a:solidFill>
                <a:srgbClr val="66669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3" name="Picture 2" descr="Рисунок1111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7029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3667" name="Rectang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ru-RU" b="1" smtClean="0">
                <a:solidFill>
                  <a:srgbClr val="61A6BB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Висновок</a:t>
            </a:r>
          </a:p>
        </p:txBody>
      </p:sp>
      <p:sp>
        <p:nvSpPr>
          <p:cNvPr id="44035" name="Rectangle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80000"/>
              </a:lnSpc>
              <a:buFont typeface="Wingdings" pitchFamily="2" charset="2"/>
              <a:buChar char="Ш"/>
            </a:pPr>
            <a:r>
              <a:rPr lang="ru-RU" sz="2000" smtClean="0">
                <a:solidFill>
                  <a:srgbClr val="666699"/>
                </a:solidFill>
              </a:rPr>
              <a:t>На питання про те чи є фотографія мистецтвом чи ні, мабуть, настільки ж складно знайти відповідь, як і на питання про сенс нашого існування. Деякі вважають, що якщо фотографія подобається, і вам шкода, що її зробили не ви, то це мистецтво. </a:t>
            </a:r>
          </a:p>
          <a:p>
            <a:pPr>
              <a:lnSpc>
                <a:spcPct val="80000"/>
              </a:lnSpc>
              <a:buFont typeface="Wingdings" pitchFamily="2" charset="2"/>
              <a:buChar char="Ш"/>
            </a:pPr>
            <a:r>
              <a:rPr lang="ru-RU" sz="2000" smtClean="0">
                <a:solidFill>
                  <a:srgbClr val="666699"/>
                </a:solidFill>
              </a:rPr>
              <a:t>Але, не все те, що подобається - мистецтво, і навпроти не завжди мистецтво має подобатися. Адже краса і потворність, добро і зло - ці речі нерозривні, тому вони однаково повинні наповнювати мистецтво. Якщо будемо бачити тільки красу, ми не будемо її сприймати. </a:t>
            </a:r>
          </a:p>
          <a:p>
            <a:pPr>
              <a:lnSpc>
                <a:spcPct val="80000"/>
              </a:lnSpc>
              <a:buFont typeface="Wingdings" pitchFamily="2" charset="2"/>
              <a:buChar char="Ш"/>
            </a:pPr>
            <a:r>
              <a:rPr lang="ru-RU" sz="2000" smtClean="0">
                <a:solidFill>
                  <a:srgbClr val="666699"/>
                </a:solidFill>
              </a:rPr>
              <a:t>Зло і потворність також необхідні, як і кисень нашим легким. Саме життя було б нудне, втрачало б будь-який сенс. Набагато цікавіше жити в світі, наповненому протилежностями, які роблять життя людини найбільш насиченим і різноманітним. 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36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36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136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3667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7" name="Picture 2" descr="Рисунок1111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7029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4692" name="Rectangle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Arial" charset="0"/>
              <a:buNone/>
              <a:defRPr/>
            </a:pPr>
            <a:r>
              <a:rPr lang="ru-RU" b="1" smtClean="0"/>
              <a:t>  </a:t>
            </a:r>
            <a:r>
              <a:rPr lang="ru-RU" sz="4000" b="1" i="1" smtClean="0">
                <a:solidFill>
                  <a:srgbClr val="9966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Художня фотографія</a:t>
            </a:r>
            <a:r>
              <a:rPr lang="ru-RU" smtClean="0">
                <a:solidFill>
                  <a:srgbClr val="9966FF"/>
                </a:solidFill>
              </a:rPr>
              <a:t> </a:t>
            </a:r>
            <a:r>
              <a:rPr lang="ru-RU" smtClean="0">
                <a:solidFill>
                  <a:srgbClr val="666699"/>
                </a:solidFill>
              </a:rPr>
              <a:t>–це створення технічними засобами здорового образу документального значення, який виразно й достовірно відбиває момент дійсності . </a:t>
            </a:r>
          </a:p>
          <a:p>
            <a:pPr>
              <a:defRPr/>
            </a:pPr>
            <a:endParaRPr lang="ru-RU" smtClean="0">
              <a:solidFill>
                <a:srgbClr val="66669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146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146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146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1" name="Picture 2" descr="Рисунок1111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7029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5715" name="Rectang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ru-RU" sz="4000" b="1" smtClean="0">
                <a:solidFill>
                  <a:srgbClr val="61A6BB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Основні жанри  фотографії як мистецтва</a:t>
            </a:r>
          </a:p>
        </p:txBody>
      </p:sp>
      <p:sp>
        <p:nvSpPr>
          <p:cNvPr id="115716" name="Rectangle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  <a:buFont typeface="Arial" charset="0"/>
              <a:buNone/>
              <a:defRPr/>
            </a:pPr>
            <a:r>
              <a:rPr lang="ru-RU" b="1" smtClean="0"/>
              <a:t> </a:t>
            </a:r>
          </a:p>
          <a:p>
            <a:pPr algn="ctr">
              <a:lnSpc>
                <a:spcPct val="90000"/>
              </a:lnSpc>
              <a:defRPr/>
            </a:pPr>
            <a:r>
              <a:rPr lang="ru-RU" b="1" i="1" smtClean="0">
                <a:solidFill>
                  <a:srgbClr val="CC66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Портрет</a:t>
            </a:r>
          </a:p>
          <a:p>
            <a:pPr algn="ctr">
              <a:lnSpc>
                <a:spcPct val="90000"/>
              </a:lnSpc>
              <a:defRPr/>
            </a:pPr>
            <a:r>
              <a:rPr lang="ru-RU" b="1" i="1" smtClean="0">
                <a:solidFill>
                  <a:srgbClr val="CC66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Натюрморт</a:t>
            </a:r>
          </a:p>
          <a:p>
            <a:pPr algn="ctr">
              <a:lnSpc>
                <a:spcPct val="90000"/>
              </a:lnSpc>
              <a:defRPr/>
            </a:pPr>
            <a:r>
              <a:rPr lang="ru-RU" b="1" i="1" smtClean="0">
                <a:solidFill>
                  <a:srgbClr val="CC66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Пейзаж</a:t>
            </a:r>
          </a:p>
          <a:p>
            <a:pPr algn="ctr">
              <a:lnSpc>
                <a:spcPct val="90000"/>
              </a:lnSpc>
              <a:defRPr/>
            </a:pPr>
            <a:r>
              <a:rPr lang="ru-RU" b="1" i="1" smtClean="0">
                <a:solidFill>
                  <a:srgbClr val="CC66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Оголена натура</a:t>
            </a:r>
          </a:p>
          <a:p>
            <a:pPr algn="ctr">
              <a:lnSpc>
                <a:spcPct val="90000"/>
              </a:lnSpc>
              <a:defRPr/>
            </a:pPr>
            <a:r>
              <a:rPr lang="ru-RU" b="1" i="1" smtClean="0">
                <a:solidFill>
                  <a:srgbClr val="CC66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Флора і фауна</a:t>
            </a:r>
          </a:p>
          <a:p>
            <a:pPr algn="ctr">
              <a:lnSpc>
                <a:spcPct val="90000"/>
              </a:lnSpc>
              <a:defRPr/>
            </a:pPr>
            <a:r>
              <a:rPr lang="ru-RU" b="1" i="1" smtClean="0">
                <a:solidFill>
                  <a:srgbClr val="CC66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Макро</a:t>
            </a:r>
          </a:p>
          <a:p>
            <a:pPr algn="ctr">
              <a:lnSpc>
                <a:spcPct val="90000"/>
              </a:lnSpc>
              <a:defRPr/>
            </a:pPr>
            <a:r>
              <a:rPr lang="ru-RU" b="1" i="1" smtClean="0">
                <a:solidFill>
                  <a:srgbClr val="CC66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Репортаж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1157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0" dur="2000"/>
                                        <p:tgtEl>
                                          <p:spTgt spid="1157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3" dur="2000"/>
                                        <p:tgtEl>
                                          <p:spTgt spid="1157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6" dur="2000"/>
                                        <p:tgtEl>
                                          <p:spTgt spid="11571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9" dur="2000"/>
                                        <p:tgtEl>
                                          <p:spTgt spid="11571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2" dur="2000"/>
                                        <p:tgtEl>
                                          <p:spTgt spid="11571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5" dur="2000"/>
                                        <p:tgtEl>
                                          <p:spTgt spid="11571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5" name="Picture 2" descr="Рисунок1111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7029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6131" name="Rectang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uk-UA" sz="4000" smtClean="0">
                <a:solidFill>
                  <a:srgbClr val="61A6BB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Засновники сучасного фотомистецтва</a:t>
            </a:r>
            <a:endParaRPr lang="ru-RU" sz="4000" smtClean="0">
              <a:solidFill>
                <a:srgbClr val="61A6BB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47107" name="Rectangle 4"/>
          <p:cNvSpPr>
            <a:spLocks noGrp="1"/>
          </p:cNvSpPr>
          <p:nvPr>
            <p:ph type="body" idx="1"/>
          </p:nvPr>
        </p:nvSpPr>
        <p:spPr>
          <a:xfrm>
            <a:off x="395288" y="1628775"/>
            <a:ext cx="8229600" cy="4525963"/>
          </a:xfrm>
        </p:spPr>
        <p:txBody>
          <a:bodyPr/>
          <a:lstStyle/>
          <a:p>
            <a:pPr algn="ctr">
              <a:buFont typeface="Arial" charset="0"/>
              <a:buNone/>
            </a:pPr>
            <a:r>
              <a:rPr lang="ru-RU" b="1" smtClean="0"/>
              <a:t>   </a:t>
            </a:r>
          </a:p>
          <a:p>
            <a:pPr algn="ctr">
              <a:buFont typeface="Arial" charset="0"/>
              <a:buNone/>
            </a:pPr>
            <a:endParaRPr lang="ru-RU" b="1" smtClean="0"/>
          </a:p>
          <a:p>
            <a:pPr algn="ctr">
              <a:buFont typeface="Arial" charset="0"/>
              <a:buNone/>
            </a:pPr>
            <a:r>
              <a:rPr lang="ru-RU" smtClean="0">
                <a:solidFill>
                  <a:srgbClr val="666699"/>
                </a:solidFill>
              </a:rPr>
              <a:t>Найкраще розвиток фотографії можна дослідити за роботами відомих фотохудожників світу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29" name="Picture 2" descr="Рисунок1111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7029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0227" name="Rectangle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900"/>
          </a:xfrm>
        </p:spPr>
        <p:txBody>
          <a:bodyPr/>
          <a:lstStyle/>
          <a:p>
            <a:pPr>
              <a:defRPr/>
            </a:pPr>
            <a:r>
              <a:rPr lang="uk-UA" sz="4000" smtClean="0">
                <a:solidFill>
                  <a:srgbClr val="61A6BB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Карл Карлович Була – батько російського фоторепортажу</a:t>
            </a:r>
            <a:endParaRPr lang="ru-RU" sz="4000" smtClean="0">
              <a:solidFill>
                <a:srgbClr val="61A6BB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pic>
        <p:nvPicPr>
          <p:cNvPr id="48131" name="Picture 5" descr="182"/>
          <p:cNvPicPr>
            <a:picLocks noChangeAspect="1" noChangeArrowheads="1"/>
          </p:cNvPicPr>
          <p:nvPr>
            <p:ph sz="half"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250825" y="1484313"/>
            <a:ext cx="4826000" cy="2628900"/>
          </a:xfrm>
          <a:ln w="38100">
            <a:solidFill>
              <a:srgbClr val="CCCCFF"/>
            </a:solidFill>
          </a:ln>
        </p:spPr>
      </p:pic>
      <p:pic>
        <p:nvPicPr>
          <p:cNvPr id="48132" name="Picture 6" descr="5cebbb9f259ff9b7f601cd79ddffa914"/>
          <p:cNvPicPr>
            <a:picLocks noChangeAspect="1" noChangeArrowheads="1"/>
          </p:cNvPicPr>
          <p:nvPr>
            <p:ph sz="half" idx="2"/>
          </p:nvPr>
        </p:nvPicPr>
        <p:blipFill>
          <a:blip r:embed="rId4"/>
          <a:srcRect/>
          <a:stretch>
            <a:fillRect/>
          </a:stretch>
        </p:blipFill>
        <p:spPr>
          <a:xfrm>
            <a:off x="6227763" y="1268413"/>
            <a:ext cx="2716212" cy="4525962"/>
          </a:xfrm>
          <a:ln w="38100">
            <a:solidFill>
              <a:srgbClr val="CCCCFF"/>
            </a:solidFill>
          </a:ln>
        </p:spPr>
      </p:pic>
      <p:pic>
        <p:nvPicPr>
          <p:cNvPr id="49157" name="Picture 7" descr="35380897_Obschestvo_velosipedistov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692275" y="3933825"/>
            <a:ext cx="4895850" cy="2924175"/>
          </a:xfrm>
          <a:prstGeom prst="rect">
            <a:avLst/>
          </a:prstGeom>
          <a:noFill/>
          <a:ln w="38100">
            <a:solidFill>
              <a:srgbClr val="CCCCFF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49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3" name="Picture 2" descr="Рисунок1111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7029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2099" name="Rectang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uk-UA" sz="4000" smtClean="0">
                <a:solidFill>
                  <a:srgbClr val="61A6BB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Андре Кертеш - відомий французький фотограф</a:t>
            </a:r>
            <a:endParaRPr lang="ru-RU" sz="4000" smtClean="0">
              <a:solidFill>
                <a:srgbClr val="61A6BB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pic>
        <p:nvPicPr>
          <p:cNvPr id="49155" name="Picture 7" descr="181926"/>
          <p:cNvPicPr>
            <a:picLocks noChangeAspect="1" noChangeArrowheads="1"/>
          </p:cNvPicPr>
          <p:nvPr>
            <p:ph sz="half"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395288" y="1628775"/>
            <a:ext cx="2644775" cy="3313113"/>
          </a:xfrm>
          <a:ln w="38100">
            <a:solidFill>
              <a:srgbClr val="CCCCFF"/>
            </a:solidFill>
          </a:ln>
        </p:spPr>
      </p:pic>
      <p:pic>
        <p:nvPicPr>
          <p:cNvPr id="49156" name="Picture 8" descr="mondrians_eyeglasses_and_pipe_(1926)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995738" y="1484313"/>
            <a:ext cx="4824412" cy="5113337"/>
          </a:xfrm>
          <a:prstGeom prst="rect">
            <a:avLst/>
          </a:prstGeom>
          <a:noFill/>
          <a:ln w="38100">
            <a:solidFill>
              <a:srgbClr val="CCCCFF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7" name="Picture 2" descr="Рисунок1111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7029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0178" name="Rectangle 10"/>
          <p:cNvSpPr>
            <a:spLocks noGrp="1"/>
          </p:cNvSpPr>
          <p:nvPr>
            <p:ph type="body" sz="half" idx="2"/>
          </p:nvPr>
        </p:nvSpPr>
        <p:spPr>
          <a:xfrm>
            <a:off x="6011863" y="1600200"/>
            <a:ext cx="2674937" cy="4525963"/>
          </a:xfrm>
        </p:spPr>
        <p:txBody>
          <a:bodyPr/>
          <a:lstStyle/>
          <a:p>
            <a:pPr>
              <a:buFont typeface="Arial" charset="0"/>
              <a:buNone/>
            </a:pPr>
            <a:r>
              <a:rPr lang="uk-UA" sz="2800" smtClean="0"/>
              <a:t>   </a:t>
            </a:r>
            <a:r>
              <a:rPr lang="uk-UA" sz="2800" smtClean="0">
                <a:solidFill>
                  <a:srgbClr val="666699"/>
                </a:solidFill>
              </a:rPr>
              <a:t>Андре Кертеш “Студія Мондріана”,</a:t>
            </a:r>
          </a:p>
          <a:p>
            <a:pPr>
              <a:buFont typeface="Arial" charset="0"/>
              <a:buNone/>
            </a:pPr>
            <a:r>
              <a:rPr lang="uk-UA" sz="2800" smtClean="0">
                <a:solidFill>
                  <a:srgbClr val="666699"/>
                </a:solidFill>
              </a:rPr>
              <a:t>      1926 р.</a:t>
            </a:r>
            <a:endParaRPr lang="ru-RU" sz="2800" smtClean="0">
              <a:solidFill>
                <a:srgbClr val="666699"/>
              </a:solidFill>
            </a:endParaRPr>
          </a:p>
        </p:txBody>
      </p:sp>
      <p:pic>
        <p:nvPicPr>
          <p:cNvPr id="50179" name="Picture 8" descr="224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5288" y="260350"/>
            <a:ext cx="5545137" cy="5905500"/>
          </a:xfrm>
          <a:prstGeom prst="rect">
            <a:avLst/>
          </a:prstGeom>
          <a:noFill/>
          <a:ln w="38100">
            <a:solidFill>
              <a:srgbClr val="CCCCFF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1" name="Picture 2" descr="Рисунок1111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7029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0051" name="Rectang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uk-UA" sz="4000" smtClean="0">
                <a:solidFill>
                  <a:srgbClr val="61A6BB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Олександр Родченко. Фотографії 1920-30 років</a:t>
            </a:r>
            <a:endParaRPr lang="ru-RU" sz="4000" smtClean="0">
              <a:solidFill>
                <a:srgbClr val="61A6BB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pic>
        <p:nvPicPr>
          <p:cNvPr id="51203" name="Picture 7" descr="aleksandr-rodtchenko-12"/>
          <p:cNvPicPr>
            <a:picLocks noChangeAspect="1" noChangeArrowheads="1"/>
          </p:cNvPicPr>
          <p:nvPr>
            <p:ph sz="half"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323850" y="1557338"/>
            <a:ext cx="4176713" cy="4608512"/>
          </a:xfrm>
          <a:ln w="38100">
            <a:solidFill>
              <a:srgbClr val="666699"/>
            </a:solidFill>
          </a:ln>
        </p:spPr>
      </p:pic>
      <p:pic>
        <p:nvPicPr>
          <p:cNvPr id="51204" name="Picture 8" descr="283991"/>
          <p:cNvPicPr>
            <a:picLocks noChangeAspect="1" noChangeArrowheads="1"/>
          </p:cNvPicPr>
          <p:nvPr>
            <p:ph sz="half" idx="2"/>
          </p:nvPr>
        </p:nvPicPr>
        <p:blipFill>
          <a:blip r:embed="rId4"/>
          <a:srcRect/>
          <a:stretch>
            <a:fillRect/>
          </a:stretch>
        </p:blipFill>
        <p:spPr>
          <a:xfrm>
            <a:off x="4787900" y="1412875"/>
            <a:ext cx="4062413" cy="5257800"/>
          </a:xfrm>
          <a:ln w="38100">
            <a:solidFill>
              <a:srgbClr val="666699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5" name="Picture 2" descr="Рисунок1111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7029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2226" name="Picture 5" descr="1272117456za_chervyami,_kareliya,_193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7950" y="115888"/>
            <a:ext cx="8856663" cy="6742112"/>
          </a:xfrm>
          <a:prstGeom prst="rect">
            <a:avLst/>
          </a:prstGeom>
          <a:noFill/>
          <a:ln w="38100">
            <a:solidFill>
              <a:srgbClr val="CCCCFF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49" name="Picture 2" descr="Рисунок1111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7029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8003" name="Rectangle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6562725" cy="1143000"/>
          </a:xfrm>
        </p:spPr>
        <p:txBody>
          <a:bodyPr/>
          <a:lstStyle/>
          <a:p>
            <a:pPr>
              <a:defRPr/>
            </a:pPr>
            <a:r>
              <a:rPr lang="uk-UA" smtClean="0">
                <a:solidFill>
                  <a:srgbClr val="61A6BB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Ансел Естон Адамс</a:t>
            </a:r>
            <a:endParaRPr lang="ru-RU" smtClean="0">
              <a:solidFill>
                <a:srgbClr val="61A6BB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pic>
        <p:nvPicPr>
          <p:cNvPr id="53251" name="Picture 8" descr="91679ebc2ecf"/>
          <p:cNvPicPr>
            <a:picLocks noChangeAspect="1" noChangeArrowheads="1"/>
          </p:cNvPicPr>
          <p:nvPr>
            <p:ph sz="half"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323850" y="1268413"/>
            <a:ext cx="5543550" cy="4008437"/>
          </a:xfrm>
          <a:ln w="38100">
            <a:solidFill>
              <a:srgbClr val="CCCCFF"/>
            </a:solidFill>
          </a:ln>
        </p:spPr>
      </p:pic>
      <p:pic>
        <p:nvPicPr>
          <p:cNvPr id="53252" name="Picture 9" descr="93226"/>
          <p:cNvPicPr>
            <a:picLocks noChangeAspect="1" noChangeArrowheads="1"/>
          </p:cNvPicPr>
          <p:nvPr>
            <p:ph sz="quarter" idx="2"/>
          </p:nvPr>
        </p:nvPicPr>
        <p:blipFill>
          <a:blip r:embed="rId4"/>
          <a:srcRect/>
          <a:stretch>
            <a:fillRect/>
          </a:stretch>
        </p:blipFill>
        <p:spPr>
          <a:xfrm>
            <a:off x="7019925" y="188913"/>
            <a:ext cx="1852613" cy="2592387"/>
          </a:xfrm>
          <a:ln w="38100">
            <a:solidFill>
              <a:srgbClr val="CCCCFF"/>
            </a:solidFill>
          </a:ln>
        </p:spPr>
      </p:pic>
      <p:pic>
        <p:nvPicPr>
          <p:cNvPr id="54277" name="Picture 10" descr="221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716463" y="3690938"/>
            <a:ext cx="4176712" cy="3167062"/>
          </a:xfrm>
          <a:prstGeom prst="rect">
            <a:avLst/>
          </a:prstGeom>
          <a:noFill/>
          <a:ln w="38100">
            <a:solidFill>
              <a:srgbClr val="CCCCFF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54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WordArt 4"/>
          <p:cNvSpPr>
            <a:spLocks noChangeArrowheads="1" noChangeShapeType="1" noTextEdit="1"/>
          </p:cNvSpPr>
          <p:nvPr/>
        </p:nvSpPr>
        <p:spPr bwMode="auto">
          <a:xfrm>
            <a:off x="1476375" y="1412875"/>
            <a:ext cx="6767513" cy="36718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6600" b="1" kern="10">
                <a:ln w="9525">
                  <a:solidFill>
                    <a:srgbClr val="61A6BB"/>
                  </a:solidFill>
                  <a:round/>
                  <a:headEnd/>
                  <a:tailEnd/>
                </a:ln>
                <a:solidFill>
                  <a:schemeClr val="folHlink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Фотографія </a:t>
            </a:r>
          </a:p>
          <a:p>
            <a:pPr algn="ctr"/>
            <a:r>
              <a:rPr lang="ru-RU" sz="6600" b="1" kern="10">
                <a:ln w="9525">
                  <a:solidFill>
                    <a:srgbClr val="61A6BB"/>
                  </a:solidFill>
                  <a:round/>
                  <a:headEnd/>
                  <a:tailEnd/>
                </a:ln>
                <a:solidFill>
                  <a:schemeClr val="folHlink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як вид</a:t>
            </a:r>
          </a:p>
          <a:p>
            <a:pPr algn="ctr"/>
            <a:r>
              <a:rPr lang="ru-RU" sz="6600" b="1" kern="10">
                <a:ln w="9525">
                  <a:solidFill>
                    <a:srgbClr val="61A6BB"/>
                  </a:solidFill>
                  <a:round/>
                  <a:headEnd/>
                  <a:tailEnd/>
                </a:ln>
                <a:solidFill>
                  <a:schemeClr val="folHlink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 мистецтва</a:t>
            </a:r>
            <a:endParaRPr lang="en-US" sz="6600" b="1" kern="10">
              <a:ln w="9525">
                <a:solidFill>
                  <a:srgbClr val="61A6BB"/>
                </a:solidFill>
                <a:round/>
                <a:headEnd/>
                <a:tailEnd/>
              </a:ln>
              <a:solidFill>
                <a:schemeClr val="folHlink"/>
              </a:solidFill>
              <a:effectLst>
                <a:outerShdw dist="45791" dir="2021404" algn="ctr" rotWithShape="0">
                  <a:srgbClr val="B2B2B2">
                    <a:alpha val="79999"/>
                  </a:srgbClr>
                </a:outerShdw>
              </a:effectLst>
              <a:latin typeface="Times New Roman"/>
              <a:cs typeface="Times New Roma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0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3" name="Picture 2" descr="Рисунок1111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7029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4274" name="Rectangle 3"/>
          <p:cNvSpPr>
            <a:spLocks noGrp="1"/>
          </p:cNvSpPr>
          <p:nvPr>
            <p:ph type="title"/>
          </p:nvPr>
        </p:nvSpPr>
        <p:spPr>
          <a:xfrm>
            <a:off x="539750" y="274638"/>
            <a:ext cx="4679950" cy="706437"/>
          </a:xfrm>
        </p:spPr>
        <p:txBody>
          <a:bodyPr/>
          <a:lstStyle/>
          <a:p>
            <a:r>
              <a:rPr lang="uk-UA" sz="4000" smtClean="0">
                <a:solidFill>
                  <a:srgbClr val="666699"/>
                </a:solidFill>
              </a:rPr>
              <a:t>“Місяць”, 1941р</a:t>
            </a:r>
            <a:endParaRPr lang="ru-RU" sz="4000" smtClean="0">
              <a:solidFill>
                <a:srgbClr val="666699"/>
              </a:solidFill>
            </a:endParaRPr>
          </a:p>
        </p:txBody>
      </p:sp>
      <p:sp>
        <p:nvSpPr>
          <p:cNvPr id="54275" name="Rectangle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smtClean="0"/>
          </a:p>
          <a:p>
            <a:endParaRPr lang="ru-RU" smtClean="0"/>
          </a:p>
        </p:txBody>
      </p:sp>
      <p:pic>
        <p:nvPicPr>
          <p:cNvPr id="54276" name="Picture 5" descr="096-moonrise-hernandez-194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5288" y="981075"/>
            <a:ext cx="8353425" cy="5688013"/>
          </a:xfrm>
          <a:prstGeom prst="rect">
            <a:avLst/>
          </a:prstGeom>
          <a:noFill/>
          <a:ln w="38100">
            <a:solidFill>
              <a:srgbClr val="CCCCFF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297" name="Picture 2" descr="Рисунок1111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7029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5298" name="Rectang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z="4000" smtClean="0">
                <a:solidFill>
                  <a:srgbClr val="666699"/>
                </a:solidFill>
              </a:rPr>
              <a:t>“Хребет Тітон і річка Змія”, 1942р.</a:t>
            </a:r>
            <a:endParaRPr lang="ru-RU" sz="4000" smtClean="0">
              <a:solidFill>
                <a:srgbClr val="666699"/>
              </a:solidFill>
            </a:endParaRPr>
          </a:p>
        </p:txBody>
      </p:sp>
      <p:pic>
        <p:nvPicPr>
          <p:cNvPr id="55299" name="Picture 9" descr="adams_aspens58"/>
          <p:cNvPicPr>
            <a:picLocks noChangeAspect="1" noChangeArrowheads="1"/>
          </p:cNvPicPr>
          <p:nvPr>
            <p:ph sz="quarter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5076825" y="1341438"/>
            <a:ext cx="3816350" cy="2808287"/>
          </a:xfrm>
          <a:ln w="38100">
            <a:solidFill>
              <a:srgbClr val="CCCCFF"/>
            </a:solidFill>
          </a:ln>
        </p:spPr>
      </p:pic>
      <p:pic>
        <p:nvPicPr>
          <p:cNvPr id="56324" name="Picture 10" descr="83441630_20OTE1LTk"/>
          <p:cNvPicPr>
            <a:picLocks noChangeAspect="1" noChangeArrowheads="1"/>
          </p:cNvPicPr>
          <p:nvPr>
            <p:ph sz="half" idx="1"/>
          </p:nvPr>
        </p:nvPicPr>
        <p:blipFill>
          <a:blip r:embed="rId4"/>
          <a:srcRect/>
          <a:stretch>
            <a:fillRect/>
          </a:stretch>
        </p:blipFill>
        <p:spPr>
          <a:xfrm>
            <a:off x="107950" y="2862263"/>
            <a:ext cx="5410200" cy="3995737"/>
          </a:xfrm>
          <a:ln w="38100">
            <a:solidFill>
              <a:srgbClr val="CCCCFF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563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1" name="Picture 2" descr="Рисунок1111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7029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3909" name="Rectang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uk-UA" sz="4000" smtClean="0">
                <a:solidFill>
                  <a:srgbClr val="61A6BB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Роберт Капа (Андре Фрідман) – </a:t>
            </a:r>
            <a:r>
              <a:rPr lang="uk-UA" sz="3600" smtClean="0">
                <a:solidFill>
                  <a:srgbClr val="61A6BB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один із найвідоміших фотожурналістів світу</a:t>
            </a:r>
            <a:endParaRPr lang="ru-RU" sz="3600" smtClean="0">
              <a:solidFill>
                <a:srgbClr val="61A6BB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56323" name="Rectangle 4"/>
          <p:cNvSpPr>
            <a:spLocks noGrp="1"/>
          </p:cNvSpPr>
          <p:nvPr>
            <p:ph type="body" idx="4294967295"/>
          </p:nvPr>
        </p:nvSpPr>
        <p:spPr>
          <a:xfrm>
            <a:off x="0" y="1600200"/>
            <a:ext cx="8229600" cy="4525963"/>
          </a:xfrm>
        </p:spPr>
        <p:txBody>
          <a:bodyPr/>
          <a:lstStyle/>
          <a:p>
            <a:endParaRPr lang="ru-RU" smtClean="0"/>
          </a:p>
          <a:p>
            <a:endParaRPr lang="ru-RU" smtClean="0"/>
          </a:p>
        </p:txBody>
      </p:sp>
      <p:pic>
        <p:nvPicPr>
          <p:cNvPr id="56324" name="Picture 9" descr="8061264_94333816"/>
          <p:cNvPicPr>
            <a:picLocks noChangeAspect="1" noChangeArrowheads="1"/>
          </p:cNvPicPr>
          <p:nvPr>
            <p:ph sz="half"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0" y="2852738"/>
            <a:ext cx="2089150" cy="2981325"/>
          </a:xfrm>
          <a:ln w="38100">
            <a:solidFill>
              <a:srgbClr val="CCCCFF"/>
            </a:solidFill>
          </a:ln>
        </p:spPr>
      </p:pic>
      <p:pic>
        <p:nvPicPr>
          <p:cNvPr id="56325" name="Picture 10" descr="1919"/>
          <p:cNvPicPr>
            <a:picLocks noChangeAspect="1" noChangeArrowheads="1"/>
          </p:cNvPicPr>
          <p:nvPr>
            <p:ph sz="quarter" idx="2"/>
          </p:nvPr>
        </p:nvPicPr>
        <p:blipFill>
          <a:blip r:embed="rId4"/>
          <a:srcRect/>
          <a:stretch>
            <a:fillRect/>
          </a:stretch>
        </p:blipFill>
        <p:spPr>
          <a:xfrm>
            <a:off x="2268538" y="1412875"/>
            <a:ext cx="4060825" cy="2897188"/>
          </a:xfrm>
          <a:ln w="28575">
            <a:solidFill>
              <a:srgbClr val="CCCCFF"/>
            </a:solidFill>
          </a:ln>
        </p:spPr>
      </p:pic>
      <p:pic>
        <p:nvPicPr>
          <p:cNvPr id="57350" name="Picture 11" descr="PAR132377"/>
          <p:cNvPicPr>
            <a:picLocks noChangeAspect="1" noChangeArrowheads="1"/>
          </p:cNvPicPr>
          <p:nvPr>
            <p:ph sz="quarter" idx="3"/>
          </p:nvPr>
        </p:nvPicPr>
        <p:blipFill>
          <a:blip r:embed="rId5"/>
          <a:srcRect/>
          <a:stretch>
            <a:fillRect/>
          </a:stretch>
        </p:blipFill>
        <p:spPr>
          <a:xfrm>
            <a:off x="5724525" y="1773238"/>
            <a:ext cx="3419475" cy="3095625"/>
          </a:xfrm>
          <a:ln w="38100">
            <a:solidFill>
              <a:srgbClr val="CCCCFF"/>
            </a:solidFill>
          </a:ln>
        </p:spPr>
      </p:pic>
      <p:pic>
        <p:nvPicPr>
          <p:cNvPr id="57351" name="Picture 12" descr="i?id=522683815-15-72&amp;n=21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916238" y="4005263"/>
            <a:ext cx="4038600" cy="2667000"/>
          </a:xfrm>
          <a:prstGeom prst="rect">
            <a:avLst/>
          </a:prstGeom>
          <a:noFill/>
          <a:ln w="38100">
            <a:solidFill>
              <a:srgbClr val="CCCCFF"/>
            </a:solidFill>
            <a:miter lim="800000"/>
            <a:headEnd/>
            <a:tailEnd/>
          </a:ln>
        </p:spPr>
      </p:pic>
      <p:sp>
        <p:nvSpPr>
          <p:cNvPr id="56328" name="Text Box 13"/>
          <p:cNvSpPr txBox="1">
            <a:spLocks noChangeArrowheads="1"/>
          </p:cNvSpPr>
          <p:nvPr/>
        </p:nvSpPr>
        <p:spPr bwMode="auto">
          <a:xfrm>
            <a:off x="6948488" y="5175250"/>
            <a:ext cx="2538412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sz="2400">
                <a:solidFill>
                  <a:srgbClr val="666699"/>
                </a:solidFill>
                <a:latin typeface="Arial" charset="0"/>
              </a:rPr>
              <a:t>З історії </a:t>
            </a:r>
          </a:p>
          <a:p>
            <a:r>
              <a:rPr lang="uk-UA" sz="2400">
                <a:solidFill>
                  <a:srgbClr val="666699"/>
                </a:solidFill>
                <a:latin typeface="Arial" charset="0"/>
              </a:rPr>
              <a:t>Другої світової</a:t>
            </a:r>
            <a:endParaRPr lang="ru-RU" sz="2400">
              <a:solidFill>
                <a:srgbClr val="666699"/>
              </a:solidFill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73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" dur="2000"/>
                                        <p:tgtEl>
                                          <p:spTgt spid="573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345" name="Picture 2" descr="Рисунок1111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7029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885" name="Rectangle 5"/>
          <p:cNvSpPr>
            <a:spLocks noGrp="1"/>
          </p:cNvSpPr>
          <p:nvPr>
            <p:ph type="title"/>
          </p:nvPr>
        </p:nvSpPr>
        <p:spPr>
          <a:xfrm>
            <a:off x="3779838" y="274638"/>
            <a:ext cx="4906962" cy="1143000"/>
          </a:xfrm>
        </p:spPr>
        <p:txBody>
          <a:bodyPr/>
          <a:lstStyle/>
          <a:p>
            <a:pPr>
              <a:defRPr/>
            </a:pPr>
            <a:r>
              <a:rPr lang="uk-UA" sz="4000" smtClean="0">
                <a:solidFill>
                  <a:srgbClr val="61A6BB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Анрі Картьє Брессон </a:t>
            </a:r>
            <a:r>
              <a:rPr lang="uk-UA" sz="3600" smtClean="0">
                <a:solidFill>
                  <a:srgbClr val="61A6BB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– геній фотодокументалістики</a:t>
            </a:r>
            <a:endParaRPr lang="ru-RU" sz="3600" smtClean="0">
              <a:solidFill>
                <a:srgbClr val="61A6BB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pic>
        <p:nvPicPr>
          <p:cNvPr id="57347" name="Picture 9" descr="artirticle_3_3"/>
          <p:cNvPicPr>
            <a:picLocks noChangeAspect="1" noChangeArrowheads="1"/>
          </p:cNvPicPr>
          <p:nvPr>
            <p:ph sz="half"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179388" y="188913"/>
            <a:ext cx="3384550" cy="2628900"/>
          </a:xfrm>
          <a:ln w="38100">
            <a:solidFill>
              <a:srgbClr val="CCCCFF"/>
            </a:solidFill>
          </a:ln>
        </p:spPr>
      </p:pic>
      <p:pic>
        <p:nvPicPr>
          <p:cNvPr id="57348" name="Picture 11" descr="61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900113" y="3068638"/>
            <a:ext cx="5400675" cy="3789362"/>
          </a:xfrm>
          <a:prstGeom prst="rect">
            <a:avLst/>
          </a:prstGeom>
          <a:noFill/>
          <a:ln w="38100">
            <a:solidFill>
              <a:srgbClr val="CCCCFF"/>
            </a:solidFill>
            <a:miter lim="800000"/>
            <a:headEnd/>
            <a:tailEnd/>
          </a:ln>
        </p:spPr>
      </p:pic>
      <p:pic>
        <p:nvPicPr>
          <p:cNvPr id="58373" name="Picture 13" descr="19_05_2008_0609626001211207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011863" y="1700213"/>
            <a:ext cx="2881312" cy="4176712"/>
          </a:xfrm>
          <a:prstGeom prst="rect">
            <a:avLst/>
          </a:prstGeom>
          <a:noFill/>
          <a:ln w="38100">
            <a:solidFill>
              <a:srgbClr val="CCCCFF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83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369" name="Picture 2" descr="Рисунок1111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7029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8370" name="Picture 6" descr="%D0%97%D1%80%D0%B8%D1%82%D0%B5%D0%BB%D0%B8-%D0%BD%D0%B0-%D1%82%D1%80%D0%B8%D0%B1%D1%83%D0%BD%D0%B0%D1%85-%D1%81%D1%82%D0%B0%D0%B4%D0%B8%D0%BE%D0%BD%D0%B0-%D0%94%D0%B8%D0%BD%D0%B0%D0%BC%D0%BE-%D0%B2%D0%BE-%D0%B2%D1%80%D0%B5%D0%BC%D1%8F-%D1%81%D0%BF%D0%BE%D1%80%D1%82%D0%B8%D0%B2%D0%BD%D0%BE%D0%B3%D0%BE-%D0%BF%D1%80%D0%B0%D0%B7%D0%B4%D0%BD%D0%B8%D0%BA%D0%B0-%D0%9C%D0%BE%D1%81%D0%BA%D0%B2%D0%B0-195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2565400"/>
            <a:ext cx="6667500" cy="4610100"/>
          </a:xfrm>
          <a:prstGeom prst="rect">
            <a:avLst/>
          </a:prstGeom>
          <a:noFill/>
          <a:ln w="38100">
            <a:solidFill>
              <a:srgbClr val="CCCCFF"/>
            </a:solidFill>
            <a:miter lim="800000"/>
            <a:headEnd/>
            <a:tailEnd/>
          </a:ln>
        </p:spPr>
      </p:pic>
      <p:pic>
        <p:nvPicPr>
          <p:cNvPr id="59395" name="Picture 8" descr="henry-cartier-bresson-henri-matisse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276600" y="188913"/>
            <a:ext cx="5715000" cy="3819525"/>
          </a:xfrm>
          <a:prstGeom prst="rect">
            <a:avLst/>
          </a:prstGeom>
          <a:noFill/>
          <a:ln w="38100">
            <a:solidFill>
              <a:srgbClr val="CCCCFF"/>
            </a:solidFill>
            <a:miter lim="800000"/>
            <a:headEnd/>
            <a:tailEnd/>
          </a:ln>
        </p:spPr>
      </p:pic>
      <p:sp>
        <p:nvSpPr>
          <p:cNvPr id="58372" name="Text Box 9"/>
          <p:cNvSpPr txBox="1">
            <a:spLocks noChangeArrowheads="1"/>
          </p:cNvSpPr>
          <p:nvPr/>
        </p:nvSpPr>
        <p:spPr bwMode="auto">
          <a:xfrm>
            <a:off x="395288" y="423863"/>
            <a:ext cx="2744787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sz="2400">
                <a:solidFill>
                  <a:srgbClr val="666699"/>
                </a:solidFill>
                <a:latin typeface="Arial" charset="0"/>
              </a:rPr>
              <a:t>Миті з життя Європи</a:t>
            </a:r>
            <a:endParaRPr lang="ru-RU" sz="2400">
              <a:solidFill>
                <a:srgbClr val="666699"/>
              </a:solidFill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3000"/>
                                        <p:tgtEl>
                                          <p:spTgt spid="593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393" name="Picture 2" descr="Рисунок1111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7029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9394" name="Picture 5" descr="3322038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9750" y="2938463"/>
            <a:ext cx="6667500" cy="3919537"/>
          </a:xfrm>
          <a:prstGeom prst="rect">
            <a:avLst/>
          </a:prstGeom>
          <a:noFill/>
          <a:ln w="38100">
            <a:solidFill>
              <a:srgbClr val="CCCCFF"/>
            </a:solidFill>
            <a:miter lim="800000"/>
            <a:headEnd/>
            <a:tailEnd/>
          </a:ln>
        </p:spPr>
      </p:pic>
      <p:pic>
        <p:nvPicPr>
          <p:cNvPr id="59395" name="Picture 6" descr="christian-berard"/>
          <p:cNvPicPr>
            <a:picLocks noChangeAspect="1" noChangeArrowheads="1"/>
          </p:cNvPicPr>
          <p:nvPr>
            <p:ph type="title"/>
          </p:nvPr>
        </p:nvPicPr>
        <p:blipFill>
          <a:blip r:embed="rId4"/>
          <a:srcRect/>
          <a:stretch>
            <a:fillRect/>
          </a:stretch>
        </p:blipFill>
        <p:spPr>
          <a:xfrm>
            <a:off x="5219700" y="476250"/>
            <a:ext cx="3749675" cy="3802063"/>
          </a:xfrm>
          <a:ln w="38100">
            <a:solidFill>
              <a:srgbClr val="CCCCFF"/>
            </a:solidFill>
          </a:ln>
        </p:spPr>
      </p:pic>
      <p:pic>
        <p:nvPicPr>
          <p:cNvPr id="59396" name="Picture 7" descr="PF009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07950" y="188913"/>
            <a:ext cx="2771775" cy="3455987"/>
          </a:xfrm>
          <a:prstGeom prst="rect">
            <a:avLst/>
          </a:prstGeom>
          <a:noFill/>
          <a:ln w="38100">
            <a:solidFill>
              <a:srgbClr val="CCCCFF"/>
            </a:solidFill>
            <a:miter lim="800000"/>
            <a:headEnd/>
            <a:tailEnd/>
          </a:ln>
        </p:spPr>
      </p:pic>
      <p:sp>
        <p:nvSpPr>
          <p:cNvPr id="59397" name="Text Box 8"/>
          <p:cNvSpPr txBox="1">
            <a:spLocks noChangeArrowheads="1"/>
          </p:cNvSpPr>
          <p:nvPr/>
        </p:nvSpPr>
        <p:spPr bwMode="auto">
          <a:xfrm>
            <a:off x="3059113" y="1052513"/>
            <a:ext cx="2017712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sz="2400">
                <a:solidFill>
                  <a:srgbClr val="666699"/>
                </a:solidFill>
                <a:latin typeface="Arial" charset="0"/>
              </a:rPr>
              <a:t>Паризькими вулицями</a:t>
            </a:r>
            <a:endParaRPr lang="ru-RU" sz="2400">
              <a:solidFill>
                <a:srgbClr val="666699"/>
              </a:solidFill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417" name="Picture 2" descr="Рисунок1111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7029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9811" name="Rectangle 3"/>
          <p:cNvSpPr>
            <a:spLocks noGrp="1"/>
          </p:cNvSpPr>
          <p:nvPr>
            <p:ph type="title"/>
          </p:nvPr>
        </p:nvSpPr>
        <p:spPr>
          <a:xfrm>
            <a:off x="179388" y="274638"/>
            <a:ext cx="8785225" cy="1143000"/>
          </a:xfrm>
        </p:spPr>
        <p:txBody>
          <a:bodyPr/>
          <a:lstStyle/>
          <a:p>
            <a:pPr>
              <a:defRPr/>
            </a:pPr>
            <a:r>
              <a:rPr lang="uk-UA" sz="4000" smtClean="0">
                <a:solidFill>
                  <a:srgbClr val="666699"/>
                </a:solidFill>
              </a:rPr>
              <a:t>З фешн-фото почалась кар</a:t>
            </a:r>
            <a:r>
              <a:rPr lang="en-US" sz="4000" smtClean="0">
                <a:solidFill>
                  <a:srgbClr val="666699"/>
                </a:solidFill>
              </a:rPr>
              <a:t>’</a:t>
            </a:r>
            <a:r>
              <a:rPr lang="uk-UA" sz="4000" smtClean="0">
                <a:solidFill>
                  <a:srgbClr val="666699"/>
                </a:solidFill>
              </a:rPr>
              <a:t>єра</a:t>
            </a:r>
            <a:r>
              <a:rPr lang="uk-UA" sz="4000" smtClean="0">
                <a:solidFill>
                  <a:srgbClr val="61A6BB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Річарда Аведона Рене </a:t>
            </a:r>
            <a:r>
              <a:rPr lang="uk-UA" sz="4000" smtClean="0">
                <a:solidFill>
                  <a:srgbClr val="666699"/>
                </a:solidFill>
              </a:rPr>
              <a:t>в 1940-50 роки</a:t>
            </a:r>
            <a:endParaRPr lang="ru-RU" sz="4000" smtClean="0">
              <a:solidFill>
                <a:srgbClr val="666699"/>
              </a:solidFill>
            </a:endParaRPr>
          </a:p>
        </p:txBody>
      </p:sp>
      <p:sp>
        <p:nvSpPr>
          <p:cNvPr id="60419" name="Rectangle 4"/>
          <p:cNvSpPr>
            <a:spLocks noGrp="1"/>
          </p:cNvSpPr>
          <p:nvPr>
            <p:ph type="body" idx="4294967295"/>
          </p:nvPr>
        </p:nvSpPr>
        <p:spPr>
          <a:xfrm>
            <a:off x="0" y="1600200"/>
            <a:ext cx="8229600" cy="4525963"/>
          </a:xfrm>
        </p:spPr>
        <p:txBody>
          <a:bodyPr/>
          <a:lstStyle/>
          <a:p>
            <a:endParaRPr lang="ru-RU" smtClean="0"/>
          </a:p>
          <a:p>
            <a:endParaRPr lang="ru-RU" smtClean="0"/>
          </a:p>
        </p:txBody>
      </p:sp>
      <p:pic>
        <p:nvPicPr>
          <p:cNvPr id="60420" name="Picture 5" descr="G:\Аттестация учитель\Рабочие материалы\рене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5288" y="1773238"/>
            <a:ext cx="3744912" cy="5084762"/>
          </a:xfrm>
          <a:prstGeom prst="rect">
            <a:avLst/>
          </a:prstGeom>
          <a:noFill/>
          <a:ln w="38100">
            <a:solidFill>
              <a:srgbClr val="CCCCFF"/>
            </a:solidFill>
            <a:miter lim="800000"/>
            <a:headEnd/>
            <a:tailEnd/>
          </a:ln>
        </p:spPr>
      </p:pic>
      <p:pic>
        <p:nvPicPr>
          <p:cNvPr id="60421" name="Picture 8" descr="1309084197_1628_1bela_and_bundchen__20001_www"/>
          <p:cNvPicPr>
            <a:picLocks noChangeAspect="1" noChangeArrowheads="1"/>
          </p:cNvPicPr>
          <p:nvPr>
            <p:ph sz="half" idx="2"/>
          </p:nvPr>
        </p:nvPicPr>
        <p:blipFill>
          <a:blip r:embed="rId4"/>
          <a:srcRect/>
          <a:stretch>
            <a:fillRect/>
          </a:stretch>
        </p:blipFill>
        <p:spPr>
          <a:xfrm>
            <a:off x="4500563" y="1557338"/>
            <a:ext cx="4119562" cy="4824412"/>
          </a:xfrm>
          <a:ln w="38100">
            <a:solidFill>
              <a:srgbClr val="CCCCFF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41" name="Picture 2" descr="Рисунок1111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7029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42" name="Picture 9" descr="richard_avedon4"/>
          <p:cNvPicPr>
            <a:picLocks noChangeAspect="1" noChangeArrowheads="1"/>
          </p:cNvPicPr>
          <p:nvPr>
            <p:ph sz="half"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4427538" y="981075"/>
            <a:ext cx="4500562" cy="5661025"/>
          </a:xfrm>
          <a:ln w="38100">
            <a:solidFill>
              <a:srgbClr val="CCCCFF"/>
            </a:solidFill>
          </a:ln>
        </p:spPr>
      </p:pic>
      <p:pic>
        <p:nvPicPr>
          <p:cNvPr id="61443" name="Picture 10" descr="090d2dc59519d10f276967efb241faac"/>
          <p:cNvPicPr>
            <a:picLocks noChangeAspect="1" noChangeArrowheads="1"/>
          </p:cNvPicPr>
          <p:nvPr>
            <p:ph sz="quarter" idx="2"/>
          </p:nvPr>
        </p:nvPicPr>
        <p:blipFill>
          <a:blip r:embed="rId4"/>
          <a:srcRect/>
          <a:stretch>
            <a:fillRect/>
          </a:stretch>
        </p:blipFill>
        <p:spPr>
          <a:xfrm>
            <a:off x="250825" y="1268413"/>
            <a:ext cx="3671888" cy="3665537"/>
          </a:xfrm>
          <a:ln w="38100">
            <a:solidFill>
              <a:srgbClr val="CCCCFF"/>
            </a:solidFill>
          </a:ln>
        </p:spPr>
      </p:pic>
      <p:sp>
        <p:nvSpPr>
          <p:cNvPr id="61444" name="Text Box 11"/>
          <p:cNvSpPr txBox="1">
            <a:spLocks noChangeArrowheads="1"/>
          </p:cNvSpPr>
          <p:nvPr/>
        </p:nvSpPr>
        <p:spPr bwMode="auto">
          <a:xfrm>
            <a:off x="1258888" y="496888"/>
            <a:ext cx="28225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sz="2400">
                <a:solidFill>
                  <a:srgbClr val="666699"/>
                </a:solidFill>
                <a:latin typeface="Arial" charset="0"/>
              </a:rPr>
              <a:t>Естетика подіуму</a:t>
            </a:r>
            <a:endParaRPr lang="ru-RU" sz="2400">
              <a:solidFill>
                <a:srgbClr val="666699"/>
              </a:solidFill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65" name="Picture 2" descr="Рисунок1111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7029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2466" name="Rectangle 3"/>
          <p:cNvSpPr>
            <a:spLocks noGrp="1"/>
          </p:cNvSpPr>
          <p:nvPr>
            <p:ph type="title"/>
          </p:nvPr>
        </p:nvSpPr>
        <p:spPr>
          <a:xfrm>
            <a:off x="5867400" y="274638"/>
            <a:ext cx="2819400" cy="1143000"/>
          </a:xfrm>
        </p:spPr>
        <p:txBody>
          <a:bodyPr/>
          <a:lstStyle/>
          <a:p>
            <a:r>
              <a:rPr lang="uk-UA" sz="2400" smtClean="0">
                <a:solidFill>
                  <a:srgbClr val="666699"/>
                </a:solidFill>
              </a:rPr>
              <a:t>“Співачка Маріан Андерсен”, 1955р.</a:t>
            </a:r>
            <a:endParaRPr lang="ru-RU" sz="2400" smtClean="0">
              <a:solidFill>
                <a:srgbClr val="666699"/>
              </a:solidFill>
            </a:endParaRPr>
          </a:p>
        </p:txBody>
      </p:sp>
      <p:pic>
        <p:nvPicPr>
          <p:cNvPr id="62467" name="Picture 5" descr="G:\Аттестация учитель\Рабочие материалы\туфля.jpg"/>
          <p:cNvPicPr>
            <a:picLocks noChangeAspect="1" noChangeArrowheads="1"/>
          </p:cNvPicPr>
          <p:nvPr>
            <p:ph type="body"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107950" y="333375"/>
            <a:ext cx="5657850" cy="4152900"/>
          </a:xfrm>
          <a:ln w="38100">
            <a:solidFill>
              <a:srgbClr val="CCCCFF"/>
            </a:solidFill>
          </a:ln>
        </p:spPr>
      </p:pic>
      <p:pic>
        <p:nvPicPr>
          <p:cNvPr id="63492" name="Picture 6" descr="img2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695825" y="2565400"/>
            <a:ext cx="4448175" cy="4019550"/>
          </a:xfrm>
          <a:prstGeom prst="rect">
            <a:avLst/>
          </a:prstGeom>
          <a:noFill/>
          <a:ln w="38100">
            <a:solidFill>
              <a:srgbClr val="CCCCFF"/>
            </a:solidFill>
            <a:miter lim="800000"/>
            <a:headEnd/>
            <a:tailEnd/>
          </a:ln>
        </p:spPr>
      </p:pic>
      <p:sp>
        <p:nvSpPr>
          <p:cNvPr id="62469" name="Text Box 7"/>
          <p:cNvSpPr txBox="1">
            <a:spLocks noChangeArrowheads="1"/>
          </p:cNvSpPr>
          <p:nvPr/>
        </p:nvSpPr>
        <p:spPr bwMode="auto">
          <a:xfrm>
            <a:off x="771525" y="6083300"/>
            <a:ext cx="1841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uk-UA" sz="1800">
                <a:latin typeface="Arial" charset="0"/>
              </a:rPr>
              <a:t>мм</a:t>
            </a:r>
            <a:endParaRPr lang="ru-RU" sz="1800">
              <a:latin typeface="Arial" charset="0"/>
            </a:endParaRPr>
          </a:p>
        </p:txBody>
      </p:sp>
      <p:sp>
        <p:nvSpPr>
          <p:cNvPr id="62470" name="Text Box 9"/>
          <p:cNvSpPr txBox="1">
            <a:spLocks noChangeArrowheads="1"/>
          </p:cNvSpPr>
          <p:nvPr/>
        </p:nvSpPr>
        <p:spPr bwMode="auto">
          <a:xfrm>
            <a:off x="827088" y="5753100"/>
            <a:ext cx="31686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sz="2400">
                <a:latin typeface="Arial" charset="0"/>
              </a:rPr>
              <a:t> </a:t>
            </a:r>
            <a:r>
              <a:rPr lang="uk-UA" sz="2400">
                <a:solidFill>
                  <a:srgbClr val="666699"/>
                </a:solidFill>
                <a:latin typeface="Arial" charset="0"/>
              </a:rPr>
              <a:t>“Черевичок”, 1958 р. </a:t>
            </a:r>
            <a:endParaRPr lang="ru-RU" sz="2400">
              <a:solidFill>
                <a:srgbClr val="666699"/>
              </a:solidFill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634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489" name="Picture 2" descr="Рисунок1111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7029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7635" name="Rectangle 3"/>
          <p:cNvSpPr>
            <a:spLocks noGrp="1"/>
          </p:cNvSpPr>
          <p:nvPr>
            <p:ph type="title"/>
          </p:nvPr>
        </p:nvSpPr>
        <p:spPr>
          <a:xfrm>
            <a:off x="0" y="274638"/>
            <a:ext cx="8964613" cy="1143000"/>
          </a:xfrm>
        </p:spPr>
        <p:txBody>
          <a:bodyPr/>
          <a:lstStyle/>
          <a:p>
            <a:pPr>
              <a:defRPr/>
            </a:pPr>
            <a:r>
              <a:rPr lang="uk-UA" sz="4000" smtClean="0">
                <a:solidFill>
                  <a:srgbClr val="61A6BB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“</a:t>
            </a:r>
            <a:r>
              <a:rPr lang="uk-UA" sz="3600" smtClean="0">
                <a:solidFill>
                  <a:srgbClr val="61A6BB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Тіціан фотографії” Фелікс Надар (Турнашон) – майстер портретів знаменитостей</a:t>
            </a:r>
            <a:endParaRPr lang="ru-RU" sz="3600" smtClean="0">
              <a:solidFill>
                <a:srgbClr val="61A6BB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3491" name="Rectangle 4"/>
          <p:cNvSpPr>
            <a:spLocks noGrp="1"/>
          </p:cNvSpPr>
          <p:nvPr>
            <p:ph type="body" idx="4294967295"/>
          </p:nvPr>
        </p:nvSpPr>
        <p:spPr>
          <a:xfrm>
            <a:off x="0" y="1600200"/>
            <a:ext cx="8229600" cy="4525963"/>
          </a:xfrm>
        </p:spPr>
        <p:txBody>
          <a:bodyPr/>
          <a:lstStyle/>
          <a:p>
            <a:endParaRPr lang="ru-RU" smtClean="0"/>
          </a:p>
          <a:p>
            <a:endParaRPr lang="ru-RU" smtClean="0"/>
          </a:p>
        </p:txBody>
      </p:sp>
      <p:pic>
        <p:nvPicPr>
          <p:cNvPr id="63492" name="Picture 11" descr="ogoom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76825" y="1484313"/>
            <a:ext cx="3857625" cy="4762500"/>
          </a:xfrm>
          <a:prstGeom prst="rect">
            <a:avLst/>
          </a:prstGeom>
          <a:noFill/>
          <a:ln w="38100">
            <a:solidFill>
              <a:srgbClr val="CCCCFF"/>
            </a:solidFill>
            <a:miter lim="800000"/>
            <a:headEnd/>
            <a:tailEnd/>
          </a:ln>
        </p:spPr>
      </p:pic>
      <p:sp>
        <p:nvSpPr>
          <p:cNvPr id="63493" name="Text Box 12"/>
          <p:cNvSpPr txBox="1">
            <a:spLocks noChangeArrowheads="1"/>
          </p:cNvSpPr>
          <p:nvPr/>
        </p:nvSpPr>
        <p:spPr bwMode="auto">
          <a:xfrm>
            <a:off x="5435600" y="6400800"/>
            <a:ext cx="3135313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uk-UA" sz="2400">
                <a:solidFill>
                  <a:srgbClr val="666699"/>
                </a:solidFill>
              </a:rPr>
              <a:t>Жорж Санд</a:t>
            </a:r>
            <a:endParaRPr lang="ru-RU" sz="2400">
              <a:solidFill>
                <a:srgbClr val="666699"/>
              </a:solidFill>
            </a:endParaRPr>
          </a:p>
        </p:txBody>
      </p:sp>
      <p:pic>
        <p:nvPicPr>
          <p:cNvPr id="63494" name="Picture 14" descr="Sarah-Bernhardt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187450" y="1557338"/>
            <a:ext cx="3457575" cy="4679950"/>
          </a:xfrm>
          <a:prstGeom prst="rect">
            <a:avLst/>
          </a:prstGeom>
          <a:noFill/>
          <a:ln w="38100">
            <a:solidFill>
              <a:srgbClr val="CCCCFF"/>
            </a:solidFill>
            <a:miter lim="800000"/>
            <a:headEnd/>
            <a:tailEnd/>
          </a:ln>
        </p:spPr>
      </p:pic>
      <p:sp>
        <p:nvSpPr>
          <p:cNvPr id="63495" name="Text Box 15"/>
          <p:cNvSpPr txBox="1">
            <a:spLocks noChangeArrowheads="1"/>
          </p:cNvSpPr>
          <p:nvPr/>
        </p:nvSpPr>
        <p:spPr bwMode="auto">
          <a:xfrm>
            <a:off x="203200" y="6267450"/>
            <a:ext cx="3073400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uk-UA" sz="2400">
                <a:solidFill>
                  <a:srgbClr val="666699"/>
                </a:solidFill>
              </a:rPr>
              <a:t>Сара Бернард</a:t>
            </a:r>
            <a:endParaRPr lang="ru-RU" sz="2400">
              <a:solidFill>
                <a:srgbClr val="666699"/>
              </a:solidFill>
            </a:endParaRPr>
          </a:p>
        </p:txBody>
      </p:sp>
      <p:pic>
        <p:nvPicPr>
          <p:cNvPr id="63496" name="Picture 16" descr="nadar_p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79388" y="908050"/>
            <a:ext cx="1143000" cy="1143000"/>
          </a:xfrm>
          <a:prstGeom prst="rect">
            <a:avLst/>
          </a:prstGeom>
          <a:noFill/>
          <a:ln w="38100">
            <a:solidFill>
              <a:srgbClr val="CCCCFF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5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uk-UA" smtClean="0">
                <a:solidFill>
                  <a:srgbClr val="61A6BB"/>
                </a:solidFill>
              </a:rPr>
              <a:t>Мотивація навчальної діяльності</a:t>
            </a:r>
            <a:endParaRPr lang="ru-RU" smtClean="0">
              <a:solidFill>
                <a:srgbClr val="61A6BB"/>
              </a:solidFill>
            </a:endParaRPr>
          </a:p>
        </p:txBody>
      </p:sp>
      <p:sp>
        <p:nvSpPr>
          <p:cNvPr id="18435" name="Rectangle 6"/>
          <p:cNvSpPr>
            <a:spLocks noGrp="1"/>
          </p:cNvSpPr>
          <p:nvPr>
            <p:ph type="body" orient="vert" idx="4294967295"/>
          </p:nvPr>
        </p:nvSpPr>
        <p:spPr/>
        <p:txBody>
          <a:bodyPr/>
          <a:lstStyle/>
          <a:p>
            <a:pPr algn="ctr">
              <a:buFont typeface="Arial" charset="0"/>
              <a:buNone/>
            </a:pPr>
            <a:r>
              <a:rPr lang="uk-UA" smtClean="0">
                <a:solidFill>
                  <a:srgbClr val="666699"/>
                </a:solidFill>
              </a:rPr>
              <a:t>Мелодія</a:t>
            </a:r>
          </a:p>
          <a:p>
            <a:pPr algn="ctr">
              <a:buFont typeface="Arial" charset="0"/>
              <a:buNone/>
            </a:pPr>
            <a:r>
              <a:rPr lang="uk-UA" smtClean="0">
                <a:solidFill>
                  <a:srgbClr val="666699"/>
                </a:solidFill>
              </a:rPr>
              <a:t>Візуальний ряд</a:t>
            </a:r>
            <a:endParaRPr lang="ru-RU" smtClean="0">
              <a:solidFill>
                <a:srgbClr val="666699"/>
              </a:solidFill>
            </a:endParaRPr>
          </a:p>
        </p:txBody>
      </p:sp>
      <p:pic>
        <p:nvPicPr>
          <p:cNvPr id="18436" name="Красивая спокойная музика - Без назви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7" name="Picture 5" descr="902981sau2phxz53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732588" y="6021388"/>
            <a:ext cx="2190750" cy="552450"/>
          </a:xfrm>
          <a:prstGeom prst="rect">
            <a:avLst/>
          </a:prstGeom>
          <a:noFill/>
        </p:spPr>
      </p:pic>
      <p:pic>
        <p:nvPicPr>
          <p:cNvPr id="18438" name="Picture 6" descr="902981sau2phxz53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79388" y="5949950"/>
            <a:ext cx="2190750" cy="5524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84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4058" fill="hold"/>
                                        <p:tgtEl>
                                          <p:spTgt spid="1843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436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436"/>
                </p:tgtEl>
              </p:cMediaNode>
            </p:audio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513" name="Picture 2" descr="Рисунок1111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7029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6611" name="Rectangle 3"/>
          <p:cNvSpPr>
            <a:spLocks noGrp="1"/>
          </p:cNvSpPr>
          <p:nvPr>
            <p:ph type="title"/>
          </p:nvPr>
        </p:nvSpPr>
        <p:spPr>
          <a:xfrm>
            <a:off x="323850" y="274638"/>
            <a:ext cx="6840538" cy="922337"/>
          </a:xfrm>
        </p:spPr>
        <p:txBody>
          <a:bodyPr/>
          <a:lstStyle/>
          <a:p>
            <a:pPr>
              <a:defRPr/>
            </a:pPr>
            <a:r>
              <a:rPr lang="uk-UA" sz="4000" smtClean="0">
                <a:solidFill>
                  <a:srgbClr val="61A6BB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Альфред Стігліц –майстер піктореалізму</a:t>
            </a:r>
            <a:endParaRPr lang="ru-RU" sz="4000" smtClean="0">
              <a:solidFill>
                <a:srgbClr val="61A6BB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4515" name="Text Box 6"/>
          <p:cNvSpPr txBox="1">
            <a:spLocks noChangeArrowheads="1"/>
          </p:cNvSpPr>
          <p:nvPr/>
        </p:nvSpPr>
        <p:spPr bwMode="auto">
          <a:xfrm>
            <a:off x="771525" y="6083300"/>
            <a:ext cx="1841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uk-UA" sz="1800">
                <a:latin typeface="Arial" charset="0"/>
              </a:rPr>
              <a:t>мм</a:t>
            </a:r>
            <a:endParaRPr lang="ru-RU" sz="1800">
              <a:latin typeface="Arial" charset="0"/>
            </a:endParaRPr>
          </a:p>
        </p:txBody>
      </p:sp>
      <p:sp>
        <p:nvSpPr>
          <p:cNvPr id="64516" name="Text Box 7"/>
          <p:cNvSpPr txBox="1">
            <a:spLocks noChangeArrowheads="1"/>
          </p:cNvSpPr>
          <p:nvPr/>
        </p:nvSpPr>
        <p:spPr bwMode="auto">
          <a:xfrm>
            <a:off x="1023938" y="6524625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sz="2400">
                <a:latin typeface="Arial" charset="0"/>
              </a:rPr>
              <a:t> </a:t>
            </a:r>
            <a:r>
              <a:rPr lang="uk-UA" sz="2400">
                <a:solidFill>
                  <a:srgbClr val="666699"/>
                </a:solidFill>
                <a:latin typeface="Arial" charset="0"/>
              </a:rPr>
              <a:t>“Венеція”</a:t>
            </a:r>
            <a:endParaRPr lang="ru-RU" sz="2400">
              <a:solidFill>
                <a:srgbClr val="666699"/>
              </a:solidFill>
              <a:latin typeface="Arial" charset="0"/>
            </a:endParaRPr>
          </a:p>
        </p:txBody>
      </p:sp>
      <p:pic>
        <p:nvPicPr>
          <p:cNvPr id="64517" name="Picture 9" descr="220px-Portrait_of_Alfred_Stieglitz_1935_Apr_1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235825" y="0"/>
            <a:ext cx="1592263" cy="1871663"/>
          </a:xfrm>
          <a:prstGeom prst="rect">
            <a:avLst/>
          </a:prstGeom>
          <a:noFill/>
          <a:ln w="38100">
            <a:solidFill>
              <a:srgbClr val="CCCCFF"/>
            </a:solidFill>
            <a:miter lim="800000"/>
            <a:headEnd/>
            <a:tailEnd/>
          </a:ln>
        </p:spPr>
      </p:pic>
      <p:pic>
        <p:nvPicPr>
          <p:cNvPr id="65542" name="Picture 12" descr="77304092_4031492_18052_12_1_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50825" y="1268413"/>
            <a:ext cx="2954338" cy="5345112"/>
          </a:xfrm>
          <a:prstGeom prst="rect">
            <a:avLst/>
          </a:prstGeom>
          <a:noFill/>
          <a:ln w="38100">
            <a:solidFill>
              <a:srgbClr val="CCCCFF"/>
            </a:solidFill>
            <a:miter lim="800000"/>
            <a:headEnd/>
            <a:tailEnd/>
          </a:ln>
        </p:spPr>
      </p:pic>
      <p:pic>
        <p:nvPicPr>
          <p:cNvPr id="64519" name="Picture 14" descr="stieglitz%20a%200015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492500" y="2060575"/>
            <a:ext cx="5065713" cy="4600575"/>
          </a:xfrm>
          <a:prstGeom prst="rect">
            <a:avLst/>
          </a:prstGeom>
          <a:noFill/>
          <a:ln w="38100">
            <a:solidFill>
              <a:srgbClr val="CCCCFF"/>
            </a:solidFill>
            <a:miter lim="800000"/>
            <a:headEnd/>
            <a:tailEnd/>
          </a:ln>
        </p:spPr>
      </p:pic>
      <p:sp>
        <p:nvSpPr>
          <p:cNvPr id="64520" name="Text Box 15"/>
          <p:cNvSpPr txBox="1">
            <a:spLocks noChangeArrowheads="1"/>
          </p:cNvSpPr>
          <p:nvPr/>
        </p:nvSpPr>
        <p:spPr bwMode="auto">
          <a:xfrm>
            <a:off x="4802188" y="1443038"/>
            <a:ext cx="841375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/>
            <a:r>
              <a:rPr lang="uk-UA" sz="2400">
                <a:solidFill>
                  <a:srgbClr val="666699"/>
                </a:solidFill>
              </a:rPr>
              <a:t>“Ніч”</a:t>
            </a:r>
            <a:endParaRPr lang="ru-RU" sz="2400">
              <a:solidFill>
                <a:srgbClr val="66669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2000"/>
                                        <p:tgtEl>
                                          <p:spTgt spid="655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537" name="Picture 2" descr="Рисунок1111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7029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03" name="Rectang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uk-UA" smtClean="0">
                <a:solidFill>
                  <a:srgbClr val="9966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Мистецький словничок</a:t>
            </a:r>
            <a:endParaRPr lang="ru-RU" smtClean="0">
              <a:solidFill>
                <a:srgbClr val="9966FF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153604" name="Rectangle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Arial" charset="0"/>
              <a:buNone/>
              <a:defRPr/>
            </a:pPr>
            <a:r>
              <a:rPr lang="uk-UA" sz="4400" b="1" i="1" smtClean="0">
                <a:solidFill>
                  <a:srgbClr val="61A6BB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 Художній образ</a:t>
            </a:r>
            <a:r>
              <a:rPr lang="uk-UA" smtClean="0"/>
              <a:t> – </a:t>
            </a:r>
            <a:r>
              <a:rPr lang="ru-RU" smtClean="0">
                <a:solidFill>
                  <a:srgbClr val="666699"/>
                </a:solidFill>
              </a:rPr>
              <a:t>особлива форма естетичного освоєння світу, за якої зберігається його предметно-чуттєвий характер, його цілісність, життєвість, конкретність, на відміну від наукового пізнання, що подається у формі абстрактних понять. </a:t>
            </a:r>
            <a:endParaRPr lang="uk-UA" smtClean="0">
              <a:solidFill>
                <a:srgbClr val="666699"/>
              </a:solidFill>
            </a:endParaRPr>
          </a:p>
          <a:p>
            <a:pPr>
              <a:buFont typeface="Arial" charset="0"/>
              <a:buNone/>
              <a:defRPr/>
            </a:pPr>
            <a:endParaRPr lang="ru-RU" smtClean="0"/>
          </a:p>
          <a:p>
            <a:pPr>
              <a:defRPr/>
            </a:pPr>
            <a:endParaRPr lang="ru-RU" smtClean="0"/>
          </a:p>
        </p:txBody>
      </p:sp>
      <p:pic>
        <p:nvPicPr>
          <p:cNvPr id="65541" name="Picture 5" descr="902981sau2phxz53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659563" y="6305550"/>
            <a:ext cx="2190750" cy="5524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1536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1536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561" name="Picture 2" descr="Рисунок1111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7029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2579" name="Rectang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uk-UA" sz="4000" smtClean="0">
                <a:solidFill>
                  <a:srgbClr val="61A6BB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Специфіка художнього образу у фотомистецтві</a:t>
            </a:r>
            <a:endParaRPr lang="ru-RU" sz="4000" smtClean="0">
              <a:solidFill>
                <a:srgbClr val="61A6BB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7587" name="Rectangle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>
              <a:buFont typeface="Arial" charset="0"/>
              <a:buNone/>
            </a:pPr>
            <a:r>
              <a:rPr lang="uk-UA" smtClean="0"/>
              <a:t> </a:t>
            </a:r>
          </a:p>
          <a:p>
            <a:pPr algn="ctr">
              <a:buFont typeface="Arial" charset="0"/>
              <a:buNone/>
            </a:pPr>
            <a:endParaRPr lang="uk-UA" smtClean="0"/>
          </a:p>
          <a:p>
            <a:pPr algn="ctr">
              <a:buFont typeface="Arial" charset="0"/>
              <a:buNone/>
            </a:pPr>
            <a:r>
              <a:rPr lang="uk-UA" sz="4400" smtClean="0">
                <a:solidFill>
                  <a:schemeClr val="accent1"/>
                </a:solidFill>
              </a:rPr>
              <a:t>це зображувальний образ документального значення</a:t>
            </a:r>
            <a:endParaRPr lang="ru-RU" sz="4400" smtClean="0">
              <a:solidFill>
                <a:schemeClr val="accent1"/>
              </a:solidFill>
            </a:endParaRPr>
          </a:p>
          <a:p>
            <a:pPr algn="ctr"/>
            <a:endParaRPr lang="ru-RU" sz="4400" smtClean="0">
              <a:solidFill>
                <a:schemeClr val="accent1"/>
              </a:solidFill>
            </a:endParaRPr>
          </a:p>
        </p:txBody>
      </p:sp>
      <p:pic>
        <p:nvPicPr>
          <p:cNvPr id="66565" name="Picture 5" descr="902981sau2phxz53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659563" y="6305550"/>
            <a:ext cx="2190750" cy="552450"/>
          </a:xfrm>
          <a:prstGeom prst="rect">
            <a:avLst/>
          </a:prstGeom>
          <a:noFill/>
        </p:spPr>
      </p:pic>
      <p:pic>
        <p:nvPicPr>
          <p:cNvPr id="66566" name="Picture 6" descr="902981sau2phxz53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0825" y="6305550"/>
            <a:ext cx="2190750" cy="5524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675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675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675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585" name="Picture 2" descr="Рисунок1111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7029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1555" name="Rectang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uk-UA" smtClean="0">
                <a:solidFill>
                  <a:srgbClr val="61A6BB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Зображувальні засоби фотографії</a:t>
            </a:r>
            <a:endParaRPr lang="ru-RU" smtClean="0">
              <a:solidFill>
                <a:srgbClr val="61A6BB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151556" name="Rectangle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>
              <a:lnSpc>
                <a:spcPct val="80000"/>
              </a:lnSpc>
              <a:buFont typeface="Wingdings" pitchFamily="2" charset="2"/>
              <a:buChar char="Ш"/>
              <a:defRPr/>
            </a:pPr>
            <a:r>
              <a:rPr lang="uk-UA" sz="2800" smtClean="0">
                <a:solidFill>
                  <a:srgbClr val="6666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Композиція</a:t>
            </a:r>
          </a:p>
          <a:p>
            <a:pPr algn="ctr">
              <a:lnSpc>
                <a:spcPct val="80000"/>
              </a:lnSpc>
              <a:buFont typeface="Wingdings" pitchFamily="2" charset="2"/>
              <a:buChar char="Ш"/>
              <a:defRPr/>
            </a:pPr>
            <a:r>
              <a:rPr lang="uk-UA" sz="2800" smtClean="0">
                <a:solidFill>
                  <a:srgbClr val="6666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Колір</a:t>
            </a:r>
          </a:p>
          <a:p>
            <a:pPr algn="ctr">
              <a:lnSpc>
                <a:spcPct val="80000"/>
              </a:lnSpc>
              <a:buFont typeface="Wingdings" pitchFamily="2" charset="2"/>
              <a:buChar char="Ш"/>
              <a:defRPr/>
            </a:pPr>
            <a:r>
              <a:rPr lang="uk-UA" sz="2800" smtClean="0">
                <a:solidFill>
                  <a:srgbClr val="6666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Світлотінь</a:t>
            </a:r>
          </a:p>
          <a:p>
            <a:pPr algn="ctr">
              <a:lnSpc>
                <a:spcPct val="80000"/>
              </a:lnSpc>
              <a:buFont typeface="Wingdings" pitchFamily="2" charset="2"/>
              <a:buChar char="Ш"/>
              <a:defRPr/>
            </a:pPr>
            <a:r>
              <a:rPr lang="uk-UA" sz="2800" smtClean="0">
                <a:solidFill>
                  <a:srgbClr val="6666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Лінія</a:t>
            </a:r>
          </a:p>
          <a:p>
            <a:pPr algn="ctr">
              <a:lnSpc>
                <a:spcPct val="80000"/>
              </a:lnSpc>
              <a:buFont typeface="Wingdings" pitchFamily="2" charset="2"/>
              <a:buChar char="Ш"/>
              <a:defRPr/>
            </a:pPr>
            <a:r>
              <a:rPr lang="uk-UA" sz="2800" smtClean="0">
                <a:solidFill>
                  <a:srgbClr val="6666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Кольорова композиція</a:t>
            </a:r>
          </a:p>
          <a:p>
            <a:pPr algn="ctr">
              <a:lnSpc>
                <a:spcPct val="80000"/>
              </a:lnSpc>
              <a:buFont typeface="Wingdings" pitchFamily="2" charset="2"/>
              <a:buChar char="Ш"/>
              <a:defRPr/>
            </a:pPr>
            <a:r>
              <a:rPr lang="uk-UA" sz="2800" smtClean="0">
                <a:solidFill>
                  <a:srgbClr val="6666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Формат</a:t>
            </a:r>
          </a:p>
          <a:p>
            <a:pPr algn="ctr">
              <a:lnSpc>
                <a:spcPct val="80000"/>
              </a:lnSpc>
              <a:buFont typeface="Wingdings" pitchFamily="2" charset="2"/>
              <a:buChar char="Ш"/>
              <a:defRPr/>
            </a:pPr>
            <a:r>
              <a:rPr lang="uk-UA" sz="2800" smtClean="0">
                <a:solidFill>
                  <a:srgbClr val="6666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Перспектива</a:t>
            </a:r>
          </a:p>
          <a:p>
            <a:pPr algn="ctr">
              <a:lnSpc>
                <a:spcPct val="80000"/>
              </a:lnSpc>
              <a:buFont typeface="Wingdings" pitchFamily="2" charset="2"/>
              <a:buChar char="Ш"/>
              <a:defRPr/>
            </a:pPr>
            <a:r>
              <a:rPr lang="uk-UA" sz="2800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Розподіл світла</a:t>
            </a:r>
          </a:p>
          <a:p>
            <a:pPr algn="ctr">
              <a:lnSpc>
                <a:spcPct val="80000"/>
              </a:lnSpc>
              <a:buFont typeface="Wingdings" pitchFamily="2" charset="2"/>
              <a:buChar char="Ш"/>
              <a:defRPr/>
            </a:pPr>
            <a:r>
              <a:rPr lang="uk-UA" sz="2800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Момент зйомки</a:t>
            </a:r>
          </a:p>
          <a:p>
            <a:pPr algn="ctr">
              <a:lnSpc>
                <a:spcPct val="80000"/>
              </a:lnSpc>
              <a:buFont typeface="Wingdings" pitchFamily="2" charset="2"/>
              <a:buChar char="Ш"/>
              <a:defRPr/>
            </a:pPr>
            <a:r>
              <a:rPr lang="uk-UA" sz="2800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Ракурс зйомки</a:t>
            </a:r>
          </a:p>
          <a:p>
            <a:pPr>
              <a:lnSpc>
                <a:spcPct val="80000"/>
              </a:lnSpc>
              <a:defRPr/>
            </a:pPr>
            <a:endParaRPr lang="ru-RU" sz="280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pic>
        <p:nvPicPr>
          <p:cNvPr id="67589" name="Picture 5" descr="902981sau2phxz53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659563" y="6305550"/>
            <a:ext cx="2190750" cy="552450"/>
          </a:xfrm>
          <a:prstGeom prst="rect">
            <a:avLst/>
          </a:prstGeom>
          <a:noFill/>
        </p:spPr>
      </p:pic>
      <p:pic>
        <p:nvPicPr>
          <p:cNvPr id="67590" name="Picture 6" descr="902981sau2phxz53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5288" y="6305550"/>
            <a:ext cx="2190750" cy="5524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1515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1515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1515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5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3000" fill="hold"/>
                                        <p:tgtEl>
                                          <p:spTgt spid="15155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15155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3000"/>
                                        <p:tgtEl>
                                          <p:spTgt spid="15155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5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3000" fill="hold"/>
                                        <p:tgtEl>
                                          <p:spTgt spid="15155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000" fill="hold"/>
                                        <p:tgtEl>
                                          <p:spTgt spid="15155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3000"/>
                                        <p:tgtEl>
                                          <p:spTgt spid="15155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5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3000" fill="hold"/>
                                        <p:tgtEl>
                                          <p:spTgt spid="15155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000" fill="hold"/>
                                        <p:tgtEl>
                                          <p:spTgt spid="15155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3000"/>
                                        <p:tgtEl>
                                          <p:spTgt spid="15155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5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3000" fill="hold"/>
                                        <p:tgtEl>
                                          <p:spTgt spid="15155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000" fill="hold"/>
                                        <p:tgtEl>
                                          <p:spTgt spid="15155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3000"/>
                                        <p:tgtEl>
                                          <p:spTgt spid="15155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5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3000" fill="hold"/>
                                        <p:tgtEl>
                                          <p:spTgt spid="15155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000" fill="hold"/>
                                        <p:tgtEl>
                                          <p:spTgt spid="15155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3000"/>
                                        <p:tgtEl>
                                          <p:spTgt spid="15155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5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3000" fill="hold"/>
                                        <p:tgtEl>
                                          <p:spTgt spid="15155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3000" fill="hold"/>
                                        <p:tgtEl>
                                          <p:spTgt spid="15155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3000"/>
                                        <p:tgtEl>
                                          <p:spTgt spid="15155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5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3000" fill="hold"/>
                                        <p:tgtEl>
                                          <p:spTgt spid="15155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000" fill="hold"/>
                                        <p:tgtEl>
                                          <p:spTgt spid="15155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3000"/>
                                        <p:tgtEl>
                                          <p:spTgt spid="15155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5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3000" fill="hold"/>
                                        <p:tgtEl>
                                          <p:spTgt spid="15155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000" fill="hold"/>
                                        <p:tgtEl>
                                          <p:spTgt spid="15155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3000"/>
                                        <p:tgtEl>
                                          <p:spTgt spid="15155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5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3000" fill="hold"/>
                                        <p:tgtEl>
                                          <p:spTgt spid="15155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3000" fill="hold"/>
                                        <p:tgtEl>
                                          <p:spTgt spid="15155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3000"/>
                                        <p:tgtEl>
                                          <p:spTgt spid="15155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609" name="Picture 2" descr="Рисунок1111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7029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2036" name="Rectangle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>
              <a:buFont typeface="Arial" charset="0"/>
              <a:buNone/>
              <a:defRPr/>
            </a:pPr>
            <a:r>
              <a:rPr lang="uk-UA" sz="4000" i="1" smtClean="0">
                <a:solidFill>
                  <a:srgbClr val="6666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Коментований перегляд </a:t>
            </a:r>
          </a:p>
          <a:p>
            <a:pPr algn="ctr">
              <a:buFont typeface="Arial" charset="0"/>
              <a:buNone/>
              <a:defRPr/>
            </a:pPr>
            <a:r>
              <a:rPr lang="uk-UA" sz="4000" i="1" smtClean="0">
                <a:solidFill>
                  <a:srgbClr val="6666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фотоматеріалів.</a:t>
            </a:r>
          </a:p>
          <a:p>
            <a:pPr algn="ctr">
              <a:buFont typeface="Arial" charset="0"/>
              <a:buNone/>
              <a:defRPr/>
            </a:pPr>
            <a:r>
              <a:rPr lang="uk-UA" sz="2800" i="1" smtClean="0">
                <a:solidFill>
                  <a:srgbClr val="6666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(Розгляньте твори та поясніть, які художні засоби стали провідними в розкритті творчого задуму художника).</a:t>
            </a:r>
            <a:endParaRPr lang="ru-RU" sz="2800" i="1" smtClean="0">
              <a:solidFill>
                <a:srgbClr val="666699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9635" name="Rectang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>
                <a:solidFill>
                  <a:srgbClr val="61A6BB"/>
                </a:solidFill>
              </a:rPr>
              <a:t>Практична робота №2</a:t>
            </a:r>
            <a:endParaRPr lang="ru-RU" smtClean="0">
              <a:solidFill>
                <a:srgbClr val="61A6BB"/>
              </a:solidFill>
            </a:endParaRPr>
          </a:p>
        </p:txBody>
      </p:sp>
      <p:pic>
        <p:nvPicPr>
          <p:cNvPr id="68613" name="Picture 5" descr="902981sau2phxz53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659563" y="6305550"/>
            <a:ext cx="2190750" cy="552450"/>
          </a:xfrm>
          <a:prstGeom prst="rect">
            <a:avLst/>
          </a:prstGeom>
          <a:noFill/>
        </p:spPr>
      </p:pic>
      <p:pic>
        <p:nvPicPr>
          <p:cNvPr id="68614" name="Picture 6" descr="902981sau2phxz53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0825" y="6305550"/>
            <a:ext cx="2190750" cy="5524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96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96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96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635" grpId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633" name="Picture 2" descr="Рисунок1111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7029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0531" name="Rectangle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7875"/>
          </a:xfrm>
        </p:spPr>
        <p:txBody>
          <a:bodyPr/>
          <a:lstStyle/>
          <a:p>
            <a:pPr>
              <a:defRPr/>
            </a:pPr>
            <a:r>
              <a:rPr lang="uk-UA" smtClean="0">
                <a:solidFill>
                  <a:srgbClr val="6666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Париж</a:t>
            </a:r>
            <a:endParaRPr lang="ru-RU" smtClean="0">
              <a:solidFill>
                <a:srgbClr val="666699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pic>
        <p:nvPicPr>
          <p:cNvPr id="69635" name="Picture 5" descr="77_big"/>
          <p:cNvPicPr>
            <a:picLocks noChangeAspect="1" noChangeArrowheads="1"/>
          </p:cNvPicPr>
          <p:nvPr>
            <p:ph type="body"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250825" y="1052513"/>
            <a:ext cx="8642350" cy="5805487"/>
          </a:xfrm>
          <a:ln w="38100">
            <a:solidFill>
              <a:srgbClr val="CCCCFF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657" name="Picture 2" descr="Рисунок1111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7029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9507" name="Rectangle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7875"/>
          </a:xfrm>
        </p:spPr>
        <p:txBody>
          <a:bodyPr/>
          <a:lstStyle/>
          <a:p>
            <a:pPr>
              <a:defRPr/>
            </a:pPr>
            <a:r>
              <a:rPr lang="uk-UA" smtClean="0">
                <a:solidFill>
                  <a:srgbClr val="6666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Схід сонця</a:t>
            </a:r>
            <a:endParaRPr lang="ru-RU" smtClean="0">
              <a:solidFill>
                <a:srgbClr val="666699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70659" name="Rectangle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smtClean="0"/>
          </a:p>
          <a:p>
            <a:endParaRPr lang="ru-RU" smtClean="0"/>
          </a:p>
        </p:txBody>
      </p:sp>
      <p:pic>
        <p:nvPicPr>
          <p:cNvPr id="70660" name="Picture 5" descr="sunrise_39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0825" y="1125538"/>
            <a:ext cx="8713788" cy="5732462"/>
          </a:xfrm>
          <a:prstGeom prst="rect">
            <a:avLst/>
          </a:prstGeom>
          <a:noFill/>
          <a:ln w="38100">
            <a:solidFill>
              <a:srgbClr val="CCCCFF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81" name="Picture 2" descr="Рисунок1111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7029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8483" name="Rectangle 3"/>
          <p:cNvSpPr>
            <a:spLocks noGrp="1"/>
          </p:cNvSpPr>
          <p:nvPr>
            <p:ph type="title"/>
          </p:nvPr>
        </p:nvSpPr>
        <p:spPr>
          <a:xfrm>
            <a:off x="5076825" y="274638"/>
            <a:ext cx="3609975" cy="1143000"/>
          </a:xfrm>
        </p:spPr>
        <p:txBody>
          <a:bodyPr/>
          <a:lstStyle/>
          <a:p>
            <a:pPr>
              <a:defRPr/>
            </a:pPr>
            <a:r>
              <a:rPr lang="uk-UA" smtClean="0">
                <a:solidFill>
                  <a:srgbClr val="6666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Емоції</a:t>
            </a:r>
            <a:endParaRPr lang="ru-RU" smtClean="0">
              <a:solidFill>
                <a:srgbClr val="666699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pic>
        <p:nvPicPr>
          <p:cNvPr id="71683" name="Picture 7" descr="G:\урок %((\Июль.jpg"/>
          <p:cNvPicPr>
            <a:picLocks noChangeAspect="1" noChangeArrowheads="1"/>
          </p:cNvPicPr>
          <p:nvPr>
            <p:ph sz="half"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0" y="115888"/>
            <a:ext cx="5003800" cy="3863975"/>
          </a:xfrm>
          <a:ln w="38100">
            <a:solidFill>
              <a:srgbClr val="CCCCFF"/>
            </a:solidFill>
          </a:ln>
        </p:spPr>
      </p:pic>
      <p:pic>
        <p:nvPicPr>
          <p:cNvPr id="71684" name="Picture 8" descr="Bira%20Tetjana"/>
          <p:cNvPicPr>
            <a:picLocks noChangeAspect="1" noChangeArrowheads="1"/>
          </p:cNvPicPr>
          <p:nvPr>
            <p:ph sz="half" idx="2"/>
          </p:nvPr>
        </p:nvPicPr>
        <p:blipFill>
          <a:blip r:embed="rId4"/>
          <a:srcRect/>
          <a:stretch>
            <a:fillRect/>
          </a:stretch>
        </p:blipFill>
        <p:spPr>
          <a:xfrm>
            <a:off x="3635375" y="2997200"/>
            <a:ext cx="5508625" cy="3860800"/>
          </a:xfrm>
          <a:ln w="38100">
            <a:solidFill>
              <a:srgbClr val="CCCCFF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705" name="Picture 2" descr="Рисунок1111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7029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7459" name="Rectangle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1975"/>
          </a:xfrm>
        </p:spPr>
        <p:txBody>
          <a:bodyPr/>
          <a:lstStyle/>
          <a:p>
            <a:pPr>
              <a:defRPr/>
            </a:pPr>
            <a:r>
              <a:rPr lang="uk-UA" sz="4000" smtClean="0">
                <a:solidFill>
                  <a:srgbClr val="6666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Стопкадр</a:t>
            </a:r>
            <a:br>
              <a:rPr lang="uk-UA" sz="4000" smtClean="0">
                <a:solidFill>
                  <a:srgbClr val="6666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endParaRPr lang="ru-RU" sz="4000" smtClean="0">
              <a:solidFill>
                <a:srgbClr val="666699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pic>
        <p:nvPicPr>
          <p:cNvPr id="73731" name="Picture 5" descr="1210780308_1210159137_1210138627_34"/>
          <p:cNvPicPr>
            <a:picLocks noChangeAspect="1" noChangeArrowheads="1"/>
          </p:cNvPicPr>
          <p:nvPr>
            <p:ph type="body"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179388" y="620713"/>
            <a:ext cx="8785225" cy="6237287"/>
          </a:xfrm>
          <a:ln w="38100">
            <a:solidFill>
              <a:srgbClr val="CCCCFF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2000"/>
                                        <p:tgtEl>
                                          <p:spTgt spid="737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729" name="Picture 2" descr="Рисунок1111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7029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6435" name="Rectang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uk-UA" smtClean="0">
                <a:solidFill>
                  <a:srgbClr val="6666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Пейзажик</a:t>
            </a:r>
            <a:endParaRPr lang="ru-RU" smtClean="0">
              <a:solidFill>
                <a:srgbClr val="666699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pic>
        <p:nvPicPr>
          <p:cNvPr id="73731" name="Picture 7" descr="bd2bdfc6ca622bf2cd7a5d65e94f8559"/>
          <p:cNvPicPr>
            <a:picLocks noChangeAspect="1" noChangeArrowheads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4572000" y="3141663"/>
            <a:ext cx="4392613" cy="3600450"/>
          </a:xfrm>
          <a:ln w="38100">
            <a:solidFill>
              <a:srgbClr val="CCCCFF"/>
            </a:solidFill>
          </a:ln>
        </p:spPr>
      </p:pic>
      <p:pic>
        <p:nvPicPr>
          <p:cNvPr id="73732" name="Picture 8" descr="G:\Аттестация учитель\Рабочие материалы\урок %((\пейзажик.jpg"/>
          <p:cNvPicPr>
            <a:picLocks noChangeAspect="1" noChangeArrowheads="1"/>
          </p:cNvPicPr>
          <p:nvPr>
            <p:ph sz="half" idx="1"/>
          </p:nvPr>
        </p:nvPicPr>
        <p:blipFill>
          <a:blip r:embed="rId4"/>
          <a:srcRect/>
          <a:stretch>
            <a:fillRect/>
          </a:stretch>
        </p:blipFill>
        <p:spPr>
          <a:xfrm>
            <a:off x="250825" y="1268413"/>
            <a:ext cx="4319588" cy="3113087"/>
          </a:xfrm>
          <a:ln w="38100">
            <a:solidFill>
              <a:srgbClr val="CCCCFF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500" y="476250"/>
            <a:ext cx="8043863" cy="936625"/>
          </a:xfrm>
        </p:spPr>
        <p:txBody>
          <a:bodyPr/>
          <a:lstStyle/>
          <a:p>
            <a:pPr eaLnBrk="1" hangingPunct="1">
              <a:defRPr/>
            </a:pPr>
            <a:r>
              <a:rPr lang="uk-UA" smtClean="0">
                <a:solidFill>
                  <a:srgbClr val="61A6BB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Мала батьківщина</a:t>
            </a:r>
            <a:endParaRPr lang="ru-RU" smtClean="0">
              <a:solidFill>
                <a:srgbClr val="61A6BB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pic>
        <p:nvPicPr>
          <p:cNvPr id="19459" name="Picture 4" descr="Фотография Предзакатная прогулка / Александр Глибченко / photographers.com.ua"/>
          <p:cNvPicPr>
            <a:picLocks noChangeAspect="1" noChangeArrowheads="1"/>
          </p:cNvPicPr>
          <p:nvPr>
            <p:ph idx="4294967295"/>
          </p:nvPr>
        </p:nvPicPr>
        <p:blipFill>
          <a:blip r:embed="rId3"/>
          <a:srcRect/>
          <a:stretch>
            <a:fillRect/>
          </a:stretch>
        </p:blipFill>
        <p:spPr>
          <a:xfrm>
            <a:off x="457200" y="1844675"/>
            <a:ext cx="8229600" cy="4105275"/>
          </a:xfrm>
          <a:ln w="57150">
            <a:solidFill>
              <a:srgbClr val="CCCCFF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9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753" name="Picture 2" descr="Рисунок1111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7029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6741" name="Rectangle 5"/>
          <p:cNvSpPr>
            <a:spLocks noGrp="1"/>
          </p:cNvSpPr>
          <p:nvPr>
            <p:ph type="title"/>
          </p:nvPr>
        </p:nvSpPr>
        <p:spPr>
          <a:xfrm>
            <a:off x="457200" y="274638"/>
            <a:ext cx="4043363" cy="1143000"/>
          </a:xfrm>
        </p:spPr>
        <p:txBody>
          <a:bodyPr/>
          <a:lstStyle/>
          <a:p>
            <a:pPr>
              <a:defRPr/>
            </a:pPr>
            <a:r>
              <a:rPr lang="uk-UA" smtClean="0">
                <a:solidFill>
                  <a:srgbClr val="6666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Думки</a:t>
            </a:r>
            <a:endParaRPr lang="ru-RU" smtClean="0">
              <a:solidFill>
                <a:srgbClr val="666699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pic>
        <p:nvPicPr>
          <p:cNvPr id="74755" name="Picture 8" descr="portret-v5"/>
          <p:cNvPicPr>
            <a:picLocks noChangeAspect="1" noChangeArrowheads="1"/>
          </p:cNvPicPr>
          <p:nvPr>
            <p:ph sz="half"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250825" y="2205038"/>
            <a:ext cx="4249738" cy="4419600"/>
          </a:xfrm>
          <a:ln w="38100">
            <a:solidFill>
              <a:srgbClr val="CCCCFF"/>
            </a:solidFill>
          </a:ln>
        </p:spPr>
      </p:pic>
      <p:pic>
        <p:nvPicPr>
          <p:cNvPr id="74756" name="Picture 9" descr="1265654905_14ch"/>
          <p:cNvPicPr>
            <a:picLocks noChangeAspect="1" noChangeArrowheads="1"/>
          </p:cNvPicPr>
          <p:nvPr>
            <p:ph sz="half" idx="2"/>
          </p:nvPr>
        </p:nvPicPr>
        <p:blipFill>
          <a:blip r:embed="rId4"/>
          <a:srcRect/>
          <a:stretch>
            <a:fillRect/>
          </a:stretch>
        </p:blipFill>
        <p:spPr>
          <a:xfrm>
            <a:off x="4859338" y="620713"/>
            <a:ext cx="4038600" cy="2716212"/>
          </a:xfrm>
          <a:ln w="38100">
            <a:solidFill>
              <a:srgbClr val="CCCCFF"/>
            </a:solidFill>
          </a:ln>
        </p:spPr>
      </p:pic>
      <p:pic>
        <p:nvPicPr>
          <p:cNvPr id="74757" name="Picture 11" descr="i?id=265402621-16-72&amp;n=21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795963" y="4149725"/>
            <a:ext cx="2952750" cy="237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777" name="Picture 2" descr="Рисунок1111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7029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4867" name="Rectangle 3"/>
          <p:cNvSpPr>
            <a:spLocks noGrp="1"/>
          </p:cNvSpPr>
          <p:nvPr>
            <p:ph type="title"/>
          </p:nvPr>
        </p:nvSpPr>
        <p:spPr>
          <a:xfrm>
            <a:off x="4427538" y="274638"/>
            <a:ext cx="4259262" cy="850900"/>
          </a:xfrm>
        </p:spPr>
        <p:txBody>
          <a:bodyPr/>
          <a:lstStyle/>
          <a:p>
            <a:pPr>
              <a:defRPr/>
            </a:pPr>
            <a:r>
              <a:rPr lang="uk-UA" smtClean="0">
                <a:solidFill>
                  <a:srgbClr val="6666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Фауна</a:t>
            </a:r>
            <a:endParaRPr lang="ru-RU" smtClean="0">
              <a:solidFill>
                <a:srgbClr val="666699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pic>
        <p:nvPicPr>
          <p:cNvPr id="75779" name="Picture 8" descr="1312928516_animal-12"/>
          <p:cNvPicPr>
            <a:picLocks noChangeAspect="1" noChangeArrowheads="1"/>
          </p:cNvPicPr>
          <p:nvPr>
            <p:ph sz="half"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250825" y="188913"/>
            <a:ext cx="4249738" cy="4654550"/>
          </a:xfrm>
          <a:ln w="28575">
            <a:solidFill>
              <a:srgbClr val="CCCCFF"/>
            </a:solidFill>
          </a:ln>
        </p:spPr>
      </p:pic>
      <p:pic>
        <p:nvPicPr>
          <p:cNvPr id="76804" name="Picture 11" descr="Пчела Centris Decolorata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716463" y="1125538"/>
            <a:ext cx="3640137" cy="2232025"/>
          </a:xfrm>
          <a:prstGeom prst="rect">
            <a:avLst/>
          </a:prstGeom>
          <a:noFill/>
          <a:ln w="38100">
            <a:solidFill>
              <a:srgbClr val="CCCCFF"/>
            </a:solidFill>
            <a:miter lim="800000"/>
            <a:headEnd/>
            <a:tailEnd/>
          </a:ln>
        </p:spPr>
      </p:pic>
      <p:pic>
        <p:nvPicPr>
          <p:cNvPr id="75781" name="Picture 13" descr="082604df87fb65890150dd2eea1a9727"/>
          <p:cNvPicPr>
            <a:picLocks noChangeAspect="1" noChangeArrowheads="1"/>
          </p:cNvPicPr>
          <p:nvPr>
            <p:ph sz="half" idx="2"/>
          </p:nvPr>
        </p:nvPicPr>
        <p:blipFill>
          <a:blip r:embed="rId5"/>
          <a:srcRect/>
          <a:stretch>
            <a:fillRect/>
          </a:stretch>
        </p:blipFill>
        <p:spPr>
          <a:xfrm>
            <a:off x="4932363" y="3429000"/>
            <a:ext cx="4038600" cy="3429000"/>
          </a:xfrm>
          <a:ln w="38100">
            <a:solidFill>
              <a:srgbClr val="CCCCFF"/>
            </a:solidFill>
          </a:ln>
        </p:spPr>
      </p:pic>
      <p:pic>
        <p:nvPicPr>
          <p:cNvPr id="76806" name="Picture 15" descr="Зимородок с рыбой в клюве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971550" y="3860800"/>
            <a:ext cx="3351213" cy="2627313"/>
          </a:xfrm>
          <a:prstGeom prst="rect">
            <a:avLst/>
          </a:prstGeom>
          <a:noFill/>
          <a:ln w="38100">
            <a:solidFill>
              <a:srgbClr val="CCCCFF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768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3000"/>
                                        <p:tgtEl>
                                          <p:spTgt spid="768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801" name="Picture 2" descr="Рисунок1111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7029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2275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Arial" charset="0"/>
              <a:buNone/>
              <a:defRPr/>
            </a:pPr>
            <a:r>
              <a:rPr lang="ru-RU" b="1" smtClean="0"/>
              <a:t>   </a:t>
            </a:r>
            <a:endParaRPr lang="ru-RU" smtClean="0">
              <a:solidFill>
                <a:srgbClr val="61A6BB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182276" name="Rectang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uk-UA" smtClean="0">
                <a:solidFill>
                  <a:srgbClr val="6666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Стан</a:t>
            </a:r>
            <a:endParaRPr lang="ru-RU" smtClean="0">
              <a:solidFill>
                <a:srgbClr val="666699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pic>
        <p:nvPicPr>
          <p:cNvPr id="77828" name="Picture 6" descr="дождь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3850" y="2060575"/>
            <a:ext cx="4321175" cy="2376488"/>
          </a:xfrm>
          <a:prstGeom prst="rect">
            <a:avLst/>
          </a:prstGeom>
          <a:noFill/>
          <a:ln w="38100">
            <a:solidFill>
              <a:srgbClr val="CCCCFF"/>
            </a:solidFill>
            <a:miter lim="800000"/>
            <a:headEnd/>
            <a:tailEnd/>
          </a:ln>
        </p:spPr>
      </p:pic>
      <p:pic>
        <p:nvPicPr>
          <p:cNvPr id="76805" name="Picture 10" descr="i?id=192571630-24-72&amp;n=2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987675" y="4278313"/>
            <a:ext cx="3130550" cy="2579687"/>
          </a:xfrm>
          <a:prstGeom prst="rect">
            <a:avLst/>
          </a:prstGeom>
          <a:noFill/>
          <a:ln w="38100">
            <a:solidFill>
              <a:srgbClr val="CCCCFF"/>
            </a:solidFill>
            <a:miter lim="800000"/>
            <a:headEnd/>
            <a:tailEnd/>
          </a:ln>
        </p:spPr>
      </p:pic>
      <p:pic>
        <p:nvPicPr>
          <p:cNvPr id="76806" name="Picture 12" descr="i?id=44535267-22-72&amp;n=21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435600" y="333375"/>
            <a:ext cx="3151188" cy="2087563"/>
          </a:xfrm>
          <a:prstGeom prst="rect">
            <a:avLst/>
          </a:prstGeom>
          <a:noFill/>
          <a:ln w="9525">
            <a:solidFill>
              <a:srgbClr val="CCCCFF"/>
            </a:solidFill>
            <a:miter lim="800000"/>
            <a:headEnd/>
            <a:tailEnd/>
          </a:ln>
        </p:spPr>
      </p:pic>
      <p:pic>
        <p:nvPicPr>
          <p:cNvPr id="77831" name="Picture 14" descr="i?id=428384059-07-72&amp;n=21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435600" y="3068638"/>
            <a:ext cx="3240088" cy="1931987"/>
          </a:xfrm>
          <a:prstGeom prst="rect">
            <a:avLst/>
          </a:prstGeom>
          <a:noFill/>
          <a:ln w="38100">
            <a:solidFill>
              <a:srgbClr val="CCCCFF"/>
            </a:solidFill>
            <a:miter lim="800000"/>
            <a:headEnd/>
            <a:tailEnd/>
          </a:ln>
        </p:spPr>
      </p:pic>
      <p:pic>
        <p:nvPicPr>
          <p:cNvPr id="76808" name="Picture 16" descr="i?id=553179980-49-72&amp;n=21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403350" y="115888"/>
            <a:ext cx="2160588" cy="1762125"/>
          </a:xfrm>
          <a:prstGeom prst="rect">
            <a:avLst/>
          </a:prstGeom>
          <a:noFill/>
          <a:ln w="38100">
            <a:solidFill>
              <a:srgbClr val="CCCCFF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778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778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78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78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7825" name="Picture 2" descr="Рисунок1111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7029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2515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Arial" charset="0"/>
              <a:buNone/>
              <a:defRPr/>
            </a:pPr>
            <a:r>
              <a:rPr lang="ru-RU" b="1" smtClean="0"/>
              <a:t>   </a:t>
            </a:r>
            <a:endParaRPr lang="ru-RU" smtClean="0">
              <a:solidFill>
                <a:srgbClr val="61A6BB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192516" name="Rectangle 4"/>
          <p:cNvSpPr>
            <a:spLocks noGrp="1"/>
          </p:cNvSpPr>
          <p:nvPr>
            <p:ph type="title"/>
          </p:nvPr>
        </p:nvSpPr>
        <p:spPr>
          <a:xfrm>
            <a:off x="2195513" y="274638"/>
            <a:ext cx="5040312" cy="1143000"/>
          </a:xfrm>
        </p:spPr>
        <p:txBody>
          <a:bodyPr/>
          <a:lstStyle/>
          <a:p>
            <a:pPr>
              <a:defRPr/>
            </a:pPr>
            <a:r>
              <a:rPr lang="uk-UA" smtClean="0">
                <a:solidFill>
                  <a:srgbClr val="6666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Фотоколаж</a:t>
            </a:r>
            <a:endParaRPr lang="ru-RU" smtClean="0">
              <a:solidFill>
                <a:srgbClr val="666699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pic>
        <p:nvPicPr>
          <p:cNvPr id="77828" name="Picture 13" descr="i?id=535398410-02-72&amp;n=2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127750" y="115888"/>
            <a:ext cx="3016250" cy="2009775"/>
          </a:xfrm>
          <a:prstGeom prst="rect">
            <a:avLst/>
          </a:prstGeom>
          <a:noFill/>
          <a:ln w="38100">
            <a:solidFill>
              <a:srgbClr val="CCCCFF"/>
            </a:solidFill>
            <a:miter lim="800000"/>
            <a:headEnd/>
            <a:tailEnd/>
          </a:ln>
        </p:spPr>
      </p:pic>
      <p:pic>
        <p:nvPicPr>
          <p:cNvPr id="77829" name="Picture 15" descr="95380854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995738" y="2681288"/>
            <a:ext cx="4968875" cy="4176712"/>
          </a:xfrm>
          <a:prstGeom prst="rect">
            <a:avLst/>
          </a:prstGeom>
          <a:noFill/>
          <a:ln w="38100">
            <a:solidFill>
              <a:srgbClr val="CCCCFF"/>
            </a:solidFill>
            <a:miter lim="800000"/>
            <a:headEnd/>
            <a:tailEnd/>
          </a:ln>
        </p:spPr>
      </p:pic>
      <p:pic>
        <p:nvPicPr>
          <p:cNvPr id="77830" name="Picture 17" descr="89571f42d3b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23850" y="188913"/>
            <a:ext cx="2863850" cy="4187825"/>
          </a:xfrm>
          <a:prstGeom prst="rect">
            <a:avLst/>
          </a:prstGeom>
          <a:noFill/>
          <a:ln w="38100">
            <a:solidFill>
              <a:srgbClr val="CCCCFF"/>
            </a:solidFill>
            <a:miter lim="800000"/>
            <a:headEnd/>
            <a:tailEnd/>
          </a:ln>
        </p:spPr>
      </p:pic>
      <p:pic>
        <p:nvPicPr>
          <p:cNvPr id="77831" name="Picture 18" descr="i?id=117589364-02-72&amp;n=21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476375" y="3716338"/>
            <a:ext cx="2509838" cy="2735262"/>
          </a:xfrm>
          <a:prstGeom prst="rect">
            <a:avLst/>
          </a:prstGeom>
          <a:noFill/>
          <a:ln w="38100">
            <a:solidFill>
              <a:srgbClr val="CCCCFF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8849" name="Picture 2" descr="Рисунок1111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7029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3299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Arial" charset="0"/>
              <a:buNone/>
              <a:defRPr/>
            </a:pPr>
            <a:r>
              <a:rPr lang="ru-RU" b="1" smtClean="0"/>
              <a:t>   </a:t>
            </a:r>
            <a:endParaRPr lang="ru-RU" smtClean="0">
              <a:solidFill>
                <a:srgbClr val="61A6BB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183300" name="Rectangle 4"/>
          <p:cNvSpPr>
            <a:spLocks noGrp="1"/>
          </p:cNvSpPr>
          <p:nvPr>
            <p:ph type="title"/>
          </p:nvPr>
        </p:nvSpPr>
        <p:spPr>
          <a:xfrm>
            <a:off x="2700338" y="274638"/>
            <a:ext cx="5986462" cy="633412"/>
          </a:xfrm>
        </p:spPr>
        <p:txBody>
          <a:bodyPr/>
          <a:lstStyle/>
          <a:p>
            <a:pPr>
              <a:defRPr/>
            </a:pPr>
            <a:r>
              <a:rPr lang="uk-UA" sz="4000" smtClean="0">
                <a:solidFill>
                  <a:srgbClr val="6666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Натюрморт</a:t>
            </a:r>
            <a:endParaRPr lang="ru-RU" sz="4000" smtClean="0">
              <a:solidFill>
                <a:srgbClr val="666699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pic>
        <p:nvPicPr>
          <p:cNvPr id="78852" name="Picture 8" descr="00a0yrt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3800" y="981075"/>
            <a:ext cx="4140200" cy="5338763"/>
          </a:xfrm>
          <a:prstGeom prst="rect">
            <a:avLst/>
          </a:prstGeom>
          <a:noFill/>
          <a:ln w="38100">
            <a:solidFill>
              <a:srgbClr val="CCCCFF"/>
            </a:solidFill>
            <a:miter lim="800000"/>
            <a:headEnd/>
            <a:tailEnd/>
          </a:ln>
        </p:spPr>
      </p:pic>
      <p:pic>
        <p:nvPicPr>
          <p:cNvPr id="78853" name="Picture 11" descr="00a0tgd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4102100" cy="4467225"/>
          </a:xfrm>
          <a:prstGeom prst="rect">
            <a:avLst/>
          </a:prstGeom>
          <a:noFill/>
          <a:ln w="38100">
            <a:solidFill>
              <a:srgbClr val="CCCCFF"/>
            </a:solidFill>
            <a:miter lim="800000"/>
            <a:headEnd/>
            <a:tailEnd/>
          </a:ln>
        </p:spPr>
      </p:pic>
      <p:pic>
        <p:nvPicPr>
          <p:cNvPr id="79878" name="Picture 13" descr="00a13h9b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555875" y="3357563"/>
            <a:ext cx="3063875" cy="3671887"/>
          </a:xfrm>
          <a:prstGeom prst="rect">
            <a:avLst/>
          </a:prstGeom>
          <a:noFill/>
          <a:ln w="38100">
            <a:solidFill>
              <a:srgbClr val="CCCCFF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3000"/>
                                        <p:tgtEl>
                                          <p:spTgt spid="798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9873" name="Picture 2" descr="Рисунок1111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7029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43" name="Rectang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uk-UA" sz="4000" smtClean="0">
                <a:solidFill>
                  <a:srgbClr val="61A6BB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Практична робота №3</a:t>
            </a:r>
            <a:br>
              <a:rPr lang="uk-UA" sz="4000" smtClean="0">
                <a:solidFill>
                  <a:srgbClr val="61A6BB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uk-UA" sz="4000" smtClean="0">
                <a:solidFill>
                  <a:srgbClr val="6666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Фотохудожник –який він?</a:t>
            </a:r>
            <a:endParaRPr lang="ru-RU" sz="4000" smtClean="0">
              <a:solidFill>
                <a:srgbClr val="666699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79875" name="Rectangle 8"/>
          <p:cNvSpPr>
            <a:spLocks noGrp="1"/>
          </p:cNvSpPr>
          <p:nvPr>
            <p:ph type="body" orient="vert" idx="1"/>
          </p:nvPr>
        </p:nvSpPr>
        <p:spPr/>
        <p:txBody>
          <a:bodyPr vert="horz"/>
          <a:lstStyle/>
          <a:p>
            <a:r>
              <a:rPr lang="uk-UA" smtClean="0">
                <a:solidFill>
                  <a:srgbClr val="666699"/>
                </a:solidFill>
              </a:rPr>
              <a:t>1. Обговоріть в групі якими особистісними та професійними рисами повинен володіти художник, щоб досягнути успіху?</a:t>
            </a:r>
          </a:p>
          <a:p>
            <a:r>
              <a:rPr lang="uk-UA" smtClean="0">
                <a:solidFill>
                  <a:srgbClr val="666699"/>
                </a:solidFill>
              </a:rPr>
              <a:t>2. Запишіть в зошит ці якості.</a:t>
            </a:r>
          </a:p>
          <a:p>
            <a:r>
              <a:rPr lang="uk-UA" smtClean="0">
                <a:solidFill>
                  <a:srgbClr val="666699"/>
                </a:solidFill>
              </a:rPr>
              <a:t>3. Намалюйте словесний портрет фотохудожника, аргументуючи свою позицію.</a:t>
            </a:r>
            <a:endParaRPr lang="ru-RU" smtClean="0">
              <a:solidFill>
                <a:srgbClr val="666699"/>
              </a:solidFill>
            </a:endParaRPr>
          </a:p>
          <a:p>
            <a:endParaRPr lang="ru-RU" smtClean="0">
              <a:solidFill>
                <a:srgbClr val="666699"/>
              </a:solidFill>
            </a:endParaRPr>
          </a:p>
        </p:txBody>
      </p:sp>
      <p:pic>
        <p:nvPicPr>
          <p:cNvPr id="79877" name="Picture 5" descr="902981sau2phxz53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659563" y="6305550"/>
            <a:ext cx="2190750" cy="5524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638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38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638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43" grpId="0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0897" name="Picture 2" descr="Рисунок1111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7029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2819" name="Rectang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uk-UA" smtClean="0">
                <a:solidFill>
                  <a:srgbClr val="61A6BB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Фотохудожник</a:t>
            </a:r>
            <a:endParaRPr lang="ru-RU" smtClean="0">
              <a:solidFill>
                <a:srgbClr val="61A6BB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81923" name="Rectangle 8"/>
          <p:cNvSpPr>
            <a:spLocks noGrp="1"/>
          </p:cNvSpPr>
          <p:nvPr>
            <p:ph type="body" orient="vert" idx="1"/>
          </p:nvPr>
        </p:nvSpPr>
        <p:spPr/>
        <p:txBody>
          <a:bodyPr vert="horz"/>
          <a:lstStyle/>
          <a:p>
            <a:pPr>
              <a:buFont typeface="Wingdings" pitchFamily="2" charset="2"/>
              <a:buChar char="v"/>
            </a:pPr>
            <a:r>
              <a:rPr lang="uk-UA" smtClean="0">
                <a:solidFill>
                  <a:srgbClr val="666699"/>
                </a:solidFill>
              </a:rPr>
              <a:t>Психолог</a:t>
            </a:r>
          </a:p>
          <a:p>
            <a:pPr>
              <a:buFont typeface="Wingdings" pitchFamily="2" charset="2"/>
              <a:buChar char="v"/>
            </a:pPr>
            <a:r>
              <a:rPr lang="uk-UA" smtClean="0">
                <a:solidFill>
                  <a:srgbClr val="666699"/>
                </a:solidFill>
              </a:rPr>
              <a:t>Дослідник життя у всіх його проявах</a:t>
            </a:r>
          </a:p>
          <a:p>
            <a:pPr>
              <a:buFont typeface="Wingdings" pitchFamily="2" charset="2"/>
              <a:buChar char="v"/>
            </a:pPr>
            <a:r>
              <a:rPr lang="uk-UA" smtClean="0">
                <a:solidFill>
                  <a:srgbClr val="666699"/>
                </a:solidFill>
              </a:rPr>
              <a:t>Має свою точку зору, індивідуальний стиль</a:t>
            </a:r>
          </a:p>
          <a:p>
            <a:pPr>
              <a:buFont typeface="Wingdings" pitchFamily="2" charset="2"/>
              <a:buChar char="v"/>
            </a:pPr>
            <a:r>
              <a:rPr lang="uk-UA" smtClean="0">
                <a:solidFill>
                  <a:srgbClr val="666699"/>
                </a:solidFill>
              </a:rPr>
              <a:t>Володіє художнім смаком</a:t>
            </a:r>
          </a:p>
          <a:p>
            <a:pPr>
              <a:buFont typeface="Wingdings" pitchFamily="2" charset="2"/>
              <a:buChar char="v"/>
            </a:pPr>
            <a:r>
              <a:rPr lang="uk-UA" smtClean="0">
                <a:solidFill>
                  <a:srgbClr val="666699"/>
                </a:solidFill>
              </a:rPr>
              <a:t>Володіє технологією фотографії</a:t>
            </a:r>
          </a:p>
          <a:p>
            <a:pPr>
              <a:buFont typeface="Wingdings" pitchFamily="2" charset="2"/>
              <a:buChar char="v"/>
            </a:pPr>
            <a:r>
              <a:rPr lang="uk-UA" smtClean="0">
                <a:solidFill>
                  <a:srgbClr val="666699"/>
                </a:solidFill>
              </a:rPr>
              <a:t>Знає історію і теорію образотворчого мистецтва</a:t>
            </a:r>
            <a:endParaRPr lang="ru-RU" smtClean="0">
              <a:solidFill>
                <a:srgbClr val="666699"/>
              </a:solidFill>
            </a:endParaRPr>
          </a:p>
          <a:p>
            <a:pPr>
              <a:buFont typeface="Wingdings" pitchFamily="2" charset="2"/>
              <a:buNone/>
            </a:pPr>
            <a:endParaRPr lang="ru-RU" smtClean="0">
              <a:solidFill>
                <a:srgbClr val="666699"/>
              </a:solidFill>
            </a:endParaRPr>
          </a:p>
        </p:txBody>
      </p:sp>
      <p:pic>
        <p:nvPicPr>
          <p:cNvPr id="80901" name="Picture 5" descr="902981sau2phxz53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659563" y="6305550"/>
            <a:ext cx="2190750" cy="5524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819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819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819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819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819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819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7" dur="80"/>
                                        <p:tgtEl>
                                          <p:spTgt spid="819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8" dur="80"/>
                                        <p:tgtEl>
                                          <p:spTgt spid="819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80"/>
                                        <p:tgtEl>
                                          <p:spTgt spid="819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2" dur="80"/>
                                        <p:tgtEl>
                                          <p:spTgt spid="819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3" dur="80"/>
                                        <p:tgtEl>
                                          <p:spTgt spid="819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80"/>
                                        <p:tgtEl>
                                          <p:spTgt spid="819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7" dur="80"/>
                                        <p:tgtEl>
                                          <p:spTgt spid="819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8" dur="80"/>
                                        <p:tgtEl>
                                          <p:spTgt spid="819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80"/>
                                        <p:tgtEl>
                                          <p:spTgt spid="819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2" dur="80"/>
                                        <p:tgtEl>
                                          <p:spTgt spid="819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3" dur="80"/>
                                        <p:tgtEl>
                                          <p:spTgt spid="819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" dur="80"/>
                                        <p:tgtEl>
                                          <p:spTgt spid="819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21" name="Picture 2" descr="Рисунок1111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7029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3059" name="Rectang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uk-UA" sz="4000" smtClean="0">
                <a:solidFill>
                  <a:srgbClr val="61A6BB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Рефлексія.</a:t>
            </a:r>
            <a:br>
              <a:rPr lang="uk-UA" sz="4000" smtClean="0">
                <a:solidFill>
                  <a:srgbClr val="61A6BB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uk-UA" sz="4000" smtClean="0">
                <a:solidFill>
                  <a:srgbClr val="61A6BB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Вправа “Інтерв</a:t>
            </a:r>
            <a:r>
              <a:rPr lang="en-US" sz="4000" smtClean="0">
                <a:solidFill>
                  <a:srgbClr val="61A6BB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’</a:t>
            </a:r>
            <a:r>
              <a:rPr lang="uk-UA" sz="4000" smtClean="0">
                <a:solidFill>
                  <a:srgbClr val="61A6BB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ю”</a:t>
            </a:r>
            <a:endParaRPr lang="ru-RU" sz="4000" smtClean="0">
              <a:solidFill>
                <a:srgbClr val="61A6BB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81923" name="Rectangle 4"/>
          <p:cNvSpPr>
            <a:spLocks noGrp="1"/>
          </p:cNvSpPr>
          <p:nvPr>
            <p:ph type="body" orient="vert" idx="1"/>
          </p:nvPr>
        </p:nvSpPr>
        <p:spPr/>
        <p:txBody>
          <a:bodyPr vert="horz"/>
          <a:lstStyle/>
          <a:p>
            <a:r>
              <a:rPr lang="uk-UA" sz="2800" smtClean="0">
                <a:solidFill>
                  <a:srgbClr val="666699"/>
                </a:solidFill>
              </a:rPr>
              <a:t>Чим вас приваблює фотомистецтво?</a:t>
            </a:r>
          </a:p>
          <a:p>
            <a:r>
              <a:rPr lang="uk-UA" sz="2800" smtClean="0">
                <a:solidFill>
                  <a:srgbClr val="666699"/>
                </a:solidFill>
              </a:rPr>
              <a:t>Хто в майбутньому хотів би стати фотохудожником?</a:t>
            </a:r>
          </a:p>
          <a:p>
            <a:r>
              <a:rPr lang="uk-UA" sz="2800" smtClean="0">
                <a:solidFill>
                  <a:srgbClr val="666699"/>
                </a:solidFill>
              </a:rPr>
              <a:t>Який ваш улюблений жанр фотографії?</a:t>
            </a:r>
          </a:p>
          <a:p>
            <a:r>
              <a:rPr lang="uk-UA" sz="2800" smtClean="0">
                <a:solidFill>
                  <a:srgbClr val="666699"/>
                </a:solidFill>
              </a:rPr>
              <a:t>Чому ви любите (не любите) фотографуватись?</a:t>
            </a:r>
          </a:p>
          <a:p>
            <a:r>
              <a:rPr lang="uk-UA" sz="2800" smtClean="0">
                <a:solidFill>
                  <a:srgbClr val="666699"/>
                </a:solidFill>
              </a:rPr>
              <a:t>Що спільне між мистецтвом фотографії та живописом, комп</a:t>
            </a:r>
            <a:r>
              <a:rPr lang="en-US" sz="2800" smtClean="0">
                <a:solidFill>
                  <a:srgbClr val="666699"/>
                </a:solidFill>
              </a:rPr>
              <a:t>’</a:t>
            </a:r>
            <a:r>
              <a:rPr lang="uk-UA" sz="2800" smtClean="0">
                <a:solidFill>
                  <a:srgbClr val="666699"/>
                </a:solidFill>
              </a:rPr>
              <a:t>ютерною графікою?</a:t>
            </a:r>
          </a:p>
          <a:p>
            <a:r>
              <a:rPr lang="uk-UA" sz="2800" smtClean="0">
                <a:solidFill>
                  <a:srgbClr val="666699"/>
                </a:solidFill>
              </a:rPr>
              <a:t>Яке запитання ви підготували для членів іншої групи?</a:t>
            </a:r>
          </a:p>
          <a:p>
            <a:endParaRPr lang="ru-RU" sz="2800" smtClean="0">
              <a:solidFill>
                <a:srgbClr val="666699"/>
              </a:solidFill>
            </a:endParaRPr>
          </a:p>
        </p:txBody>
      </p:sp>
      <p:pic>
        <p:nvPicPr>
          <p:cNvPr id="81925" name="Picture 5" descr="902981sau2phxz53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659563" y="6305550"/>
            <a:ext cx="2190750" cy="5524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945" name="Picture 2" descr="Рисунок1111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7029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1795" name="Rectang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uk-UA" smtClean="0">
                <a:solidFill>
                  <a:srgbClr val="61A6BB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Домашнє завдання</a:t>
            </a:r>
            <a:endParaRPr lang="ru-RU" smtClean="0">
              <a:solidFill>
                <a:srgbClr val="61A6BB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82947" name="Rectangle 8"/>
          <p:cNvSpPr>
            <a:spLocks noGrp="1"/>
          </p:cNvSpPr>
          <p:nvPr>
            <p:ph type="body" orient="vert" idx="1"/>
          </p:nvPr>
        </p:nvSpPr>
        <p:spPr/>
        <p:txBody>
          <a:bodyPr vert="horz"/>
          <a:lstStyle/>
          <a:p>
            <a:r>
              <a:rPr lang="uk-UA" smtClean="0">
                <a:solidFill>
                  <a:srgbClr val="666699"/>
                </a:solidFill>
              </a:rPr>
              <a:t>Варіант І</a:t>
            </a:r>
          </a:p>
          <a:p>
            <a:r>
              <a:rPr lang="uk-UA" smtClean="0">
                <a:solidFill>
                  <a:srgbClr val="666699"/>
                </a:solidFill>
              </a:rPr>
              <a:t>Знайти приклади художньої фотографії (чи спробувати виготовити самостійно)</a:t>
            </a:r>
          </a:p>
          <a:p>
            <a:r>
              <a:rPr lang="uk-UA" smtClean="0">
                <a:solidFill>
                  <a:srgbClr val="666699"/>
                </a:solidFill>
              </a:rPr>
              <a:t>Проаналізувати письмово за планом.</a:t>
            </a:r>
          </a:p>
          <a:p>
            <a:r>
              <a:rPr lang="uk-UA" smtClean="0">
                <a:solidFill>
                  <a:srgbClr val="666699"/>
                </a:solidFill>
              </a:rPr>
              <a:t>Варіант ІІ</a:t>
            </a:r>
          </a:p>
          <a:p>
            <a:r>
              <a:rPr lang="uk-UA" smtClean="0">
                <a:solidFill>
                  <a:srgbClr val="666699"/>
                </a:solidFill>
              </a:rPr>
              <a:t>Написати есе на тему:”Живопис помер з часу винайдення фотографії?”</a:t>
            </a:r>
            <a:endParaRPr lang="ru-RU" smtClean="0">
              <a:solidFill>
                <a:srgbClr val="666699"/>
              </a:solidFill>
            </a:endParaRPr>
          </a:p>
          <a:p>
            <a:endParaRPr lang="ru-RU" smtClean="0">
              <a:solidFill>
                <a:srgbClr val="666699"/>
              </a:solidFill>
            </a:endParaRPr>
          </a:p>
        </p:txBody>
      </p:sp>
      <p:pic>
        <p:nvPicPr>
          <p:cNvPr id="82949" name="Picture 5" descr="902981sau2phxz53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659563" y="6305550"/>
            <a:ext cx="2190750" cy="5524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617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17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617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1795" grpId="0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3969" name="Picture 2" descr="Рисунок1111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7029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5107" name="Rectang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uk-UA" sz="4000" smtClean="0">
                <a:solidFill>
                  <a:srgbClr val="9966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План аналізу художньої фотографії</a:t>
            </a:r>
            <a:endParaRPr lang="ru-RU" sz="4000" smtClean="0">
              <a:solidFill>
                <a:srgbClr val="9966FF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83971" name="Rectangle 4"/>
          <p:cNvSpPr>
            <a:spLocks noGrp="1"/>
          </p:cNvSpPr>
          <p:nvPr>
            <p:ph type="body" orient="vert" idx="1"/>
          </p:nvPr>
        </p:nvSpPr>
        <p:spPr/>
        <p:txBody>
          <a:bodyPr vert="horz"/>
          <a:lstStyle/>
          <a:p>
            <a:pPr>
              <a:lnSpc>
                <a:spcPct val="90000"/>
              </a:lnSpc>
              <a:buFont typeface="Wingdings" pitchFamily="2" charset="2"/>
              <a:buChar char="Ш"/>
            </a:pPr>
            <a:r>
              <a:rPr lang="uk-UA" smtClean="0">
                <a:solidFill>
                  <a:srgbClr val="666699"/>
                </a:solidFill>
              </a:rPr>
              <a:t>Яку подію, явище зображує фотохудожник?</a:t>
            </a:r>
          </a:p>
          <a:p>
            <a:pPr>
              <a:lnSpc>
                <a:spcPct val="90000"/>
              </a:lnSpc>
              <a:buFont typeface="Wingdings" pitchFamily="2" charset="2"/>
              <a:buChar char="Ш"/>
            </a:pPr>
            <a:r>
              <a:rPr lang="uk-UA" smtClean="0">
                <a:solidFill>
                  <a:srgbClr val="666699"/>
                </a:solidFill>
              </a:rPr>
              <a:t>Хто зображений (що) зображено на фотографії?</a:t>
            </a:r>
          </a:p>
          <a:p>
            <a:pPr>
              <a:lnSpc>
                <a:spcPct val="90000"/>
              </a:lnSpc>
              <a:buFont typeface="Wingdings" pitchFamily="2" charset="2"/>
              <a:buChar char="Ш"/>
            </a:pPr>
            <a:r>
              <a:rPr lang="uk-UA" smtClean="0">
                <a:solidFill>
                  <a:srgbClr val="666699"/>
                </a:solidFill>
              </a:rPr>
              <a:t>Жанр фотографії.</a:t>
            </a:r>
          </a:p>
          <a:p>
            <a:pPr>
              <a:lnSpc>
                <a:spcPct val="90000"/>
              </a:lnSpc>
              <a:buFont typeface="Wingdings" pitchFamily="2" charset="2"/>
              <a:buChar char="Ш"/>
            </a:pPr>
            <a:r>
              <a:rPr lang="uk-UA" smtClean="0">
                <a:solidFill>
                  <a:srgbClr val="666699"/>
                </a:solidFill>
              </a:rPr>
              <a:t>Які виражальні засоби використовує художник для створення художнього образу?</a:t>
            </a:r>
          </a:p>
          <a:p>
            <a:pPr>
              <a:lnSpc>
                <a:spcPct val="90000"/>
              </a:lnSpc>
              <a:buFont typeface="Wingdings" pitchFamily="2" charset="2"/>
              <a:buChar char="Ш"/>
            </a:pPr>
            <a:r>
              <a:rPr lang="uk-UA" smtClean="0">
                <a:solidFill>
                  <a:srgbClr val="666699"/>
                </a:solidFill>
              </a:rPr>
              <a:t>Що вас приваблює в цьому фото?</a:t>
            </a:r>
          </a:p>
          <a:p>
            <a:pPr>
              <a:lnSpc>
                <a:spcPct val="90000"/>
              </a:lnSpc>
              <a:buFont typeface="Wingdings" pitchFamily="2" charset="2"/>
              <a:buChar char="Ш"/>
            </a:pPr>
            <a:r>
              <a:rPr lang="uk-UA" smtClean="0">
                <a:solidFill>
                  <a:srgbClr val="666699"/>
                </a:solidFill>
              </a:rPr>
              <a:t>Які почуття викликає фотографія?</a:t>
            </a:r>
            <a:endParaRPr lang="ru-RU" smtClean="0">
              <a:solidFill>
                <a:srgbClr val="666699"/>
              </a:solidFill>
            </a:endParaRPr>
          </a:p>
        </p:txBody>
      </p:sp>
      <p:sp>
        <p:nvSpPr>
          <p:cNvPr id="84997" name="Text Box 5"/>
          <p:cNvSpPr txBox="1">
            <a:spLocks noChangeArrowheads="1"/>
          </p:cNvSpPr>
          <p:nvPr/>
        </p:nvSpPr>
        <p:spPr bwMode="auto">
          <a:xfrm>
            <a:off x="2771775" y="6524625"/>
            <a:ext cx="3024188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uk-UA" sz="2000">
                <a:solidFill>
                  <a:srgbClr val="9966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Автор: Неб</a:t>
            </a:r>
            <a:r>
              <a:rPr lang="en-US" sz="2000">
                <a:solidFill>
                  <a:srgbClr val="9966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’</a:t>
            </a:r>
            <a:r>
              <a:rPr lang="uk-UA" sz="2000">
                <a:solidFill>
                  <a:srgbClr val="9966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янська Т.В.</a:t>
            </a:r>
            <a:endParaRPr lang="ru-RU" sz="2000">
              <a:solidFill>
                <a:srgbClr val="9966FF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pic>
        <p:nvPicPr>
          <p:cNvPr id="83974" name="Picture 6" descr="902981sau2phxz53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659563" y="6305550"/>
            <a:ext cx="2190750" cy="5524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500" y="71438"/>
            <a:ext cx="8043863" cy="714375"/>
          </a:xfrm>
        </p:spPr>
        <p:txBody>
          <a:bodyPr/>
          <a:lstStyle/>
          <a:p>
            <a:pPr eaLnBrk="1" hangingPunct="1">
              <a:defRPr/>
            </a:pPr>
            <a:r>
              <a:rPr lang="uk-UA" sz="4000" smtClean="0">
                <a:solidFill>
                  <a:srgbClr val="61A6BB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Груповий зліт</a:t>
            </a:r>
            <a:endParaRPr lang="ru-RU" sz="4000" smtClean="0">
              <a:solidFill>
                <a:srgbClr val="61A6BB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pic>
        <p:nvPicPr>
          <p:cNvPr id="20483" name="Picture 5" descr="109963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0825" y="908050"/>
            <a:ext cx="8569325" cy="5761038"/>
          </a:xfrm>
          <a:prstGeom prst="rect">
            <a:avLst/>
          </a:prstGeom>
          <a:noFill/>
          <a:ln w="38100">
            <a:solidFill>
              <a:srgbClr val="CCCCFF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0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4993" name="Picture 2" descr="Рисунок1111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7029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4994" name="Rectang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uk-UA" smtClean="0">
                <a:solidFill>
                  <a:srgbClr val="61A6BB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Використані джерела інформації</a:t>
            </a:r>
            <a:endParaRPr lang="ru-RU" smtClean="0">
              <a:solidFill>
                <a:srgbClr val="61A6BB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84995" name="Rectangle 8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r>
              <a:rPr lang="ru-RU" sz="1400" smtClean="0">
                <a:solidFill>
                  <a:srgbClr val="61A6BB"/>
                </a:solidFill>
              </a:rPr>
              <a:t>Антофійчук В.І. Культурологія: Корот. термін. словник / Чернівец. нац.. ун-т ім. Ю.Федьковича. – Чернівці</a:t>
            </a:r>
            <a:r>
              <a:rPr lang="uk-UA" sz="1400" smtClean="0">
                <a:solidFill>
                  <a:srgbClr val="61A6BB"/>
                </a:solidFill>
              </a:rPr>
              <a:t>.</a:t>
            </a:r>
            <a:endParaRPr lang="ru-RU" sz="1400" smtClean="0">
              <a:solidFill>
                <a:srgbClr val="61A6BB"/>
              </a:solidFill>
            </a:endParaRPr>
          </a:p>
          <a:p>
            <a:pPr>
              <a:lnSpc>
                <a:spcPct val="80000"/>
              </a:lnSpc>
            </a:pPr>
            <a:r>
              <a:rPr lang="ru-RU" sz="1400" smtClean="0">
                <a:hlinkClick r:id="rId3"/>
              </a:rPr>
              <a:t>http://cdn2.all-art.org/yapan/History%20of%20Photography/2a_files/image015.jpg</a:t>
            </a:r>
            <a:r>
              <a:rPr lang="ru-RU" sz="1400" smtClean="0"/>
              <a:t> </a:t>
            </a:r>
          </a:p>
          <a:p>
            <a:pPr>
              <a:lnSpc>
                <a:spcPct val="80000"/>
              </a:lnSpc>
            </a:pPr>
            <a:r>
              <a:rPr lang="ru-RU" sz="1400" smtClean="0">
                <a:hlinkClick r:id="rId4"/>
              </a:rPr>
              <a:t>http://img841.imageshack.us/img841/7935/2176454271262293w.jpg</a:t>
            </a:r>
            <a:r>
              <a:rPr lang="ru-RU" sz="1400" smtClean="0"/>
              <a:t> </a:t>
            </a:r>
          </a:p>
          <a:p>
            <a:pPr>
              <a:lnSpc>
                <a:spcPct val="80000"/>
              </a:lnSpc>
            </a:pPr>
            <a:r>
              <a:rPr lang="ru-RU" sz="1400" smtClean="0">
                <a:hlinkClick r:id="rId5"/>
              </a:rPr>
              <a:t>http://www.fio.vrn.ru/2005/18/!Physics/1/images/talbotpic.jpg</a:t>
            </a:r>
            <a:r>
              <a:rPr lang="ru-RU" sz="1400" smtClean="0"/>
              <a:t> </a:t>
            </a:r>
          </a:p>
          <a:p>
            <a:pPr>
              <a:lnSpc>
                <a:spcPct val="80000"/>
              </a:lnSpc>
            </a:pPr>
            <a:r>
              <a:rPr lang="ru-RU" sz="1400" smtClean="0">
                <a:hlinkClick r:id="rId6"/>
              </a:rPr>
              <a:t>http://www.myshared.ru/slide/130988/#</a:t>
            </a:r>
            <a:r>
              <a:rPr lang="ru-RU" sz="1400" smtClean="0"/>
              <a:t> </a:t>
            </a:r>
          </a:p>
          <a:p>
            <a:pPr>
              <a:lnSpc>
                <a:spcPct val="80000"/>
              </a:lnSpc>
            </a:pPr>
            <a:r>
              <a:rPr lang="ru-RU" sz="1400" smtClean="0">
                <a:hlinkClick r:id="rId7"/>
              </a:rPr>
              <a:t>http://img-2006-09.photosight.ru/28/1672424.jpg</a:t>
            </a:r>
            <a:endParaRPr lang="ru-RU" sz="1400" smtClean="0"/>
          </a:p>
          <a:p>
            <a:pPr>
              <a:lnSpc>
                <a:spcPct val="80000"/>
              </a:lnSpc>
            </a:pPr>
            <a:r>
              <a:rPr lang="ru-RU" sz="1400" smtClean="0">
                <a:hlinkClick r:id="rId8"/>
              </a:rPr>
              <a:t>http://sobitie.com.ua/sites/default/files/imagecache/page/images/oduvanchik.jpg</a:t>
            </a:r>
            <a:r>
              <a:rPr lang="ru-RU" sz="1400" smtClean="0"/>
              <a:t> </a:t>
            </a:r>
          </a:p>
          <a:p>
            <a:pPr>
              <a:lnSpc>
                <a:spcPct val="80000"/>
              </a:lnSpc>
            </a:pPr>
            <a:r>
              <a:rPr lang="ru-RU" sz="1400" smtClean="0">
                <a:hlinkClick r:id="rId9"/>
              </a:rPr>
              <a:t>http://img1.liveinternet.ru/images/attach/c/1/60/428/60428787_1441.jpg</a:t>
            </a:r>
            <a:r>
              <a:rPr lang="ru-RU" sz="1400" smtClean="0"/>
              <a:t> </a:t>
            </a:r>
          </a:p>
          <a:p>
            <a:pPr>
              <a:lnSpc>
                <a:spcPct val="80000"/>
              </a:lnSpc>
            </a:pPr>
            <a:r>
              <a:rPr lang="ru-RU" sz="1400" smtClean="0">
                <a:hlinkClick r:id="rId10"/>
              </a:rPr>
              <a:t>http://mixstuff.ru/wp-content/uploads/2013/02/1-40.jpg</a:t>
            </a:r>
            <a:r>
              <a:rPr lang="ru-RU" sz="1400" smtClean="0"/>
              <a:t> </a:t>
            </a:r>
          </a:p>
          <a:p>
            <a:pPr>
              <a:lnSpc>
                <a:spcPct val="80000"/>
              </a:lnSpc>
            </a:pPr>
            <a:r>
              <a:rPr lang="ru-RU" sz="1400" smtClean="0">
                <a:hlinkClick r:id="rId11"/>
              </a:rPr>
              <a:t>http://4.bp.blogspot.com/_Kvy6-vh9cf4/TK9lN_2n3VI/AAAAAAAAATY/8zd1MXK1dAg/s1600/first+photo+detail+detail+ii.jpg</a:t>
            </a:r>
            <a:r>
              <a:rPr lang="ru-RU" sz="1400" smtClean="0"/>
              <a:t> </a:t>
            </a:r>
          </a:p>
          <a:p>
            <a:pPr>
              <a:lnSpc>
                <a:spcPct val="80000"/>
              </a:lnSpc>
            </a:pPr>
            <a:r>
              <a:rPr lang="ru-RU" sz="1400" smtClean="0">
                <a:hlinkClick r:id="rId12"/>
              </a:rPr>
              <a:t>http://images.yandex.ua/yandsearch?tld=ua&amp;p=1&amp;text=%D1%81%D1%85%D1%96%D0%B4%20%D1%81%D0%BE%D0%BD%D1%86%D1%8F%20%D1%84%D0%BE%D1%82%D0%BE%D0%B3%D1%80%D0%B0%D1%84%D0%B8%D0%B8&amp;pos=40&amp;uinfo=sw-1270-sh-710-fw-1045-fh-504-pd-1&amp;rpt=simage&amp;img_url=http%3A%2F%2Fwww.ellf.ru%2Fuploads%2Fposts%2F2011-08%2Fthumbs%2F1312469817_0-3.jpg</a:t>
            </a:r>
            <a:r>
              <a:rPr lang="ru-RU" sz="1400" smtClean="0"/>
              <a:t> </a:t>
            </a:r>
          </a:p>
          <a:p>
            <a:pPr>
              <a:lnSpc>
                <a:spcPct val="80000"/>
              </a:lnSpc>
            </a:pPr>
            <a:r>
              <a:rPr lang="ru-RU" sz="1400" smtClean="0">
                <a:hlinkClick r:id="rId6"/>
              </a:rPr>
              <a:t>http://www.myshared.ru/slide/130988/#</a:t>
            </a:r>
            <a:r>
              <a:rPr lang="ru-RU" sz="1400" smtClean="0"/>
              <a:t> </a:t>
            </a:r>
          </a:p>
          <a:p>
            <a:pPr>
              <a:lnSpc>
                <a:spcPct val="80000"/>
              </a:lnSpc>
            </a:pPr>
            <a:r>
              <a:rPr lang="ru-RU" sz="1400" smtClean="0">
                <a:hlinkClick r:id="rId13"/>
              </a:rPr>
              <a:t>http://fotointeres.ru/2011/06/23/krasiveyshie-natyurmortyi-10foto/</a:t>
            </a:r>
            <a:r>
              <a:rPr lang="ru-RU" sz="1400" smtClean="0"/>
              <a:t> </a:t>
            </a:r>
          </a:p>
          <a:p>
            <a:pPr>
              <a:lnSpc>
                <a:spcPct val="80000"/>
              </a:lnSpc>
            </a:pPr>
            <a:r>
              <a:rPr lang="ru-RU" sz="1400" smtClean="0">
                <a:hlinkClick r:id="rId14"/>
              </a:rPr>
              <a:t>http://trinixy.ru/37496-luchshie-makro-fotografii-64-foto.html</a:t>
            </a:r>
            <a:r>
              <a:rPr lang="ru-RU" sz="1400" smtClean="0"/>
              <a:t> </a:t>
            </a:r>
          </a:p>
          <a:p>
            <a:pPr>
              <a:lnSpc>
                <a:spcPct val="80000"/>
              </a:lnSpc>
            </a:pPr>
            <a:r>
              <a:rPr lang="ru-RU" sz="1400" smtClean="0">
                <a:hlinkClick r:id="rId15"/>
              </a:rPr>
              <a:t>http://www.go2life.net/flora-fauna/</a:t>
            </a:r>
            <a:r>
              <a:rPr lang="ru-RU" sz="1400" smtClean="0"/>
              <a:t> </a:t>
            </a:r>
          </a:p>
          <a:p>
            <a:pPr>
              <a:lnSpc>
                <a:spcPct val="80000"/>
              </a:lnSpc>
            </a:pPr>
            <a:endParaRPr lang="ru-RU" sz="1400" smtClean="0"/>
          </a:p>
          <a:p>
            <a:pPr>
              <a:lnSpc>
                <a:spcPct val="80000"/>
              </a:lnSpc>
            </a:pPr>
            <a:endParaRPr lang="ru-RU" sz="1400" smtClean="0"/>
          </a:p>
        </p:txBody>
      </p:sp>
      <p:pic>
        <p:nvPicPr>
          <p:cNvPr id="84997" name="Picture 5" descr="902981sau2phxz53"/>
          <p:cNvPicPr>
            <a:picLocks noChangeAspect="1" noChangeArrowheads="1" noCrop="1"/>
          </p:cNvPicPr>
          <p:nvPr/>
        </p:nvPicPr>
        <p:blipFill>
          <a:blip r:embed="rId16"/>
          <a:srcRect/>
          <a:stretch>
            <a:fillRect/>
          </a:stretch>
        </p:blipFill>
        <p:spPr bwMode="auto">
          <a:xfrm>
            <a:off x="6659563" y="6305550"/>
            <a:ext cx="2190750" cy="5524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6017" name="Picture 2" descr="Рисунок1111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7029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6018" name="Rectangle 8"/>
          <p:cNvSpPr>
            <a:spLocks noGrp="1"/>
          </p:cNvSpPr>
          <p:nvPr>
            <p:ph type="body" idx="1"/>
          </p:nvPr>
        </p:nvSpPr>
        <p:spPr>
          <a:xfrm>
            <a:off x="457200" y="260350"/>
            <a:ext cx="8229600" cy="6192838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ru-RU" sz="1400" smtClean="0">
                <a:hlinkClick r:id="rId3"/>
              </a:rPr>
              <a:t>http://s16.postimg.org/6xcvmof11/2242.jpg</a:t>
            </a:r>
            <a:endParaRPr lang="ru-RU" sz="1400" smtClean="0"/>
          </a:p>
          <a:p>
            <a:pPr>
              <a:lnSpc>
                <a:spcPct val="80000"/>
              </a:lnSpc>
            </a:pPr>
            <a:r>
              <a:rPr lang="ru-RU" sz="1400" smtClean="0"/>
              <a:t>http://images.yandex.ua/yandsearch?text=</a:t>
            </a:r>
          </a:p>
          <a:p>
            <a:pPr>
              <a:lnSpc>
                <a:spcPct val="80000"/>
              </a:lnSpc>
            </a:pPr>
            <a:r>
              <a:rPr lang="ru-RU" sz="1400" smtClean="0">
                <a:hlinkClick r:id="rId4"/>
              </a:rPr>
              <a:t>http://images.yandex.ua/yandsearch?tld=ua&amp;p=1&amp;text</a:t>
            </a:r>
          </a:p>
          <a:p>
            <a:pPr>
              <a:lnSpc>
                <a:spcPct val="80000"/>
              </a:lnSpc>
            </a:pPr>
            <a:r>
              <a:rPr lang="ru-RU" sz="1400" smtClean="0">
                <a:hlinkClick r:id="rId5"/>
              </a:rPr>
              <a:t>http://images.yandex.ua/yandsearch?text=%D0%A0%D1%96%D1%87%D0%B0%D1%80%D0%B4%20%D0%90%D0%B2_Georgia_Hamilton.jpg</a:t>
            </a:r>
            <a:r>
              <a:rPr lang="ru-RU" sz="1400" smtClean="0">
                <a:hlinkClick r:id="rId4"/>
              </a:rPr>
              <a:t> </a:t>
            </a:r>
          </a:p>
          <a:p>
            <a:pPr>
              <a:lnSpc>
                <a:spcPct val="80000"/>
              </a:lnSpc>
            </a:pPr>
            <a:r>
              <a:rPr lang="ru-RU" sz="1400" smtClean="0">
                <a:hlinkClick r:id="rId6"/>
              </a:rPr>
              <a:t>http://images.yandex.ua/yandsearch?text=%D0%BF%D0%B0%D1%80%D0%B8%D0%B6%D1%84%D0%BE%D1%82%D0%BE%D0%B3%D1%80%D0%B0%D1%84%D0%B8%D0%B8&amp;pos=15&amp;uinfo=sw-1270-sh-710-fw-1045-fh-504-pd-1&amp;rpt=simage&amp;img_url=http%3A%2F%2Frevistamarieclaire.globo.com%2FRevista%2FMarieclaire%2Ffoto%2F0%2C%2C48255309%2C00.jpg</a:t>
            </a:r>
            <a:r>
              <a:rPr lang="ru-RU" sz="1400" smtClean="0">
                <a:hlinkClick r:id="rId4"/>
              </a:rPr>
              <a:t> </a:t>
            </a:r>
          </a:p>
          <a:p>
            <a:pPr>
              <a:lnSpc>
                <a:spcPct val="80000"/>
              </a:lnSpc>
            </a:pPr>
            <a:r>
              <a:rPr lang="ru-RU" sz="1400" smtClean="0">
                <a:hlinkClick r:id="rId7"/>
              </a:rPr>
              <a:t>http://images.yandex.ua/yandsearch?text=%D1%81%D1%82%D0%BE%D0%BF%D0%BA%D0%B0%D0%B4%D1%80%D1%84%D0%BE%D1%82%D0%BE%D0%B3%D1%80%D0%B0%D1%84%D0%B8%D0%B8&amp;pos=16&amp;uinfo=sw-1270-sh-710-fw-1045-fh-504-pd-1&amp;rpt=simage&amp;img_url=http%3A%2F%2Fdl.ziza.ru%2Fother%2F062008%2F24%2Fstop_kadr%2F003_stop_kadr.jpg</a:t>
            </a:r>
            <a:r>
              <a:rPr lang="ru-RU" sz="1400" smtClean="0">
                <a:hlinkClick r:id="rId4"/>
              </a:rPr>
              <a:t> </a:t>
            </a:r>
          </a:p>
          <a:p>
            <a:pPr>
              <a:lnSpc>
                <a:spcPct val="80000"/>
              </a:lnSpc>
            </a:pPr>
            <a:r>
              <a:rPr lang="ru-RU" sz="1400" smtClean="0">
                <a:hlinkClick r:id="rId8"/>
              </a:rPr>
              <a:t>http://images.yandex.ua/yandsearch?tld=ua&amp;p=4&amp;text=%D0%BC%D1%8B%D1%81%D0%BB%D0%B8%20%20%D1%84%D0%BE%D1%82%D0%BE%D0%B3%D1%80%D0%B0%D1%84%D0%B8%D0%B8&amp;pos=122&amp;uinfo=sw-1270-sh-710-fw-1045-fh-504-pd-1&amp;rpt=simage&amp;img_url=http%3A%2F%2Fwww.zoovet.ru%2Fzoovetclub%2Fkv2360.jpg</a:t>
            </a:r>
            <a:r>
              <a:rPr lang="ru-RU" sz="1400" smtClean="0">
                <a:hlinkClick r:id="rId4"/>
              </a:rPr>
              <a:t> </a:t>
            </a:r>
          </a:p>
          <a:p>
            <a:pPr>
              <a:lnSpc>
                <a:spcPct val="80000"/>
              </a:lnSpc>
            </a:pPr>
            <a:r>
              <a:rPr lang="ru-RU" sz="1400" smtClean="0">
                <a:hlinkClick r:id="rId9"/>
              </a:rPr>
              <a:t>http://ua-referat.com/%D0%A4%D0%BE%D1%82%D0%BE%D0%B3%D1%80%D0%B0%D1%84%D1%96%D1%8F_%D1%8F%D0%BA_%D0%BC%D0%B8%D1%81%D1%82%D0%B5%D1%86%D1%82%D0%B2%D0%BE</a:t>
            </a:r>
            <a:r>
              <a:rPr lang="ru-RU" sz="1400" smtClean="0">
                <a:hlinkClick r:id="rId4"/>
              </a:rPr>
              <a:t> </a:t>
            </a:r>
          </a:p>
          <a:p>
            <a:pPr>
              <a:lnSpc>
                <a:spcPct val="80000"/>
              </a:lnSpc>
            </a:pPr>
            <a:r>
              <a:rPr lang="ru-RU" sz="1400" smtClean="0">
                <a:hlinkClick r:id="rId10"/>
              </a:rPr>
              <a:t>http://photographers.com.ua/photo/predzakatnaya-progulka-106448</a:t>
            </a:r>
            <a:endParaRPr lang="ru-RU" sz="1400" smtClean="0"/>
          </a:p>
          <a:p>
            <a:pPr>
              <a:lnSpc>
                <a:spcPct val="80000"/>
              </a:lnSpc>
            </a:pPr>
            <a:endParaRPr lang="ru-RU" sz="1400" smtClean="0">
              <a:hlinkClick r:id="rId4"/>
            </a:endParaRPr>
          </a:p>
          <a:p>
            <a:pPr>
              <a:lnSpc>
                <a:spcPct val="80000"/>
              </a:lnSpc>
            </a:pPr>
            <a:r>
              <a:rPr lang="ru-RU" sz="1400" smtClean="0">
                <a:hlinkClick r:id="rId11"/>
              </a:rPr>
              <a:t>http://photokaravan.com/Photos/FullSize/a57d6435-3938-4457-bda2-ede9182f91f7.jpg</a:t>
            </a:r>
            <a:endParaRPr lang="ru-RU" sz="1400" smtClean="0">
              <a:hlinkClick r:id="rId4"/>
            </a:endParaRPr>
          </a:p>
          <a:p>
            <a:pPr>
              <a:lnSpc>
                <a:spcPct val="80000"/>
              </a:lnSpc>
            </a:pPr>
            <a:endParaRPr lang="ru-RU" sz="1400" smtClean="0">
              <a:hlinkClick r:id="rId4"/>
            </a:endParaRPr>
          </a:p>
          <a:p>
            <a:pPr>
              <a:lnSpc>
                <a:spcPct val="80000"/>
              </a:lnSpc>
            </a:pPr>
            <a:r>
              <a:rPr lang="ru-RU" sz="1400" smtClean="0"/>
              <a:t> </a:t>
            </a:r>
            <a:r>
              <a:rPr lang="ru-RU" sz="1400" smtClean="0">
                <a:hlinkClick r:id="rId12"/>
              </a:rPr>
              <a:t>http://www.hullumaja.com/files/pictures/2010/04/13/JeHy7lJd2x.jpg</a:t>
            </a:r>
            <a:endParaRPr lang="ru-RU" sz="1400" smtClean="0"/>
          </a:p>
          <a:p>
            <a:pPr>
              <a:lnSpc>
                <a:spcPct val="80000"/>
              </a:lnSpc>
            </a:pPr>
            <a:r>
              <a:rPr lang="ru-RU" sz="1400" smtClean="0">
                <a:hlinkClick r:id="rId13"/>
              </a:rPr>
              <a:t>http://img-2007-01.photosight.ru/23/1884837.jpg</a:t>
            </a:r>
            <a:r>
              <a:rPr lang="ru-RU" sz="1400" smtClean="0"/>
              <a:t/>
            </a:r>
            <a:br>
              <a:rPr lang="ru-RU" sz="1400" smtClean="0"/>
            </a:br>
            <a:r>
              <a:rPr lang="ru-RU" sz="1400" smtClean="0"/>
              <a:t> </a:t>
            </a:r>
            <a:r>
              <a:rPr lang="ru-RU" sz="1400" smtClean="0">
                <a:hlinkClick r:id="rId14"/>
              </a:rPr>
              <a:t>http://lifeglobe.net/x/entry/0/different6-165.jpg</a:t>
            </a:r>
            <a:endParaRPr lang="ru-RU" sz="1400" smtClean="0"/>
          </a:p>
          <a:p>
            <a:pPr>
              <a:lnSpc>
                <a:spcPct val="80000"/>
              </a:lnSpc>
            </a:pPr>
            <a:r>
              <a:rPr lang="ru-RU" sz="1400" smtClean="0">
                <a:hlinkClick r:id="rId15"/>
              </a:rPr>
              <a:t>http://www.npblog.com.ua/index.php/istoriya/istorija-viniknennja-fotografiyi.html</a:t>
            </a:r>
            <a:r>
              <a:rPr lang="ru-RU" sz="1400" smtClean="0"/>
              <a:t> </a:t>
            </a:r>
          </a:p>
          <a:p>
            <a:pPr>
              <a:lnSpc>
                <a:spcPct val="80000"/>
              </a:lnSpc>
            </a:pPr>
            <a:endParaRPr lang="ru-RU" sz="1400" smtClean="0"/>
          </a:p>
        </p:txBody>
      </p:sp>
      <p:sp>
        <p:nvSpPr>
          <p:cNvPr id="86020" name="Text Box 4"/>
          <p:cNvSpPr txBox="1">
            <a:spLocks noChangeArrowheads="1"/>
          </p:cNvSpPr>
          <p:nvPr/>
        </p:nvSpPr>
        <p:spPr bwMode="auto">
          <a:xfrm>
            <a:off x="3471863" y="6573838"/>
            <a:ext cx="183832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uk-UA" sz="2000">
                <a:solidFill>
                  <a:srgbClr val="9966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Неб</a:t>
            </a:r>
            <a:r>
              <a:rPr lang="en-US" sz="2000">
                <a:solidFill>
                  <a:srgbClr val="9966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’</a:t>
            </a:r>
            <a:r>
              <a:rPr lang="uk-UA" sz="2000">
                <a:solidFill>
                  <a:srgbClr val="9966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янська Т.В.</a:t>
            </a:r>
            <a:endParaRPr lang="ru-RU" sz="2000">
              <a:solidFill>
                <a:srgbClr val="9966FF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pic>
        <p:nvPicPr>
          <p:cNvPr id="86021" name="Picture 5" descr="902981sau2phxz53"/>
          <p:cNvPicPr>
            <a:picLocks noChangeAspect="1" noChangeArrowheads="1" noCrop="1"/>
          </p:cNvPicPr>
          <p:nvPr/>
        </p:nvPicPr>
        <p:blipFill>
          <a:blip r:embed="rId16"/>
          <a:srcRect/>
          <a:stretch>
            <a:fillRect/>
          </a:stretch>
        </p:blipFill>
        <p:spPr bwMode="auto">
          <a:xfrm>
            <a:off x="6659563" y="6305550"/>
            <a:ext cx="2190750" cy="5524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Picture 7" descr="Рисунок1111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15" name="Rectangle 11"/>
          <p:cNvSpPr>
            <a:spLocks noGrp="1"/>
          </p:cNvSpPr>
          <p:nvPr>
            <p:ph type="title"/>
          </p:nvPr>
        </p:nvSpPr>
        <p:spPr>
          <a:xfrm>
            <a:off x="4716463" y="274638"/>
            <a:ext cx="3970337" cy="1143000"/>
          </a:xfrm>
        </p:spPr>
        <p:txBody>
          <a:bodyPr/>
          <a:lstStyle/>
          <a:p>
            <a:pPr>
              <a:defRPr/>
            </a:pPr>
            <a:r>
              <a:rPr lang="uk-UA" smtClean="0">
                <a:solidFill>
                  <a:srgbClr val="61A6BB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Ретро</a:t>
            </a:r>
            <a:endParaRPr lang="ru-RU" smtClean="0">
              <a:solidFill>
                <a:srgbClr val="61A6BB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pic>
        <p:nvPicPr>
          <p:cNvPr id="21507" name="Picture 15" descr="JeHy7lJd2x"/>
          <p:cNvPicPr>
            <a:picLocks noChangeAspect="1" noChangeArrowheads="1"/>
          </p:cNvPicPr>
          <p:nvPr>
            <p:ph sz="half"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4932363" y="1844675"/>
            <a:ext cx="4038600" cy="4038600"/>
          </a:xfrm>
          <a:ln w="38100">
            <a:solidFill>
              <a:srgbClr val="CCCCFF"/>
            </a:solidFill>
          </a:ln>
        </p:spPr>
      </p:pic>
      <p:pic>
        <p:nvPicPr>
          <p:cNvPr id="21508" name="Picture 16" descr="1252916747_0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79388" y="115888"/>
            <a:ext cx="4537075" cy="6553200"/>
          </a:xfrm>
          <a:prstGeom prst="rect">
            <a:avLst/>
          </a:prstGeom>
          <a:noFill/>
          <a:ln w="38100">
            <a:solidFill>
              <a:srgbClr val="CCCCFF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15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3000"/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Picture 2" descr="Рисунок1111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163" name="Rectang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uk-UA" smtClean="0">
                <a:solidFill>
                  <a:srgbClr val="61A6BB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Історія</a:t>
            </a:r>
            <a:endParaRPr lang="ru-RU" smtClean="0">
              <a:solidFill>
                <a:srgbClr val="61A6BB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endParaRPr>
          </a:p>
        </p:txBody>
      </p:sp>
      <p:pic>
        <p:nvPicPr>
          <p:cNvPr id="22531" name="Picture 8" descr="different6-165"/>
          <p:cNvPicPr>
            <a:picLocks noChangeAspect="1" noChangeArrowheads="1"/>
          </p:cNvPicPr>
          <p:nvPr>
            <p:ph sz="half"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250825" y="1700213"/>
            <a:ext cx="4968875" cy="3676650"/>
          </a:xfrm>
          <a:ln w="38100">
            <a:solidFill>
              <a:srgbClr val="CCCCFF"/>
            </a:solidFill>
          </a:ln>
        </p:spPr>
      </p:pic>
      <p:pic>
        <p:nvPicPr>
          <p:cNvPr id="22532" name="Picture 9" descr="1884837"/>
          <p:cNvPicPr>
            <a:picLocks noChangeAspect="1" noChangeArrowheads="1"/>
          </p:cNvPicPr>
          <p:nvPr>
            <p:ph sz="quarter" idx="2"/>
          </p:nvPr>
        </p:nvPicPr>
        <p:blipFill>
          <a:blip r:embed="rId4"/>
          <a:srcRect/>
          <a:stretch>
            <a:fillRect/>
          </a:stretch>
        </p:blipFill>
        <p:spPr>
          <a:xfrm>
            <a:off x="5918200" y="476250"/>
            <a:ext cx="2830513" cy="5761038"/>
          </a:xfrm>
          <a:ln w="38100">
            <a:solidFill>
              <a:srgbClr val="CCCCFF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25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" dur="2000"/>
                                        <p:tgtEl>
                                          <p:spTgt spid="22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391</TotalTime>
  <Words>1403</Words>
  <PresentationFormat>Экран (4:3)</PresentationFormat>
  <Paragraphs>236</Paragraphs>
  <Slides>71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Шаблон оформления</vt:lpstr>
      </vt:variant>
      <vt:variant>
        <vt:i4>1</vt:i4>
      </vt:variant>
      <vt:variant>
        <vt:lpstr>Заголовки слайдов</vt:lpstr>
      </vt:variant>
      <vt:variant>
        <vt:i4>71</vt:i4>
      </vt:variant>
    </vt:vector>
  </HeadingPairs>
  <TitlesOfParts>
    <vt:vector size="76" baseType="lpstr">
      <vt:lpstr>Calibri</vt:lpstr>
      <vt:lpstr>Arial</vt:lpstr>
      <vt:lpstr>Garamond</vt:lpstr>
      <vt:lpstr>Wingdings</vt:lpstr>
      <vt:lpstr>Тема Office</vt:lpstr>
      <vt:lpstr>Слайд 1</vt:lpstr>
      <vt:lpstr>Актуалізація знань</vt:lpstr>
      <vt:lpstr>Слайд 3</vt:lpstr>
      <vt:lpstr>Слайд 4</vt:lpstr>
      <vt:lpstr>Мотивація навчальної діяльності</vt:lpstr>
      <vt:lpstr>Мала батьківщина</vt:lpstr>
      <vt:lpstr>Груповий зліт</vt:lpstr>
      <vt:lpstr>Ретро</vt:lpstr>
      <vt:lpstr>Історія</vt:lpstr>
      <vt:lpstr>Макро</vt:lpstr>
      <vt:lpstr>Мить душі</vt:lpstr>
      <vt:lpstr>Мета уроку:</vt:lpstr>
      <vt:lpstr>Питання для розгляду</vt:lpstr>
      <vt:lpstr>Поняття та види фотографії</vt:lpstr>
      <vt:lpstr>Слайд 15</vt:lpstr>
      <vt:lpstr>Практична робота №1</vt:lpstr>
      <vt:lpstr>Основні відомості з історії  розвитку фотографії</vt:lpstr>
      <vt:lpstr>Репортаж-презентація “Історія фотографії”</vt:lpstr>
      <vt:lpstr>Перша в світі фотографія "Вид з вікна", 1826 р.</vt:lpstr>
      <vt:lpstr>Цікаво</vt:lpstr>
      <vt:lpstr>Перший дагеротип -1837 р.</vt:lpstr>
      <vt:lpstr>“Паризький бульвар” 1839, дагеротип</vt:lpstr>
      <vt:lpstr>Дагеротип братів Сюсс</vt:lpstr>
      <vt:lpstr>Перші фотосалони</vt:lpstr>
      <vt:lpstr>Дагеротипія – перший спосіб фотографії з натури</vt:lpstr>
      <vt:lpstr>Дослідницька творча робота (обмін домашніми фотографіями з метою визначити вид фотографії) </vt:lpstr>
      <vt:lpstr>Дослідницька творча робота №1 </vt:lpstr>
      <vt:lpstr>Слайд 28</vt:lpstr>
      <vt:lpstr>Слайд 29</vt:lpstr>
      <vt:lpstr>Висновок</vt:lpstr>
      <vt:lpstr>Слайд 31</vt:lpstr>
      <vt:lpstr>Основні жанри  фотографії як мистецтва</vt:lpstr>
      <vt:lpstr>Засновники сучасного фотомистецтва</vt:lpstr>
      <vt:lpstr>Карл Карлович Була – батько російського фоторепортажу</vt:lpstr>
      <vt:lpstr>Андре Кертеш - відомий французький фотограф</vt:lpstr>
      <vt:lpstr>Слайд 36</vt:lpstr>
      <vt:lpstr>Олександр Родченко. Фотографії 1920-30 років</vt:lpstr>
      <vt:lpstr>Слайд 38</vt:lpstr>
      <vt:lpstr>Ансел Естон Адамс</vt:lpstr>
      <vt:lpstr>“Місяць”, 1941р</vt:lpstr>
      <vt:lpstr>“Хребет Тітон і річка Змія”, 1942р.</vt:lpstr>
      <vt:lpstr>Роберт Капа (Андре Фрідман) – один із найвідоміших фотожурналістів світу</vt:lpstr>
      <vt:lpstr>Анрі Картьє Брессон – геній фотодокументалістики</vt:lpstr>
      <vt:lpstr>Слайд 44</vt:lpstr>
      <vt:lpstr>Слайд 45</vt:lpstr>
      <vt:lpstr>З фешн-фото почалась кар’єра Річарда Аведона Рене в 1940-50 роки</vt:lpstr>
      <vt:lpstr>Слайд 47</vt:lpstr>
      <vt:lpstr>“Співачка Маріан Андерсен”, 1955р.</vt:lpstr>
      <vt:lpstr>“Тіціан фотографії” Фелікс Надар (Турнашон) – майстер портретів знаменитостей</vt:lpstr>
      <vt:lpstr>Альфред Стігліц –майстер піктореалізму</vt:lpstr>
      <vt:lpstr>Мистецький словничок</vt:lpstr>
      <vt:lpstr>Специфіка художнього образу у фотомистецтві</vt:lpstr>
      <vt:lpstr>Зображувальні засоби фотографії</vt:lpstr>
      <vt:lpstr>Практична робота №2</vt:lpstr>
      <vt:lpstr>Париж</vt:lpstr>
      <vt:lpstr>Схід сонця</vt:lpstr>
      <vt:lpstr>Емоції</vt:lpstr>
      <vt:lpstr>Стопкадр </vt:lpstr>
      <vt:lpstr>Пейзажик</vt:lpstr>
      <vt:lpstr>Думки</vt:lpstr>
      <vt:lpstr>Фауна</vt:lpstr>
      <vt:lpstr>Стан</vt:lpstr>
      <vt:lpstr>Фотоколаж</vt:lpstr>
      <vt:lpstr>Натюрморт</vt:lpstr>
      <vt:lpstr>Практична робота №3 Фотохудожник –який він?</vt:lpstr>
      <vt:lpstr>Фотохудожник</vt:lpstr>
      <vt:lpstr>Рефлексія. Вправа “Інтерв’ю”</vt:lpstr>
      <vt:lpstr>Домашнє завдання</vt:lpstr>
      <vt:lpstr>План аналізу художньої фотографії</vt:lpstr>
      <vt:lpstr>Використані джерела інформації</vt:lpstr>
      <vt:lpstr>Слайд 71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Название презентации</dc:title>
  <cp:lastModifiedBy>User</cp:lastModifiedBy>
  <cp:revision>16</cp:revision>
  <dcterms:modified xsi:type="dcterms:W3CDTF">2014-02-12T21:16:41Z</dcterms:modified>
</cp:coreProperties>
</file>