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77" r:id="rId3"/>
    <p:sldId id="279" r:id="rId4"/>
    <p:sldId id="270" r:id="rId5"/>
    <p:sldId id="269" r:id="rId6"/>
    <p:sldId id="267" r:id="rId7"/>
    <p:sldId id="260" r:id="rId8"/>
    <p:sldId id="262" r:id="rId9"/>
    <p:sldId id="263" r:id="rId10"/>
    <p:sldId id="264" r:id="rId11"/>
    <p:sldId id="271" r:id="rId12"/>
    <p:sldId id="273" r:id="rId13"/>
    <p:sldId id="275" r:id="rId14"/>
    <p:sldId id="276" r:id="rId15"/>
    <p:sldId id="266" r:id="rId16"/>
    <p:sldId id="280" r:id="rId17"/>
    <p:sldId id="281" r:id="rId18"/>
  </p:sldIdLst>
  <p:sldSz cx="9144000" cy="6858000" type="screen4x3"/>
  <p:notesSz cx="6858000" cy="9144000"/>
  <p:custDataLst>
    <p:tags r:id="rId20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000"/>
    <a:srgbClr val="A40000"/>
    <a:srgbClr val="783E7E"/>
    <a:srgbClr val="612A8A"/>
    <a:srgbClr val="FF3F3F"/>
    <a:srgbClr val="7B415E"/>
    <a:srgbClr val="CC5D12"/>
    <a:srgbClr val="2E5292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9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1D9506-7506-4869-BF08-B7E3C19AB726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5D83480-DE92-45DA-8D0D-5B30BEC0D9AB}">
      <dgm:prSet phldrT="[Текст]"/>
      <dgm:spPr/>
      <dgm:t>
        <a:bodyPr/>
        <a:lstStyle/>
        <a:p>
          <a:r>
            <a:rPr lang="uk-UA" noProof="0" dirty="0" smtClean="0"/>
            <a:t>Стосунки з добре знайомими людьми</a:t>
          </a:r>
          <a:endParaRPr lang="uk-UA" noProof="0" dirty="0"/>
        </a:p>
      </dgm:t>
    </dgm:pt>
    <dgm:pt modelId="{BCEF5F45-C2C4-43B0-8AC9-7ED409D97292}" type="parTrans" cxnId="{55E405D9-9E98-43D7-AB0A-70FAD137987F}">
      <dgm:prSet/>
      <dgm:spPr/>
      <dgm:t>
        <a:bodyPr/>
        <a:lstStyle/>
        <a:p>
          <a:endParaRPr lang="ru-RU"/>
        </a:p>
      </dgm:t>
    </dgm:pt>
    <dgm:pt modelId="{75FEB78A-D261-4F4F-8CAE-07E67764E1FD}" type="sibTrans" cxnId="{55E405D9-9E98-43D7-AB0A-70FAD137987F}">
      <dgm:prSet/>
      <dgm:spPr/>
      <dgm:t>
        <a:bodyPr/>
        <a:lstStyle/>
        <a:p>
          <a:endParaRPr lang="ru-RU"/>
        </a:p>
      </dgm:t>
    </dgm:pt>
    <dgm:pt modelId="{C4E80EBE-466D-4FD3-B602-AF961CEB40CA}">
      <dgm:prSet phldrT="[Текст]"/>
      <dgm:spPr/>
      <dgm:t>
        <a:bodyPr/>
        <a:lstStyle/>
        <a:p>
          <a:r>
            <a:rPr lang="ru-RU" dirty="0" smtClean="0"/>
            <a:t>?</a:t>
          </a:r>
          <a:endParaRPr lang="ru-RU" dirty="0"/>
        </a:p>
      </dgm:t>
    </dgm:pt>
    <dgm:pt modelId="{7BF89C4F-8D9E-497B-8F4A-D271C60C79B5}" type="parTrans" cxnId="{31FF6845-D4F4-443E-8789-8319EF8F2DCD}">
      <dgm:prSet/>
      <dgm:spPr/>
      <dgm:t>
        <a:bodyPr/>
        <a:lstStyle/>
        <a:p>
          <a:endParaRPr lang="ru-RU"/>
        </a:p>
      </dgm:t>
    </dgm:pt>
    <dgm:pt modelId="{88CE116C-029B-4C20-9032-109063F82C46}" type="sibTrans" cxnId="{31FF6845-D4F4-443E-8789-8319EF8F2DCD}">
      <dgm:prSet/>
      <dgm:spPr/>
      <dgm:t>
        <a:bodyPr/>
        <a:lstStyle/>
        <a:p>
          <a:endParaRPr lang="ru-RU"/>
        </a:p>
      </dgm:t>
    </dgm:pt>
    <dgm:pt modelId="{F1FDEA7E-BCD9-43D6-BB71-280C5FC1D55B}">
      <dgm:prSet phldrT="[Текст]"/>
      <dgm:spPr/>
      <dgm:t>
        <a:bodyPr/>
        <a:lstStyle/>
        <a:p>
          <a:r>
            <a:rPr lang="ru-RU" dirty="0" smtClean="0"/>
            <a:t>?</a:t>
          </a:r>
          <a:endParaRPr lang="ru-RU" dirty="0"/>
        </a:p>
      </dgm:t>
    </dgm:pt>
    <dgm:pt modelId="{0A05AB8E-95F0-46D6-BC60-103A7A4339F3}" type="parTrans" cxnId="{C68E9086-183B-42F8-89B2-2167EB99D43C}">
      <dgm:prSet/>
      <dgm:spPr/>
      <dgm:t>
        <a:bodyPr/>
        <a:lstStyle/>
        <a:p>
          <a:endParaRPr lang="ru-RU"/>
        </a:p>
      </dgm:t>
    </dgm:pt>
    <dgm:pt modelId="{21A8EE07-DD39-4960-9695-92CEAF8F8252}" type="sibTrans" cxnId="{C68E9086-183B-42F8-89B2-2167EB99D43C}">
      <dgm:prSet/>
      <dgm:spPr/>
      <dgm:t>
        <a:bodyPr/>
        <a:lstStyle/>
        <a:p>
          <a:endParaRPr lang="ru-RU"/>
        </a:p>
      </dgm:t>
    </dgm:pt>
    <dgm:pt modelId="{5CC89F38-F5BF-4270-B172-90C8D76CC07F}">
      <dgm:prSet phldrT="[Текст]"/>
      <dgm:spPr/>
      <dgm:t>
        <a:bodyPr/>
        <a:lstStyle/>
        <a:p>
          <a:r>
            <a:rPr lang="uk-UA" noProof="0" dirty="0" smtClean="0"/>
            <a:t>Стосунки з малознайомими людьми</a:t>
          </a:r>
          <a:endParaRPr lang="uk-UA" noProof="0" dirty="0"/>
        </a:p>
      </dgm:t>
    </dgm:pt>
    <dgm:pt modelId="{C3D3834F-9FA6-44E4-9D1E-151E729B0569}" type="parTrans" cxnId="{DAFA4545-4084-4B20-8B2D-0D5A767F8981}">
      <dgm:prSet/>
      <dgm:spPr/>
      <dgm:t>
        <a:bodyPr/>
        <a:lstStyle/>
        <a:p>
          <a:endParaRPr lang="ru-RU"/>
        </a:p>
      </dgm:t>
    </dgm:pt>
    <dgm:pt modelId="{E4EF06FD-9659-4276-9B41-8C4BABDF7D53}" type="sibTrans" cxnId="{DAFA4545-4084-4B20-8B2D-0D5A767F8981}">
      <dgm:prSet/>
      <dgm:spPr/>
      <dgm:t>
        <a:bodyPr/>
        <a:lstStyle/>
        <a:p>
          <a:endParaRPr lang="ru-RU"/>
        </a:p>
      </dgm:t>
    </dgm:pt>
    <dgm:pt modelId="{FDCE1E52-04F1-4C21-A0EC-D2862BDF3EC4}">
      <dgm:prSet phldrT="[Текст]"/>
      <dgm:spPr/>
      <dgm:t>
        <a:bodyPr/>
        <a:lstStyle/>
        <a:p>
          <a:r>
            <a:rPr lang="ru-RU" dirty="0" smtClean="0"/>
            <a:t>?</a:t>
          </a:r>
          <a:endParaRPr lang="ru-RU" dirty="0"/>
        </a:p>
      </dgm:t>
    </dgm:pt>
    <dgm:pt modelId="{D06C35B5-42B5-4269-AC0D-B6C177AB7E0D}" type="parTrans" cxnId="{34DAE47F-7AD3-47DD-B3ED-0EF1013720C2}">
      <dgm:prSet/>
      <dgm:spPr/>
      <dgm:t>
        <a:bodyPr/>
        <a:lstStyle/>
        <a:p>
          <a:endParaRPr lang="ru-RU"/>
        </a:p>
      </dgm:t>
    </dgm:pt>
    <dgm:pt modelId="{333B223F-51A7-4E8A-BF07-4158B844A869}" type="sibTrans" cxnId="{34DAE47F-7AD3-47DD-B3ED-0EF1013720C2}">
      <dgm:prSet/>
      <dgm:spPr/>
      <dgm:t>
        <a:bodyPr/>
        <a:lstStyle/>
        <a:p>
          <a:endParaRPr lang="ru-RU"/>
        </a:p>
      </dgm:t>
    </dgm:pt>
    <dgm:pt modelId="{4E574ACA-8995-4065-BF57-E17E83CA99A4}">
      <dgm:prSet phldrT="[Текст]"/>
      <dgm:spPr/>
      <dgm:t>
        <a:bodyPr/>
        <a:lstStyle/>
        <a:p>
          <a:r>
            <a:rPr lang="ru-RU" dirty="0" smtClean="0"/>
            <a:t>?</a:t>
          </a:r>
          <a:endParaRPr lang="ru-RU" dirty="0"/>
        </a:p>
      </dgm:t>
    </dgm:pt>
    <dgm:pt modelId="{BAB0BBE7-D2D0-4B0A-B022-A6CC08C07BEB}" type="parTrans" cxnId="{23403A7E-4D29-4DA6-A4A4-8439DE93FC94}">
      <dgm:prSet/>
      <dgm:spPr/>
      <dgm:t>
        <a:bodyPr/>
        <a:lstStyle/>
        <a:p>
          <a:endParaRPr lang="ru-RU"/>
        </a:p>
      </dgm:t>
    </dgm:pt>
    <dgm:pt modelId="{F9BF16E3-B2E7-4A10-988E-8462354F19D8}" type="sibTrans" cxnId="{23403A7E-4D29-4DA6-A4A4-8439DE93FC94}">
      <dgm:prSet/>
      <dgm:spPr/>
      <dgm:t>
        <a:bodyPr/>
        <a:lstStyle/>
        <a:p>
          <a:endParaRPr lang="ru-RU"/>
        </a:p>
      </dgm:t>
    </dgm:pt>
    <dgm:pt modelId="{C4549871-E3AA-4F19-BCB6-B124053B1996}">
      <dgm:prSet/>
      <dgm:spPr/>
      <dgm:t>
        <a:bodyPr/>
        <a:lstStyle/>
        <a:p>
          <a:r>
            <a:rPr lang="ru-RU" dirty="0" smtClean="0"/>
            <a:t>?</a:t>
          </a:r>
          <a:endParaRPr lang="ru-RU" dirty="0"/>
        </a:p>
      </dgm:t>
    </dgm:pt>
    <dgm:pt modelId="{477778D7-7D8A-40F5-A9FF-7586C827196C}" type="parTrans" cxnId="{3FC0C355-7CF2-4FA9-B6FA-CC911E03F23C}">
      <dgm:prSet/>
      <dgm:spPr/>
      <dgm:t>
        <a:bodyPr/>
        <a:lstStyle/>
        <a:p>
          <a:endParaRPr lang="ru-RU"/>
        </a:p>
      </dgm:t>
    </dgm:pt>
    <dgm:pt modelId="{98B5B17F-CDFB-4677-A40A-519B36D13039}" type="sibTrans" cxnId="{3FC0C355-7CF2-4FA9-B6FA-CC911E03F23C}">
      <dgm:prSet/>
      <dgm:spPr/>
      <dgm:t>
        <a:bodyPr/>
        <a:lstStyle/>
        <a:p>
          <a:endParaRPr lang="ru-RU"/>
        </a:p>
      </dgm:t>
    </dgm:pt>
    <dgm:pt modelId="{40C17C35-7D71-47EC-97E3-E005D6E4A45F}">
      <dgm:prSet/>
      <dgm:spPr/>
      <dgm:t>
        <a:bodyPr/>
        <a:lstStyle/>
        <a:p>
          <a:r>
            <a:rPr lang="ru-RU" dirty="0" smtClean="0"/>
            <a:t>?</a:t>
          </a:r>
          <a:endParaRPr lang="ru-RU" dirty="0"/>
        </a:p>
      </dgm:t>
    </dgm:pt>
    <dgm:pt modelId="{43E019F2-DB6A-4296-B8D5-D7C7FD52C5B8}" type="parTrans" cxnId="{F9840224-E325-40DC-BED8-86CFF94785E0}">
      <dgm:prSet/>
      <dgm:spPr/>
      <dgm:t>
        <a:bodyPr/>
        <a:lstStyle/>
        <a:p>
          <a:endParaRPr lang="ru-RU"/>
        </a:p>
      </dgm:t>
    </dgm:pt>
    <dgm:pt modelId="{80480765-49F8-4718-9CAE-B9726BB77DEC}" type="sibTrans" cxnId="{F9840224-E325-40DC-BED8-86CFF94785E0}">
      <dgm:prSet/>
      <dgm:spPr/>
      <dgm:t>
        <a:bodyPr/>
        <a:lstStyle/>
        <a:p>
          <a:endParaRPr lang="ru-RU"/>
        </a:p>
      </dgm:t>
    </dgm:pt>
    <dgm:pt modelId="{DE43280C-A7DA-4F5B-9A4E-F3ADF0BB8DE2}" type="pres">
      <dgm:prSet presAssocID="{5A1D9506-7506-4869-BF08-B7E3C19AB72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D1CDFA1-AA4A-46A4-AABC-5F83B4AF118C}" type="pres">
      <dgm:prSet presAssocID="{A5D83480-DE92-45DA-8D0D-5B30BEC0D9AB}" presName="root" presStyleCnt="0"/>
      <dgm:spPr/>
    </dgm:pt>
    <dgm:pt modelId="{974E60B9-FD7C-49FC-B127-3D89F1469EE3}" type="pres">
      <dgm:prSet presAssocID="{A5D83480-DE92-45DA-8D0D-5B30BEC0D9AB}" presName="rootComposite" presStyleCnt="0"/>
      <dgm:spPr/>
    </dgm:pt>
    <dgm:pt modelId="{F1830BE4-C619-493D-AE54-2818164CE446}" type="pres">
      <dgm:prSet presAssocID="{A5D83480-DE92-45DA-8D0D-5B30BEC0D9AB}" presName="rootText" presStyleLbl="node1" presStyleIdx="0" presStyleCnt="2"/>
      <dgm:spPr/>
      <dgm:t>
        <a:bodyPr/>
        <a:lstStyle/>
        <a:p>
          <a:endParaRPr lang="ru-RU"/>
        </a:p>
      </dgm:t>
    </dgm:pt>
    <dgm:pt modelId="{12033C9B-BADD-4BA9-9F28-D7D293AC5457}" type="pres">
      <dgm:prSet presAssocID="{A5D83480-DE92-45DA-8D0D-5B30BEC0D9AB}" presName="rootConnector" presStyleLbl="node1" presStyleIdx="0" presStyleCnt="2"/>
      <dgm:spPr/>
      <dgm:t>
        <a:bodyPr/>
        <a:lstStyle/>
        <a:p>
          <a:endParaRPr lang="ru-RU"/>
        </a:p>
      </dgm:t>
    </dgm:pt>
    <dgm:pt modelId="{6D5829AD-A431-4008-8247-5F2D589C4A9F}" type="pres">
      <dgm:prSet presAssocID="{A5D83480-DE92-45DA-8D0D-5B30BEC0D9AB}" presName="childShape" presStyleCnt="0"/>
      <dgm:spPr/>
    </dgm:pt>
    <dgm:pt modelId="{F67F0C16-AF89-4CD5-A539-C7E3091F4BBA}" type="pres">
      <dgm:prSet presAssocID="{7BF89C4F-8D9E-497B-8F4A-D271C60C79B5}" presName="Name13" presStyleLbl="parChTrans1D2" presStyleIdx="0" presStyleCnt="6"/>
      <dgm:spPr/>
      <dgm:t>
        <a:bodyPr/>
        <a:lstStyle/>
        <a:p>
          <a:endParaRPr lang="ru-RU"/>
        </a:p>
      </dgm:t>
    </dgm:pt>
    <dgm:pt modelId="{D794E7DE-0BE5-4199-96E0-587A07DF32E4}" type="pres">
      <dgm:prSet presAssocID="{C4E80EBE-466D-4FD3-B602-AF961CEB40CA}" presName="childText" presStyleLbl="bgAcc1" presStyleIdx="0" presStyleCnt="6" custLinFactNeighborX="3107" custLinFactNeighborY="-6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9751D1-0EB3-4285-A5A1-05ED66A9F49B}" type="pres">
      <dgm:prSet presAssocID="{0A05AB8E-95F0-46D6-BC60-103A7A4339F3}" presName="Name13" presStyleLbl="parChTrans1D2" presStyleIdx="1" presStyleCnt="6"/>
      <dgm:spPr/>
      <dgm:t>
        <a:bodyPr/>
        <a:lstStyle/>
        <a:p>
          <a:endParaRPr lang="ru-RU"/>
        </a:p>
      </dgm:t>
    </dgm:pt>
    <dgm:pt modelId="{73FBD81F-2990-4408-8CF2-1DD09B1F04CF}" type="pres">
      <dgm:prSet presAssocID="{F1FDEA7E-BCD9-43D6-BB71-280C5FC1D55B}" presName="childText" presStyleLbl="bg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25D204-0080-4873-BCE4-D65B966D1ECC}" type="pres">
      <dgm:prSet presAssocID="{43E019F2-DB6A-4296-B8D5-D7C7FD52C5B8}" presName="Name13" presStyleLbl="parChTrans1D2" presStyleIdx="2" presStyleCnt="6"/>
      <dgm:spPr/>
      <dgm:t>
        <a:bodyPr/>
        <a:lstStyle/>
        <a:p>
          <a:endParaRPr lang="ru-RU"/>
        </a:p>
      </dgm:t>
    </dgm:pt>
    <dgm:pt modelId="{0D59D33C-5B5D-4878-9FFF-9FDD83226FC7}" type="pres">
      <dgm:prSet presAssocID="{40C17C35-7D71-47EC-97E3-E005D6E4A45F}" presName="childText" presStyleLbl="bg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4304B5-2B75-4B24-B7A6-63160C10F2B2}" type="pres">
      <dgm:prSet presAssocID="{5CC89F38-F5BF-4270-B172-90C8D76CC07F}" presName="root" presStyleCnt="0"/>
      <dgm:spPr/>
    </dgm:pt>
    <dgm:pt modelId="{551861F3-520C-4237-937C-6F75158D9386}" type="pres">
      <dgm:prSet presAssocID="{5CC89F38-F5BF-4270-B172-90C8D76CC07F}" presName="rootComposite" presStyleCnt="0"/>
      <dgm:spPr/>
    </dgm:pt>
    <dgm:pt modelId="{2137FD46-A729-44AF-BCFB-7E7CBD6A3E1F}" type="pres">
      <dgm:prSet presAssocID="{5CC89F38-F5BF-4270-B172-90C8D76CC07F}" presName="rootText" presStyleLbl="node1" presStyleIdx="1" presStyleCnt="2"/>
      <dgm:spPr/>
      <dgm:t>
        <a:bodyPr/>
        <a:lstStyle/>
        <a:p>
          <a:endParaRPr lang="ru-RU"/>
        </a:p>
      </dgm:t>
    </dgm:pt>
    <dgm:pt modelId="{0BD8894A-5348-404E-A53D-CD418CA77070}" type="pres">
      <dgm:prSet presAssocID="{5CC89F38-F5BF-4270-B172-90C8D76CC07F}" presName="rootConnector" presStyleLbl="node1" presStyleIdx="1" presStyleCnt="2"/>
      <dgm:spPr/>
      <dgm:t>
        <a:bodyPr/>
        <a:lstStyle/>
        <a:p>
          <a:endParaRPr lang="ru-RU"/>
        </a:p>
      </dgm:t>
    </dgm:pt>
    <dgm:pt modelId="{97F44805-12C4-43BA-AB08-BBA87F3B9E84}" type="pres">
      <dgm:prSet presAssocID="{5CC89F38-F5BF-4270-B172-90C8D76CC07F}" presName="childShape" presStyleCnt="0"/>
      <dgm:spPr/>
    </dgm:pt>
    <dgm:pt modelId="{5595E04C-536B-4016-A050-3FC76CC1D1C1}" type="pres">
      <dgm:prSet presAssocID="{D06C35B5-42B5-4269-AC0D-B6C177AB7E0D}" presName="Name13" presStyleLbl="parChTrans1D2" presStyleIdx="3" presStyleCnt="6"/>
      <dgm:spPr/>
      <dgm:t>
        <a:bodyPr/>
        <a:lstStyle/>
        <a:p>
          <a:endParaRPr lang="ru-RU"/>
        </a:p>
      </dgm:t>
    </dgm:pt>
    <dgm:pt modelId="{D3924191-4FA4-4214-84E6-E80B821D31CE}" type="pres">
      <dgm:prSet presAssocID="{FDCE1E52-04F1-4C21-A0EC-D2862BDF3EC4}" presName="childText" presStyleLbl="bg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8FCC96-2F4B-433E-927F-5A816ECC2559}" type="pres">
      <dgm:prSet presAssocID="{BAB0BBE7-D2D0-4B0A-B022-A6CC08C07BEB}" presName="Name13" presStyleLbl="parChTrans1D2" presStyleIdx="4" presStyleCnt="6"/>
      <dgm:spPr/>
      <dgm:t>
        <a:bodyPr/>
        <a:lstStyle/>
        <a:p>
          <a:endParaRPr lang="ru-RU"/>
        </a:p>
      </dgm:t>
    </dgm:pt>
    <dgm:pt modelId="{1DFF077A-1FC9-4B7C-879E-6AE2E5145C47}" type="pres">
      <dgm:prSet presAssocID="{4E574ACA-8995-4065-BF57-E17E83CA99A4}" presName="childText" presStyleLbl="bg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5BFBD6-AC16-4ED2-983D-A0C68E946646}" type="pres">
      <dgm:prSet presAssocID="{477778D7-7D8A-40F5-A9FF-7586C827196C}" presName="Name13" presStyleLbl="parChTrans1D2" presStyleIdx="5" presStyleCnt="6"/>
      <dgm:spPr/>
      <dgm:t>
        <a:bodyPr/>
        <a:lstStyle/>
        <a:p>
          <a:endParaRPr lang="ru-RU"/>
        </a:p>
      </dgm:t>
    </dgm:pt>
    <dgm:pt modelId="{BFCD892C-EC9A-4963-AB07-6DF17FF8D1C5}" type="pres">
      <dgm:prSet presAssocID="{C4549871-E3AA-4F19-BCB6-B124053B1996}" presName="childText" presStyleLbl="bg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840224-E325-40DC-BED8-86CFF94785E0}" srcId="{A5D83480-DE92-45DA-8D0D-5B30BEC0D9AB}" destId="{40C17C35-7D71-47EC-97E3-E005D6E4A45F}" srcOrd="2" destOrd="0" parTransId="{43E019F2-DB6A-4296-B8D5-D7C7FD52C5B8}" sibTransId="{80480765-49F8-4718-9CAE-B9726BB77DEC}"/>
    <dgm:cxn modelId="{1BFE9AA7-66CE-4A46-A83E-9429824D24E2}" type="presOf" srcId="{7BF89C4F-8D9E-497B-8F4A-D271C60C79B5}" destId="{F67F0C16-AF89-4CD5-A539-C7E3091F4BBA}" srcOrd="0" destOrd="0" presId="urn:microsoft.com/office/officeart/2005/8/layout/hierarchy3"/>
    <dgm:cxn modelId="{8F615CF4-D808-4D2A-9599-51F83B14875B}" type="presOf" srcId="{D06C35B5-42B5-4269-AC0D-B6C177AB7E0D}" destId="{5595E04C-536B-4016-A050-3FC76CC1D1C1}" srcOrd="0" destOrd="0" presId="urn:microsoft.com/office/officeart/2005/8/layout/hierarchy3"/>
    <dgm:cxn modelId="{A144AF42-551D-40A6-855F-8AECD81405AA}" type="presOf" srcId="{43E019F2-DB6A-4296-B8D5-D7C7FD52C5B8}" destId="{1325D204-0080-4873-BCE4-D65B966D1ECC}" srcOrd="0" destOrd="0" presId="urn:microsoft.com/office/officeart/2005/8/layout/hierarchy3"/>
    <dgm:cxn modelId="{C68E9086-183B-42F8-89B2-2167EB99D43C}" srcId="{A5D83480-DE92-45DA-8D0D-5B30BEC0D9AB}" destId="{F1FDEA7E-BCD9-43D6-BB71-280C5FC1D55B}" srcOrd="1" destOrd="0" parTransId="{0A05AB8E-95F0-46D6-BC60-103A7A4339F3}" sibTransId="{21A8EE07-DD39-4960-9695-92CEAF8F8252}"/>
    <dgm:cxn modelId="{4C0A214E-7E9C-460F-85E4-34C1F4ED441A}" type="presOf" srcId="{5A1D9506-7506-4869-BF08-B7E3C19AB726}" destId="{DE43280C-A7DA-4F5B-9A4E-F3ADF0BB8DE2}" srcOrd="0" destOrd="0" presId="urn:microsoft.com/office/officeart/2005/8/layout/hierarchy3"/>
    <dgm:cxn modelId="{813D2F9B-24C7-4E92-BFB3-D862E28209E2}" type="presOf" srcId="{5CC89F38-F5BF-4270-B172-90C8D76CC07F}" destId="{0BD8894A-5348-404E-A53D-CD418CA77070}" srcOrd="1" destOrd="0" presId="urn:microsoft.com/office/officeart/2005/8/layout/hierarchy3"/>
    <dgm:cxn modelId="{6BF4A612-F18E-4D7D-80A7-FCC460460EC0}" type="presOf" srcId="{BAB0BBE7-D2D0-4B0A-B022-A6CC08C07BEB}" destId="{358FCC96-2F4B-433E-927F-5A816ECC2559}" srcOrd="0" destOrd="0" presId="urn:microsoft.com/office/officeart/2005/8/layout/hierarchy3"/>
    <dgm:cxn modelId="{3FC0C355-7CF2-4FA9-B6FA-CC911E03F23C}" srcId="{5CC89F38-F5BF-4270-B172-90C8D76CC07F}" destId="{C4549871-E3AA-4F19-BCB6-B124053B1996}" srcOrd="2" destOrd="0" parTransId="{477778D7-7D8A-40F5-A9FF-7586C827196C}" sibTransId="{98B5B17F-CDFB-4677-A40A-519B36D13039}"/>
    <dgm:cxn modelId="{DAFA4545-4084-4B20-8B2D-0D5A767F8981}" srcId="{5A1D9506-7506-4869-BF08-B7E3C19AB726}" destId="{5CC89F38-F5BF-4270-B172-90C8D76CC07F}" srcOrd="1" destOrd="0" parTransId="{C3D3834F-9FA6-44E4-9D1E-151E729B0569}" sibTransId="{E4EF06FD-9659-4276-9B41-8C4BABDF7D53}"/>
    <dgm:cxn modelId="{E307DF48-850F-4AD7-9EFA-882FEDE1A694}" type="presOf" srcId="{FDCE1E52-04F1-4C21-A0EC-D2862BDF3EC4}" destId="{D3924191-4FA4-4214-84E6-E80B821D31CE}" srcOrd="0" destOrd="0" presId="urn:microsoft.com/office/officeart/2005/8/layout/hierarchy3"/>
    <dgm:cxn modelId="{E950E6D7-44BA-436D-BC84-B0193DD5A456}" type="presOf" srcId="{40C17C35-7D71-47EC-97E3-E005D6E4A45F}" destId="{0D59D33C-5B5D-4878-9FFF-9FDD83226FC7}" srcOrd="0" destOrd="0" presId="urn:microsoft.com/office/officeart/2005/8/layout/hierarchy3"/>
    <dgm:cxn modelId="{BD69EEDA-6F69-4503-98AC-7FDADA2BD634}" type="presOf" srcId="{A5D83480-DE92-45DA-8D0D-5B30BEC0D9AB}" destId="{12033C9B-BADD-4BA9-9F28-D7D293AC5457}" srcOrd="1" destOrd="0" presId="urn:microsoft.com/office/officeart/2005/8/layout/hierarchy3"/>
    <dgm:cxn modelId="{34DAE47F-7AD3-47DD-B3ED-0EF1013720C2}" srcId="{5CC89F38-F5BF-4270-B172-90C8D76CC07F}" destId="{FDCE1E52-04F1-4C21-A0EC-D2862BDF3EC4}" srcOrd="0" destOrd="0" parTransId="{D06C35B5-42B5-4269-AC0D-B6C177AB7E0D}" sibTransId="{333B223F-51A7-4E8A-BF07-4158B844A869}"/>
    <dgm:cxn modelId="{314FB7F3-DB13-47A7-A234-F341869B5946}" type="presOf" srcId="{C4549871-E3AA-4F19-BCB6-B124053B1996}" destId="{BFCD892C-EC9A-4963-AB07-6DF17FF8D1C5}" srcOrd="0" destOrd="0" presId="urn:microsoft.com/office/officeart/2005/8/layout/hierarchy3"/>
    <dgm:cxn modelId="{31FF6845-D4F4-443E-8789-8319EF8F2DCD}" srcId="{A5D83480-DE92-45DA-8D0D-5B30BEC0D9AB}" destId="{C4E80EBE-466D-4FD3-B602-AF961CEB40CA}" srcOrd="0" destOrd="0" parTransId="{7BF89C4F-8D9E-497B-8F4A-D271C60C79B5}" sibTransId="{88CE116C-029B-4C20-9032-109063F82C46}"/>
    <dgm:cxn modelId="{959BCE55-5C09-4368-BA21-D0B16AB05E2E}" type="presOf" srcId="{A5D83480-DE92-45DA-8D0D-5B30BEC0D9AB}" destId="{F1830BE4-C619-493D-AE54-2818164CE446}" srcOrd="0" destOrd="0" presId="urn:microsoft.com/office/officeart/2005/8/layout/hierarchy3"/>
    <dgm:cxn modelId="{D29C827F-E1B3-40C8-AFD3-BA2ADC1FEDBF}" type="presOf" srcId="{C4E80EBE-466D-4FD3-B602-AF961CEB40CA}" destId="{D794E7DE-0BE5-4199-96E0-587A07DF32E4}" srcOrd="0" destOrd="0" presId="urn:microsoft.com/office/officeart/2005/8/layout/hierarchy3"/>
    <dgm:cxn modelId="{CD9A7F84-593B-4746-A6E7-716F6661E47C}" type="presOf" srcId="{4E574ACA-8995-4065-BF57-E17E83CA99A4}" destId="{1DFF077A-1FC9-4B7C-879E-6AE2E5145C47}" srcOrd="0" destOrd="0" presId="urn:microsoft.com/office/officeart/2005/8/layout/hierarchy3"/>
    <dgm:cxn modelId="{55E405D9-9E98-43D7-AB0A-70FAD137987F}" srcId="{5A1D9506-7506-4869-BF08-B7E3C19AB726}" destId="{A5D83480-DE92-45DA-8D0D-5B30BEC0D9AB}" srcOrd="0" destOrd="0" parTransId="{BCEF5F45-C2C4-43B0-8AC9-7ED409D97292}" sibTransId="{75FEB78A-D261-4F4F-8CAE-07E67764E1FD}"/>
    <dgm:cxn modelId="{23403A7E-4D29-4DA6-A4A4-8439DE93FC94}" srcId="{5CC89F38-F5BF-4270-B172-90C8D76CC07F}" destId="{4E574ACA-8995-4065-BF57-E17E83CA99A4}" srcOrd="1" destOrd="0" parTransId="{BAB0BBE7-D2D0-4B0A-B022-A6CC08C07BEB}" sibTransId="{F9BF16E3-B2E7-4A10-988E-8462354F19D8}"/>
    <dgm:cxn modelId="{949E3FE4-6E99-4930-A0FA-234F1762D790}" type="presOf" srcId="{5CC89F38-F5BF-4270-B172-90C8D76CC07F}" destId="{2137FD46-A729-44AF-BCFB-7E7CBD6A3E1F}" srcOrd="0" destOrd="0" presId="urn:microsoft.com/office/officeart/2005/8/layout/hierarchy3"/>
    <dgm:cxn modelId="{73AA6FD6-B510-4C91-AC26-48B43285E52E}" type="presOf" srcId="{477778D7-7D8A-40F5-A9FF-7586C827196C}" destId="{4A5BFBD6-AC16-4ED2-983D-A0C68E946646}" srcOrd="0" destOrd="0" presId="urn:microsoft.com/office/officeart/2005/8/layout/hierarchy3"/>
    <dgm:cxn modelId="{A51BE53A-93D4-4118-B458-2ABCE41E96DC}" type="presOf" srcId="{0A05AB8E-95F0-46D6-BC60-103A7A4339F3}" destId="{DE9751D1-0EB3-4285-A5A1-05ED66A9F49B}" srcOrd="0" destOrd="0" presId="urn:microsoft.com/office/officeart/2005/8/layout/hierarchy3"/>
    <dgm:cxn modelId="{42E61A6D-A43D-42D6-946A-8E0590BC25C9}" type="presOf" srcId="{F1FDEA7E-BCD9-43D6-BB71-280C5FC1D55B}" destId="{73FBD81F-2990-4408-8CF2-1DD09B1F04CF}" srcOrd="0" destOrd="0" presId="urn:microsoft.com/office/officeart/2005/8/layout/hierarchy3"/>
    <dgm:cxn modelId="{1CC6A022-70D0-41AB-8008-03C01DB6C8E7}" type="presParOf" srcId="{DE43280C-A7DA-4F5B-9A4E-F3ADF0BB8DE2}" destId="{ED1CDFA1-AA4A-46A4-AABC-5F83B4AF118C}" srcOrd="0" destOrd="0" presId="urn:microsoft.com/office/officeart/2005/8/layout/hierarchy3"/>
    <dgm:cxn modelId="{46C384BD-1D42-437E-BE7E-2E98745B870B}" type="presParOf" srcId="{ED1CDFA1-AA4A-46A4-AABC-5F83B4AF118C}" destId="{974E60B9-FD7C-49FC-B127-3D89F1469EE3}" srcOrd="0" destOrd="0" presId="urn:microsoft.com/office/officeart/2005/8/layout/hierarchy3"/>
    <dgm:cxn modelId="{65B104E6-A4E9-4EA5-835F-CA2F5732E1FC}" type="presParOf" srcId="{974E60B9-FD7C-49FC-B127-3D89F1469EE3}" destId="{F1830BE4-C619-493D-AE54-2818164CE446}" srcOrd="0" destOrd="0" presId="urn:microsoft.com/office/officeart/2005/8/layout/hierarchy3"/>
    <dgm:cxn modelId="{CA452D4B-E470-4A3A-998F-D8BF00E383C9}" type="presParOf" srcId="{974E60B9-FD7C-49FC-B127-3D89F1469EE3}" destId="{12033C9B-BADD-4BA9-9F28-D7D293AC5457}" srcOrd="1" destOrd="0" presId="urn:microsoft.com/office/officeart/2005/8/layout/hierarchy3"/>
    <dgm:cxn modelId="{D7553E5F-693A-4B8E-9FB8-0B6F4D54D8BF}" type="presParOf" srcId="{ED1CDFA1-AA4A-46A4-AABC-5F83B4AF118C}" destId="{6D5829AD-A431-4008-8247-5F2D589C4A9F}" srcOrd="1" destOrd="0" presId="urn:microsoft.com/office/officeart/2005/8/layout/hierarchy3"/>
    <dgm:cxn modelId="{4D2596E9-B3CD-421B-BB5F-993FB8C7C870}" type="presParOf" srcId="{6D5829AD-A431-4008-8247-5F2D589C4A9F}" destId="{F67F0C16-AF89-4CD5-A539-C7E3091F4BBA}" srcOrd="0" destOrd="0" presId="urn:microsoft.com/office/officeart/2005/8/layout/hierarchy3"/>
    <dgm:cxn modelId="{045BF96B-9B1F-4F4F-891D-13A3A41FC73F}" type="presParOf" srcId="{6D5829AD-A431-4008-8247-5F2D589C4A9F}" destId="{D794E7DE-0BE5-4199-96E0-587A07DF32E4}" srcOrd="1" destOrd="0" presId="urn:microsoft.com/office/officeart/2005/8/layout/hierarchy3"/>
    <dgm:cxn modelId="{0AF23543-FFD9-4DE0-9A74-46A0A03546BD}" type="presParOf" srcId="{6D5829AD-A431-4008-8247-5F2D589C4A9F}" destId="{DE9751D1-0EB3-4285-A5A1-05ED66A9F49B}" srcOrd="2" destOrd="0" presId="urn:microsoft.com/office/officeart/2005/8/layout/hierarchy3"/>
    <dgm:cxn modelId="{4FD30896-9CCE-421F-8075-F2BD72538187}" type="presParOf" srcId="{6D5829AD-A431-4008-8247-5F2D589C4A9F}" destId="{73FBD81F-2990-4408-8CF2-1DD09B1F04CF}" srcOrd="3" destOrd="0" presId="urn:microsoft.com/office/officeart/2005/8/layout/hierarchy3"/>
    <dgm:cxn modelId="{3BDAB158-4647-4DF7-951F-5D8E42B0EB4E}" type="presParOf" srcId="{6D5829AD-A431-4008-8247-5F2D589C4A9F}" destId="{1325D204-0080-4873-BCE4-D65B966D1ECC}" srcOrd="4" destOrd="0" presId="urn:microsoft.com/office/officeart/2005/8/layout/hierarchy3"/>
    <dgm:cxn modelId="{2CD5A435-621D-4848-837E-BFA964C0C05F}" type="presParOf" srcId="{6D5829AD-A431-4008-8247-5F2D589C4A9F}" destId="{0D59D33C-5B5D-4878-9FFF-9FDD83226FC7}" srcOrd="5" destOrd="0" presId="urn:microsoft.com/office/officeart/2005/8/layout/hierarchy3"/>
    <dgm:cxn modelId="{DCA0F5E3-99E4-4FEB-BE2B-8026FB5A90A3}" type="presParOf" srcId="{DE43280C-A7DA-4F5B-9A4E-F3ADF0BB8DE2}" destId="{584304B5-2B75-4B24-B7A6-63160C10F2B2}" srcOrd="1" destOrd="0" presId="urn:microsoft.com/office/officeart/2005/8/layout/hierarchy3"/>
    <dgm:cxn modelId="{2899CED5-32F9-47DB-A4A7-BF90403C69B6}" type="presParOf" srcId="{584304B5-2B75-4B24-B7A6-63160C10F2B2}" destId="{551861F3-520C-4237-937C-6F75158D9386}" srcOrd="0" destOrd="0" presId="urn:microsoft.com/office/officeart/2005/8/layout/hierarchy3"/>
    <dgm:cxn modelId="{AA6383CD-46AF-49D8-9EDC-004DB1EB1045}" type="presParOf" srcId="{551861F3-520C-4237-937C-6F75158D9386}" destId="{2137FD46-A729-44AF-BCFB-7E7CBD6A3E1F}" srcOrd="0" destOrd="0" presId="urn:microsoft.com/office/officeart/2005/8/layout/hierarchy3"/>
    <dgm:cxn modelId="{76BBF0EF-A926-4C8D-843B-DC4DD4BC996E}" type="presParOf" srcId="{551861F3-520C-4237-937C-6F75158D9386}" destId="{0BD8894A-5348-404E-A53D-CD418CA77070}" srcOrd="1" destOrd="0" presId="urn:microsoft.com/office/officeart/2005/8/layout/hierarchy3"/>
    <dgm:cxn modelId="{41EE0813-CC91-4D46-83E1-282FEA62B280}" type="presParOf" srcId="{584304B5-2B75-4B24-B7A6-63160C10F2B2}" destId="{97F44805-12C4-43BA-AB08-BBA87F3B9E84}" srcOrd="1" destOrd="0" presId="urn:microsoft.com/office/officeart/2005/8/layout/hierarchy3"/>
    <dgm:cxn modelId="{5EF12600-54CB-4E02-9E2D-6D179180960C}" type="presParOf" srcId="{97F44805-12C4-43BA-AB08-BBA87F3B9E84}" destId="{5595E04C-536B-4016-A050-3FC76CC1D1C1}" srcOrd="0" destOrd="0" presId="urn:microsoft.com/office/officeart/2005/8/layout/hierarchy3"/>
    <dgm:cxn modelId="{CC4956AD-02C9-4D4B-9576-F31849300D82}" type="presParOf" srcId="{97F44805-12C4-43BA-AB08-BBA87F3B9E84}" destId="{D3924191-4FA4-4214-84E6-E80B821D31CE}" srcOrd="1" destOrd="0" presId="urn:microsoft.com/office/officeart/2005/8/layout/hierarchy3"/>
    <dgm:cxn modelId="{5BF6B756-2F1C-4088-8AC0-17ED770C4309}" type="presParOf" srcId="{97F44805-12C4-43BA-AB08-BBA87F3B9E84}" destId="{358FCC96-2F4B-433E-927F-5A816ECC2559}" srcOrd="2" destOrd="0" presId="urn:microsoft.com/office/officeart/2005/8/layout/hierarchy3"/>
    <dgm:cxn modelId="{D7991E07-5B22-48E7-A6EE-9F4FAC8B5826}" type="presParOf" srcId="{97F44805-12C4-43BA-AB08-BBA87F3B9E84}" destId="{1DFF077A-1FC9-4B7C-879E-6AE2E5145C47}" srcOrd="3" destOrd="0" presId="urn:microsoft.com/office/officeart/2005/8/layout/hierarchy3"/>
    <dgm:cxn modelId="{CF251A4E-7389-4E34-85FE-03EE0BA6AA7E}" type="presParOf" srcId="{97F44805-12C4-43BA-AB08-BBA87F3B9E84}" destId="{4A5BFBD6-AC16-4ED2-983D-A0C68E946646}" srcOrd="4" destOrd="0" presId="urn:microsoft.com/office/officeart/2005/8/layout/hierarchy3"/>
    <dgm:cxn modelId="{7D226608-F80F-450F-A67C-7549D0FD958C}" type="presParOf" srcId="{97F44805-12C4-43BA-AB08-BBA87F3B9E84}" destId="{BFCD892C-EC9A-4963-AB07-6DF17FF8D1C5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830BE4-C619-493D-AE54-2818164CE446}">
      <dsp:nvSpPr>
        <dsp:cNvPr id="0" name=""/>
        <dsp:cNvSpPr/>
      </dsp:nvSpPr>
      <dsp:spPr>
        <a:xfrm>
          <a:off x="1972009" y="1147"/>
          <a:ext cx="1904702" cy="952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noProof="0" dirty="0" smtClean="0"/>
            <a:t>Стосунки з добре знайомими людьми</a:t>
          </a:r>
          <a:endParaRPr lang="uk-UA" sz="1900" kern="1200" noProof="0" dirty="0"/>
        </a:p>
      </dsp:txBody>
      <dsp:txXfrm>
        <a:off x="1999902" y="29040"/>
        <a:ext cx="1848916" cy="896565"/>
      </dsp:txXfrm>
    </dsp:sp>
    <dsp:sp modelId="{F67F0C16-AF89-4CD5-A539-C7E3091F4BBA}">
      <dsp:nvSpPr>
        <dsp:cNvPr id="0" name=""/>
        <dsp:cNvSpPr/>
      </dsp:nvSpPr>
      <dsp:spPr>
        <a:xfrm>
          <a:off x="2162480" y="953498"/>
          <a:ext cx="237813" cy="7085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8539"/>
              </a:lnTo>
              <a:lnTo>
                <a:pt x="237813" y="7085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94E7DE-0BE5-4199-96E0-587A07DF32E4}">
      <dsp:nvSpPr>
        <dsp:cNvPr id="0" name=""/>
        <dsp:cNvSpPr/>
      </dsp:nvSpPr>
      <dsp:spPr>
        <a:xfrm>
          <a:off x="2400293" y="1185862"/>
          <a:ext cx="1523761" cy="9523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68580" rIns="10287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/>
            <a:t>?</a:t>
          </a:r>
          <a:endParaRPr lang="ru-RU" sz="5400" kern="1200" dirty="0"/>
        </a:p>
      </dsp:txBody>
      <dsp:txXfrm>
        <a:off x="2428186" y="1213755"/>
        <a:ext cx="1467975" cy="896565"/>
      </dsp:txXfrm>
    </dsp:sp>
    <dsp:sp modelId="{DE9751D1-0EB3-4285-A5A1-05ED66A9F49B}">
      <dsp:nvSpPr>
        <dsp:cNvPr id="0" name=""/>
        <dsp:cNvSpPr/>
      </dsp:nvSpPr>
      <dsp:spPr>
        <a:xfrm>
          <a:off x="2162480" y="953498"/>
          <a:ext cx="190470" cy="19047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4702"/>
              </a:lnTo>
              <a:lnTo>
                <a:pt x="190470" y="190470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FBD81F-2990-4408-8CF2-1DD09B1F04CF}">
      <dsp:nvSpPr>
        <dsp:cNvPr id="0" name=""/>
        <dsp:cNvSpPr/>
      </dsp:nvSpPr>
      <dsp:spPr>
        <a:xfrm>
          <a:off x="2352950" y="2382025"/>
          <a:ext cx="1523761" cy="9523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68580" rIns="10287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/>
            <a:t>?</a:t>
          </a:r>
          <a:endParaRPr lang="ru-RU" sz="5400" kern="1200" dirty="0"/>
        </a:p>
      </dsp:txBody>
      <dsp:txXfrm>
        <a:off x="2380843" y="2409918"/>
        <a:ext cx="1467975" cy="896565"/>
      </dsp:txXfrm>
    </dsp:sp>
    <dsp:sp modelId="{1325D204-0080-4873-BCE4-D65B966D1ECC}">
      <dsp:nvSpPr>
        <dsp:cNvPr id="0" name=""/>
        <dsp:cNvSpPr/>
      </dsp:nvSpPr>
      <dsp:spPr>
        <a:xfrm>
          <a:off x="2162480" y="953498"/>
          <a:ext cx="190470" cy="30951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95141"/>
              </a:lnTo>
              <a:lnTo>
                <a:pt x="190470" y="309514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59D33C-5B5D-4878-9FFF-9FDD83226FC7}">
      <dsp:nvSpPr>
        <dsp:cNvPr id="0" name=""/>
        <dsp:cNvSpPr/>
      </dsp:nvSpPr>
      <dsp:spPr>
        <a:xfrm>
          <a:off x="2352950" y="3572464"/>
          <a:ext cx="1523761" cy="9523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68580" rIns="10287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/>
            <a:t>?</a:t>
          </a:r>
          <a:endParaRPr lang="ru-RU" sz="5400" kern="1200" dirty="0"/>
        </a:p>
      </dsp:txBody>
      <dsp:txXfrm>
        <a:off x="2380843" y="3600357"/>
        <a:ext cx="1467975" cy="896565"/>
      </dsp:txXfrm>
    </dsp:sp>
    <dsp:sp modelId="{2137FD46-A729-44AF-BCFB-7E7CBD6A3E1F}">
      <dsp:nvSpPr>
        <dsp:cNvPr id="0" name=""/>
        <dsp:cNvSpPr/>
      </dsp:nvSpPr>
      <dsp:spPr>
        <a:xfrm>
          <a:off x="4352887" y="1147"/>
          <a:ext cx="1904702" cy="952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noProof="0" dirty="0" smtClean="0"/>
            <a:t>Стосунки з малознайомими людьми</a:t>
          </a:r>
          <a:endParaRPr lang="uk-UA" sz="1900" kern="1200" noProof="0" dirty="0"/>
        </a:p>
      </dsp:txBody>
      <dsp:txXfrm>
        <a:off x="4380780" y="29040"/>
        <a:ext cx="1848916" cy="896565"/>
      </dsp:txXfrm>
    </dsp:sp>
    <dsp:sp modelId="{5595E04C-536B-4016-A050-3FC76CC1D1C1}">
      <dsp:nvSpPr>
        <dsp:cNvPr id="0" name=""/>
        <dsp:cNvSpPr/>
      </dsp:nvSpPr>
      <dsp:spPr>
        <a:xfrm>
          <a:off x="4543358" y="953498"/>
          <a:ext cx="190470" cy="714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4263"/>
              </a:lnTo>
              <a:lnTo>
                <a:pt x="190470" y="71426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924191-4FA4-4214-84E6-E80B821D31CE}">
      <dsp:nvSpPr>
        <dsp:cNvPr id="0" name=""/>
        <dsp:cNvSpPr/>
      </dsp:nvSpPr>
      <dsp:spPr>
        <a:xfrm>
          <a:off x="4733828" y="1191586"/>
          <a:ext cx="1523761" cy="9523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68580" rIns="10287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/>
            <a:t>?</a:t>
          </a:r>
          <a:endParaRPr lang="ru-RU" sz="5400" kern="1200" dirty="0"/>
        </a:p>
      </dsp:txBody>
      <dsp:txXfrm>
        <a:off x="4761721" y="1219479"/>
        <a:ext cx="1467975" cy="896565"/>
      </dsp:txXfrm>
    </dsp:sp>
    <dsp:sp modelId="{358FCC96-2F4B-433E-927F-5A816ECC2559}">
      <dsp:nvSpPr>
        <dsp:cNvPr id="0" name=""/>
        <dsp:cNvSpPr/>
      </dsp:nvSpPr>
      <dsp:spPr>
        <a:xfrm>
          <a:off x="4543358" y="953498"/>
          <a:ext cx="190470" cy="19047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4702"/>
              </a:lnTo>
              <a:lnTo>
                <a:pt x="190470" y="190470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FF077A-1FC9-4B7C-879E-6AE2E5145C47}">
      <dsp:nvSpPr>
        <dsp:cNvPr id="0" name=""/>
        <dsp:cNvSpPr/>
      </dsp:nvSpPr>
      <dsp:spPr>
        <a:xfrm>
          <a:off x="4733828" y="2382025"/>
          <a:ext cx="1523761" cy="9523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68580" rIns="10287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/>
            <a:t>?</a:t>
          </a:r>
          <a:endParaRPr lang="ru-RU" sz="5400" kern="1200" dirty="0"/>
        </a:p>
      </dsp:txBody>
      <dsp:txXfrm>
        <a:off x="4761721" y="2409918"/>
        <a:ext cx="1467975" cy="896565"/>
      </dsp:txXfrm>
    </dsp:sp>
    <dsp:sp modelId="{4A5BFBD6-AC16-4ED2-983D-A0C68E946646}">
      <dsp:nvSpPr>
        <dsp:cNvPr id="0" name=""/>
        <dsp:cNvSpPr/>
      </dsp:nvSpPr>
      <dsp:spPr>
        <a:xfrm>
          <a:off x="4543358" y="953498"/>
          <a:ext cx="190470" cy="30951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95141"/>
              </a:lnTo>
              <a:lnTo>
                <a:pt x="190470" y="309514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CD892C-EC9A-4963-AB07-6DF17FF8D1C5}">
      <dsp:nvSpPr>
        <dsp:cNvPr id="0" name=""/>
        <dsp:cNvSpPr/>
      </dsp:nvSpPr>
      <dsp:spPr>
        <a:xfrm>
          <a:off x="4733828" y="3572464"/>
          <a:ext cx="1523761" cy="9523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68580" rIns="10287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/>
            <a:t>?</a:t>
          </a:r>
          <a:endParaRPr lang="ru-RU" sz="5400" kern="1200" dirty="0"/>
        </a:p>
      </dsp:txBody>
      <dsp:txXfrm>
        <a:off x="4761721" y="3600357"/>
        <a:ext cx="1467975" cy="8965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B0F1750-CB81-4764-8AE6-37E576A0A855}" type="datetimeFigureOut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4756265-C3E3-4FCE-BCB1-3BD4B0BAE1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25430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C4B28C-5790-4404-B508-054E559F179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dirty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C2B3F-4067-4FE8-AFD0-E86FA7D3CE5E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075DB-3822-40B2-8962-65706BCA5C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2FCA4-6D6E-4895-8794-0BBB75516C4B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0D53B-DBE4-412C-87C5-44EE90ABA9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8D46D-8ACF-4ABE-B1B8-3F605CA6D96C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5A50E-46D1-4C2E-A40D-85B809EA0F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47BA8-4D85-41E4-AAA9-2FCD76D5FD9B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CD533-67FD-4D92-9AB5-7D3BEA8F1B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36354-6225-4FA6-A5F3-A95918BCCEF0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80065-23CF-4951-828E-29C2E429DBD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B71A0-D05F-4C94-B436-A8A9BB2B9E9B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77A66-5119-4476-B6DE-D715C7C1BA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7FE63-B874-4072-A6D6-052569B34ED7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4E651-417F-40DB-AC3E-1DE0C2D064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0152D-3F77-4174-B608-CC34E7FBBD2A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E6D06-F750-45F1-946F-4C040083821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614E0-56D2-4A7F-AA78-C01091A9622D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9235F-D744-47D0-BE9C-692823030E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AACD5-3522-4235-85CC-24817A5912FC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B0AC0-BD2F-4CE5-B38A-04E9D3A356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24D1F-2515-49B8-8217-E6A65AACCB60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B2893-8BA4-4787-849A-108E8351CED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3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A6BDF3-76E5-4FCB-A958-7E957B85BE42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0385DB-AC16-4C2E-ADC4-65AE93FA97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22.jpeg"/><Relationship Id="rId7" Type="http://schemas.openxmlformats.org/officeDocument/2006/relationships/image" Target="../media/image3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6" Type="http://schemas.microsoft.com/office/2007/relationships/hdphoto" Target="../media/hdphoto4.wdp"/><Relationship Id="rId5" Type="http://schemas.openxmlformats.org/officeDocument/2006/relationships/image" Target="../media/image21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&#1074;&#1110;&#1076;&#1077;&#1086;/1.avi" TargetMode="External"/><Relationship Id="rId3" Type="http://schemas.openxmlformats.org/officeDocument/2006/relationships/image" Target="../media/image38.jpeg"/><Relationship Id="rId7" Type="http://schemas.openxmlformats.org/officeDocument/2006/relationships/image" Target="../media/image40.jpeg"/><Relationship Id="rId2" Type="http://schemas.openxmlformats.org/officeDocument/2006/relationships/hyperlink" Target="&#1074;&#1110;&#1076;&#1077;&#1086;/Zima.v.Prostokvashino.1984.DVDRip.Kinomagija.avi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74;&#1110;&#1076;&#1077;&#1086;/&#1086;&#1090;&#1085;&#1086;&#1096;&#1077;&#1085;&#1080;&#1103;%20&#1084;&#1072;&#1096;&#1072;.avi" TargetMode="External"/><Relationship Id="rId5" Type="http://schemas.openxmlformats.org/officeDocument/2006/relationships/image" Target="../media/image39.jpeg"/><Relationship Id="rId4" Type="http://schemas.openxmlformats.org/officeDocument/2006/relationships/hyperlink" Target="&#1074;&#1110;&#1076;&#1077;&#1086;/&#1082;&#1072;&#1085;&#1080;&#1082;&#1091;&#1083;&#1099;.avi" TargetMode="External"/><Relationship Id="rId9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primer-gost.ru/prezentatsii-mezhlichnostnie-otnosheniya.html" TargetMode="External"/><Relationship Id="rId3" Type="http://schemas.microsoft.com/office/2007/relationships/hdphoto" Target="../media/hdphoto6.wdp"/><Relationship Id="rId7" Type="http://schemas.openxmlformats.org/officeDocument/2006/relationships/hyperlink" Target="http://urokimatematiki.ru/prezentazii6klass/item/331-prezentacija_otnoshenija.html" TargetMode="Externa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yshared.ru/theme/prezentatsiya-otnosheniya/7/" TargetMode="External"/><Relationship Id="rId5" Type="http://schemas.openxmlformats.org/officeDocument/2006/relationships/hyperlink" Target="http://narod.ru/disk/start/39.dl24se-narod.yandex.ru/45827040001/h7ad7d0c6b97767b0c640fc64ef98990a/Zima.v.Prostokvashino.1984.DVDRip.Kinomagija.avi" TargetMode="External"/><Relationship Id="rId4" Type="http://schemas.openxmlformats.org/officeDocument/2006/relationships/hyperlink" Target="http://narod.ru/disk/start/24.dl7sg-narod.yandex.ru/45753149001/h7ad7d0c6b97767b0c640fc64ef98990a/Kanikuly.v.Prostokvashino.1980.DVDRip.Kinomagija.avi" TargetMode="External"/><Relationship Id="rId9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microsoft.com/office/2007/relationships/hdphoto" Target="../media/hdphoto3.wdp"/><Relationship Id="rId7" Type="http://schemas.openxmlformats.org/officeDocument/2006/relationships/image" Target="../media/image1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Relationship Id="rId9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8.png"/><Relationship Id="rId7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20.jpeg"/><Relationship Id="rId10" Type="http://schemas.openxmlformats.org/officeDocument/2006/relationships/image" Target="../media/image23.jpeg"/><Relationship Id="rId4" Type="http://schemas.openxmlformats.org/officeDocument/2006/relationships/image" Target="../media/image19.png"/><Relationship Id="rId9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692287-CF03-4B18-ACED-741F43BC4EE8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969667" y="587551"/>
            <a:ext cx="5181227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60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стосунки</a:t>
            </a:r>
            <a:r>
              <a:rPr lang="uk-UA" sz="6000" b="1" cap="all" spc="0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.</a:t>
            </a:r>
          </a:p>
          <a:p>
            <a:pPr algn="ctr"/>
            <a:r>
              <a:rPr lang="uk-UA" sz="60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Види  стосунків</a:t>
            </a:r>
            <a:r>
              <a:rPr lang="ru-RU" sz="60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.</a:t>
            </a:r>
            <a:endParaRPr lang="ru-RU" sz="6000" b="1" cap="all" spc="0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pic>
        <p:nvPicPr>
          <p:cNvPr id="4" name="Рисунок 3" descr="http://lol54.ru/uploads/posts/2012-08/thumbs/1344597751_lol54.ru_147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287" y="2635828"/>
            <a:ext cx="5191125" cy="3886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318654" y="188913"/>
            <a:ext cx="8825346" cy="1371600"/>
          </a:xfrm>
        </p:spPr>
        <p:txBody>
          <a:bodyPr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  <a:latin typeface="Segoe Print" pitchFamily="2" charset="0"/>
              </a:rPr>
              <a:t>ГРУПА</a:t>
            </a:r>
            <a:r>
              <a:rPr lang="uk-UA" sz="2000" b="1" dirty="0" smtClean="0">
                <a:solidFill>
                  <a:srgbClr val="C00000"/>
                </a:solidFill>
                <a:latin typeface="Segoe Print" pitchFamily="2" charset="0"/>
              </a:rPr>
              <a:t> </a:t>
            </a:r>
            <a:r>
              <a:rPr lang="uk-UA" sz="2000" b="1" dirty="0" smtClean="0">
                <a:latin typeface="Segoe Print" pitchFamily="2" charset="0"/>
              </a:rPr>
              <a:t>– відносно стійка сукупність людей, </a:t>
            </a:r>
            <a:br>
              <a:rPr lang="uk-UA" sz="2000" b="1" dirty="0" smtClean="0">
                <a:latin typeface="Segoe Print" pitchFamily="2" charset="0"/>
              </a:rPr>
            </a:br>
            <a:r>
              <a:rPr lang="uk-UA" sz="2000" b="1" dirty="0" smtClean="0">
                <a:latin typeface="Segoe Print" pitchFamily="2" charset="0"/>
              </a:rPr>
              <a:t>які </a:t>
            </a:r>
            <a:r>
              <a:rPr lang="uk-UA" sz="2000" b="1" dirty="0">
                <a:latin typeface="Segoe Print" pitchFamily="2" charset="0"/>
              </a:rPr>
              <a:t>знаходяться у </a:t>
            </a:r>
            <a:r>
              <a:rPr lang="uk-UA" sz="2000" b="1" u="sng" dirty="0">
                <a:latin typeface="Segoe Print" pitchFamily="2" charset="0"/>
              </a:rPr>
              <a:t>взаємодії</a:t>
            </a:r>
            <a:r>
              <a:rPr lang="uk-UA" sz="2000" b="1" dirty="0">
                <a:latin typeface="Segoe Print" pitchFamily="2" charset="0"/>
              </a:rPr>
              <a:t> та </a:t>
            </a:r>
            <a:r>
              <a:rPr lang="uk-UA" sz="2000" b="1" u="sng" dirty="0">
                <a:latin typeface="Segoe Print" pitchFamily="2" charset="0"/>
              </a:rPr>
              <a:t>об'єднаних</a:t>
            </a:r>
            <a:r>
              <a:rPr lang="uk-UA" sz="2000" b="1" dirty="0">
                <a:latin typeface="Segoe Print" pitchFamily="2" charset="0"/>
              </a:rPr>
              <a:t> </a:t>
            </a:r>
            <a:br>
              <a:rPr lang="uk-UA" sz="2000" b="1" dirty="0">
                <a:latin typeface="Segoe Print" pitchFamily="2" charset="0"/>
              </a:rPr>
            </a:br>
            <a:r>
              <a:rPr lang="uk-UA" sz="2000" b="1" dirty="0" smtClean="0">
                <a:latin typeface="Segoe Print" pitchFamily="2" charset="0"/>
              </a:rPr>
              <a:t>загальною метою та інтересами. </a:t>
            </a:r>
            <a:endParaRPr lang="uk-UA" sz="2000" b="1" dirty="0">
              <a:latin typeface="Segoe Prin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9768" y="1391373"/>
            <a:ext cx="8160327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  <a:latin typeface="Segoe Print" pitchFamily="2" charset="0"/>
              </a:rPr>
              <a:t>Лідер</a:t>
            </a:r>
            <a:r>
              <a:rPr lang="uk-UA" sz="3200" b="1" dirty="0" smtClean="0">
                <a:latin typeface="Segoe Print" pitchFamily="2" charset="0"/>
              </a:rPr>
              <a:t> </a:t>
            </a:r>
            <a:r>
              <a:rPr lang="uk-UA" sz="2000" b="1" dirty="0" smtClean="0">
                <a:latin typeface="Segoe Print" pitchFamily="2" charset="0"/>
              </a:rPr>
              <a:t>— це особистість, за якою усі члени групи визнають </a:t>
            </a:r>
            <a:r>
              <a:rPr lang="uk-UA" sz="2000" b="1" u="sng" dirty="0" smtClean="0">
                <a:latin typeface="Segoe Print" pitchFamily="2" charset="0"/>
              </a:rPr>
              <a:t>право брати на себе найбільш відповідальні рішення</a:t>
            </a:r>
            <a:r>
              <a:rPr lang="uk-UA" sz="2000" b="1" dirty="0" smtClean="0">
                <a:latin typeface="Segoe Print" pitchFamily="2" charset="0"/>
              </a:rPr>
              <a:t>, які зачіпають інтереси та вирішують </a:t>
            </a:r>
          </a:p>
          <a:p>
            <a:pPr algn="ctr"/>
            <a:r>
              <a:rPr lang="uk-UA" sz="2000" b="1" dirty="0" smtClean="0">
                <a:latin typeface="Segoe Print" pitchFamily="2" charset="0"/>
              </a:rPr>
              <a:t>характер діяльності усієї групи. </a:t>
            </a:r>
            <a:endParaRPr lang="uk-UA" sz="2000" b="1" dirty="0">
              <a:latin typeface="Segoe Print" pitchFamily="2" charset="0"/>
            </a:endParaRPr>
          </a:p>
        </p:txBody>
      </p:sp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703" y="3497046"/>
            <a:ext cx="2066925" cy="16465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1824" y="2917680"/>
            <a:ext cx="2735263" cy="17097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932" y="4775199"/>
            <a:ext cx="2370138" cy="177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http://teamworkpictures.com/images/Pictures-Of-Working-Together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2" t="9536" r="10302" b="9180"/>
          <a:stretch/>
        </p:blipFill>
        <p:spPr bwMode="auto">
          <a:xfrm>
            <a:off x="110259" y="3195780"/>
            <a:ext cx="3616037" cy="31588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84038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6CD533-67FD-4D92-9AB5-7D3BEA8F1B03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3180" y="321394"/>
            <a:ext cx="665018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  <a:latin typeface="Segoe Print" pitchFamily="2" charset="0"/>
              </a:rPr>
              <a:t>Міжособисті стосунки </a:t>
            </a:r>
            <a:r>
              <a:rPr lang="uk-UA" sz="2400" b="1" dirty="0" smtClean="0">
                <a:latin typeface="Segoe Print" pitchFamily="2" charset="0"/>
              </a:rPr>
              <a:t>– це стосунки у малій групі між добре знайомими  людьми.</a:t>
            </a:r>
          </a:p>
          <a:p>
            <a:r>
              <a:rPr lang="uk-UA" sz="2400" b="1" dirty="0" smtClean="0">
                <a:solidFill>
                  <a:srgbClr val="C00000"/>
                </a:solidFill>
                <a:latin typeface="Segoe Print" pitchFamily="2" charset="0"/>
              </a:rPr>
              <a:t>Мала група </a:t>
            </a:r>
            <a:r>
              <a:rPr lang="uk-UA" sz="2400" b="1" dirty="0" smtClean="0">
                <a:latin typeface="Segoe Print" pitchFamily="2" charset="0"/>
              </a:rPr>
              <a:t>- це двоє або більше </a:t>
            </a:r>
          </a:p>
          <a:p>
            <a:r>
              <a:rPr lang="uk-UA" sz="2400" b="1" dirty="0" smtClean="0">
                <a:latin typeface="Segoe Print" pitchFamily="2" charset="0"/>
              </a:rPr>
              <a:t>чоловік, об'єднаних однією метою, схожими інтересами та  </a:t>
            </a:r>
          </a:p>
          <a:p>
            <a:r>
              <a:rPr lang="uk-UA" sz="2400" b="1" dirty="0" smtClean="0">
                <a:latin typeface="Segoe Print" pitchFamily="2" charset="0"/>
              </a:rPr>
              <a:t>потребами в спілкуванні</a:t>
            </a:r>
          </a:p>
          <a:p>
            <a:r>
              <a:rPr lang="uk-UA" sz="2400" b="1" dirty="0" smtClean="0">
                <a:latin typeface="Segoe Print" pitchFamily="2" charset="0"/>
              </a:rPr>
              <a:t>та діяльності, які знаходяться у контакті один з одним. </a:t>
            </a:r>
            <a:endParaRPr lang="uk-UA" sz="2400" b="1" dirty="0">
              <a:latin typeface="Segoe Print" pitchFamily="2" charset="0"/>
            </a:endParaRPr>
          </a:p>
        </p:txBody>
      </p:sp>
      <p:pic>
        <p:nvPicPr>
          <p:cNvPr id="7" name="Рисунок 6" descr="http://www.prodigyss.com/images/slider_info_tech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80" y="4045527"/>
            <a:ext cx="4066311" cy="2452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http://ds190.centerstart.ru/sites/ds190.centerstart.ru/files/images/dscn2153.preview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954" y="879214"/>
            <a:ext cx="2857500" cy="2143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http://moonstoneinfosys.com/images/people_group_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581" y="3389594"/>
            <a:ext cx="4613564" cy="22923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1375469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800" b="1" dirty="0" smtClean="0"/>
              <a:t>Завдання 1:   Знайдіть не менше 3 відмінностей у  </a:t>
            </a:r>
            <a:br>
              <a:rPr lang="uk-UA" sz="2800" b="1" dirty="0" smtClean="0"/>
            </a:br>
            <a:r>
              <a:rPr lang="uk-UA" sz="2800" b="1" dirty="0"/>
              <a:t> </a:t>
            </a:r>
            <a:r>
              <a:rPr lang="uk-UA" sz="2800" b="1" dirty="0" smtClean="0"/>
              <a:t>                        стосунках  між людьми</a:t>
            </a:r>
            <a:endParaRPr lang="uk-UA" sz="28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2893695"/>
              </p:ext>
            </p:extLst>
          </p:nvPr>
        </p:nvGraphicFramePr>
        <p:xfrm>
          <a:off x="2500298" y="164305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12aed753_0.tmp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282" y="2428868"/>
            <a:ext cx="4275000" cy="34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2439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941" y="19887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uk-UA" sz="2800" u="sng" dirty="0" smtClean="0">
                <a:latin typeface="Segoe Print" pitchFamily="2" charset="0"/>
              </a:rPr>
              <a:t>Завдання 2</a:t>
            </a:r>
            <a:r>
              <a:rPr lang="uk-UA" sz="2800" dirty="0" smtClean="0">
                <a:latin typeface="Segoe Print" pitchFamily="2" charset="0"/>
              </a:rPr>
              <a:t>.  Пригадайте  та назвіть слова, які допоможуть зробити особисті стосунки товариськими</a:t>
            </a:r>
            <a:endParaRPr lang="uk-UA" sz="2800" dirty="0"/>
          </a:p>
        </p:txBody>
      </p:sp>
      <p:pic>
        <p:nvPicPr>
          <p:cNvPr id="8" name="Picture 6" descr="P:\kima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452" y="4395912"/>
            <a:ext cx="2996747" cy="21608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P:\kima6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309" y="1884218"/>
            <a:ext cx="2748597" cy="20012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06Loves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535" y="1651075"/>
            <a:ext cx="2908764" cy="1943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P:\kima13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327" y="3732513"/>
            <a:ext cx="2263590" cy="28242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68" y="1781263"/>
            <a:ext cx="1773959" cy="2449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479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395" y="462107"/>
            <a:ext cx="7886700" cy="1325563"/>
          </a:xfrm>
        </p:spPr>
        <p:txBody>
          <a:bodyPr>
            <a:noAutofit/>
          </a:bodyPr>
          <a:lstStyle/>
          <a:p>
            <a:r>
              <a:rPr lang="uk-UA" sz="2800" u="sng" dirty="0" smtClean="0">
                <a:latin typeface="Segoe Print" pitchFamily="2" charset="0"/>
              </a:rPr>
              <a:t>Завдання 3.</a:t>
            </a:r>
            <a:r>
              <a:rPr lang="uk-UA" sz="2800" dirty="0" smtClean="0">
                <a:latin typeface="Segoe Print" pitchFamily="2" charset="0"/>
              </a:rPr>
              <a:t>  Перерахуйте жести, які допоможуть показати прихильність до співрозмовника у наступних ситуаціях:</a:t>
            </a:r>
            <a:endParaRPr lang="uk-UA" sz="2800" dirty="0">
              <a:latin typeface="Segoe Print" pitchFamily="2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87087" y="2310534"/>
            <a:ext cx="7886700" cy="4351338"/>
          </a:xfrm>
        </p:spPr>
        <p:txBody>
          <a:bodyPr/>
          <a:lstStyle/>
          <a:p>
            <a:r>
              <a:rPr lang="uk-UA" dirty="0" smtClean="0">
                <a:latin typeface="Segoe Print" pitchFamily="2" charset="0"/>
              </a:rPr>
              <a:t>Зустріч у школі</a:t>
            </a:r>
          </a:p>
          <a:p>
            <a:r>
              <a:rPr lang="uk-UA" dirty="0" smtClean="0">
                <a:latin typeface="Segoe Print" pitchFamily="2" charset="0"/>
              </a:rPr>
              <a:t>Зустріч на дискотеці </a:t>
            </a:r>
          </a:p>
          <a:p>
            <a:r>
              <a:rPr lang="uk-UA" dirty="0" smtClean="0">
                <a:latin typeface="Segoe Print" pitchFamily="2" charset="0"/>
              </a:rPr>
              <a:t>Зустріч в автобусі</a:t>
            </a:r>
          </a:p>
          <a:p>
            <a:r>
              <a:rPr lang="uk-UA" dirty="0" smtClean="0">
                <a:latin typeface="Segoe Print" pitchFamily="2" charset="0"/>
              </a:rPr>
              <a:t>Прощання після уроків</a:t>
            </a:r>
          </a:p>
          <a:p>
            <a:r>
              <a:rPr lang="uk-UA" dirty="0" smtClean="0">
                <a:latin typeface="Segoe Print" pitchFamily="2" charset="0"/>
              </a:rPr>
              <a:t>Прощання на вокзалі</a:t>
            </a:r>
            <a:endParaRPr lang="uk-UA" dirty="0"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52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z="2400" b="1" dirty="0" smtClean="0">
                <a:solidFill>
                  <a:srgbClr val="CC5D12"/>
                </a:solidFill>
                <a:latin typeface="Segoe Print" pitchFamily="2" charset="0"/>
              </a:rPr>
              <a:t>Групові норми </a:t>
            </a:r>
            <a:r>
              <a:rPr lang="uk-UA" sz="2000" b="1" dirty="0" smtClean="0">
                <a:latin typeface="Segoe Print" pitchFamily="2" charset="0"/>
              </a:rPr>
              <a:t>– це сукупність правил, рекомендацій та вимог, які встановлює колектив для побудови взаємовідносин, взаємодій  та спілкування  у середині та назовні його. </a:t>
            </a:r>
            <a:endParaRPr lang="uk-UA" sz="2000" b="1" dirty="0">
              <a:latin typeface="Segoe Print" pitchFamily="2" charset="0"/>
            </a:endParaRP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7818" y="1606550"/>
            <a:ext cx="8714509" cy="45085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uk-UA" sz="2400" b="1" dirty="0" smtClean="0">
                <a:solidFill>
                  <a:srgbClr val="CC5D12"/>
                </a:solidFill>
                <a:latin typeface="Segoe Print" pitchFamily="2" charset="0"/>
              </a:rPr>
              <a:t>Санкції – засоби охорони групових норм. </a:t>
            </a:r>
            <a:r>
              <a:rPr lang="uk-UA" sz="2000" b="1" dirty="0" smtClean="0">
                <a:solidFill>
                  <a:schemeClr val="tx2"/>
                </a:solidFill>
              </a:rPr>
              <a:t/>
            </a:r>
            <a:br>
              <a:rPr lang="uk-UA" sz="2000" b="1" dirty="0" smtClean="0">
                <a:solidFill>
                  <a:schemeClr val="tx2"/>
                </a:solidFill>
              </a:rPr>
            </a:br>
            <a:endParaRPr lang="uk-UA" sz="2000" b="1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uk-UA" sz="2400" b="1" dirty="0" smtClean="0">
                <a:solidFill>
                  <a:srgbClr val="002060"/>
                </a:solidFill>
                <a:latin typeface="Segoe Print" pitchFamily="2" charset="0"/>
              </a:rPr>
              <a:t>   Засоби порицання             </a:t>
            </a:r>
            <a:r>
              <a:rPr lang="uk-UA" sz="2400" b="1" dirty="0" smtClean="0">
                <a:solidFill>
                  <a:srgbClr val="C00000"/>
                </a:solidFill>
                <a:latin typeface="Segoe Print" pitchFamily="2" charset="0"/>
              </a:rPr>
              <a:t>Засоби заохочення</a:t>
            </a:r>
          </a:p>
          <a:p>
            <a:pPr>
              <a:buNone/>
            </a:pPr>
            <a:r>
              <a:rPr lang="uk-UA" sz="2400" b="1" dirty="0" smtClean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  <a:t>        </a:t>
            </a:r>
            <a:r>
              <a:rPr lang="uk-UA" sz="2400" b="1" dirty="0" smtClean="0">
                <a:solidFill>
                  <a:srgbClr val="002060"/>
                </a:solidFill>
                <a:latin typeface="Segoe Print" pitchFamily="2" charset="0"/>
              </a:rPr>
              <a:t>(покарання)                       </a:t>
            </a:r>
            <a:r>
              <a:rPr lang="uk-UA" sz="2400" b="1" dirty="0" smtClean="0">
                <a:solidFill>
                  <a:srgbClr val="C00000"/>
                </a:solidFill>
                <a:latin typeface="Segoe Print" pitchFamily="2" charset="0"/>
              </a:rPr>
              <a:t>(підтримка) </a:t>
            </a:r>
          </a:p>
          <a:p>
            <a:pPr>
              <a:buFont typeface="Wingdings" pitchFamily="2" charset="2"/>
              <a:buNone/>
            </a:pPr>
            <a:r>
              <a:rPr lang="uk-UA" sz="2000" b="1" dirty="0" smtClean="0"/>
              <a:t>           </a:t>
            </a:r>
            <a:r>
              <a:rPr lang="uk-UA" sz="2000" b="1" dirty="0" smtClean="0">
                <a:latin typeface="Segoe Print" pitchFamily="2" charset="0"/>
              </a:rPr>
              <a:t>Попередження                                 Подяка </a:t>
            </a:r>
          </a:p>
          <a:p>
            <a:pPr>
              <a:buFont typeface="Wingdings" pitchFamily="2" charset="2"/>
              <a:buNone/>
            </a:pPr>
            <a:r>
              <a:rPr lang="uk-UA" sz="2000" b="1" dirty="0" smtClean="0">
                <a:latin typeface="Segoe Print" pitchFamily="2" charset="0"/>
              </a:rPr>
              <a:t>          догана                                       оплески </a:t>
            </a:r>
          </a:p>
          <a:p>
            <a:pPr>
              <a:buNone/>
            </a:pPr>
            <a:r>
              <a:rPr lang="uk-UA" sz="2000" b="1" dirty="0" smtClean="0">
                <a:latin typeface="Segoe Print" pitchFamily="2" charset="0"/>
              </a:rPr>
              <a:t>       висміювання                               підтримка                                                                     </a:t>
            </a:r>
          </a:p>
          <a:p>
            <a:pPr>
              <a:buNone/>
            </a:pPr>
            <a:r>
              <a:rPr lang="uk-UA" sz="2000" b="1" dirty="0" smtClean="0">
                <a:latin typeface="Segoe Print" pitchFamily="2" charset="0"/>
              </a:rPr>
              <a:t>    відмова від спілкування             відповідальне доручення </a:t>
            </a:r>
          </a:p>
          <a:p>
            <a:pPr>
              <a:buNone/>
            </a:pPr>
            <a:r>
              <a:rPr lang="uk-UA" sz="2000" b="1" dirty="0" smtClean="0">
                <a:latin typeface="Segoe Print" pitchFamily="2" charset="0"/>
              </a:rPr>
              <a:t>           бойкот                                      премії</a:t>
            </a:r>
          </a:p>
          <a:p>
            <a:pPr>
              <a:buNone/>
            </a:pPr>
            <a:r>
              <a:rPr lang="uk-UA" sz="2000" b="1" dirty="0" smtClean="0">
                <a:latin typeface="Segoe Print" pitchFamily="2" charset="0"/>
              </a:rPr>
              <a:t>    виключення з групи                        пам'ятні подарунки</a:t>
            </a:r>
          </a:p>
          <a:p>
            <a:pPr>
              <a:buNone/>
            </a:pPr>
            <a:endParaRPr lang="ru-RU" sz="2000" b="1" dirty="0">
              <a:latin typeface="Segoe Print" pitchFamily="2" charset="0"/>
            </a:endParaRPr>
          </a:p>
          <a:p>
            <a:pPr>
              <a:buFont typeface="Wingdings" pitchFamily="2" charset="2"/>
              <a:buNone/>
            </a:pPr>
            <a:r>
              <a:rPr lang="ru-RU" sz="2000" b="1" dirty="0" smtClean="0">
                <a:latin typeface="Segoe Print" pitchFamily="2" charset="0"/>
              </a:rPr>
              <a:t>   </a:t>
            </a:r>
            <a:endParaRPr lang="ru-RU" sz="2000" b="1" dirty="0">
              <a:latin typeface="Segoe Print" pitchFamily="2" charset="0"/>
            </a:endParaRPr>
          </a:p>
        </p:txBody>
      </p:sp>
      <p:sp>
        <p:nvSpPr>
          <p:cNvPr id="88070" name="Line 6"/>
          <p:cNvSpPr>
            <a:spLocks noChangeShapeType="1"/>
          </p:cNvSpPr>
          <p:nvPr/>
        </p:nvSpPr>
        <p:spPr bwMode="auto">
          <a:xfrm flipH="1">
            <a:off x="2786742" y="1930256"/>
            <a:ext cx="1364343" cy="369601"/>
          </a:xfrm>
          <a:prstGeom prst="line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 dirty="0"/>
          </a:p>
        </p:txBody>
      </p:sp>
      <p:sp>
        <p:nvSpPr>
          <p:cNvPr id="88071" name="Line 7"/>
          <p:cNvSpPr>
            <a:spLocks noChangeShapeType="1"/>
          </p:cNvSpPr>
          <p:nvPr/>
        </p:nvSpPr>
        <p:spPr bwMode="auto">
          <a:xfrm>
            <a:off x="5188858" y="1930257"/>
            <a:ext cx="1088571" cy="386268"/>
          </a:xfrm>
          <a:prstGeom prst="line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64129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6CD533-67FD-4D92-9AB5-7D3BEA8F1B03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pic>
        <p:nvPicPr>
          <p:cNvPr id="5" name="Рисунок 4" descr="http://mastertorrent.com/media/images/476540.jpg">
            <a:hlinkClick r:id="rId2" action="ppaction://hlinkfile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563" y="219940"/>
            <a:ext cx="4045529" cy="2781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http://gorodnews.ru/news/img/thumb.php?id=2697.jpg&amp;w=700">
            <a:hlinkClick r:id="rId4" action="ppaction://hlinkfile"/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2" r="20630" b="5971"/>
          <a:stretch/>
        </p:blipFill>
        <p:spPr bwMode="auto">
          <a:xfrm>
            <a:off x="408708" y="219940"/>
            <a:ext cx="3740728" cy="28782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http://young.rzd.ru/dbmm/images/41/4080/4397551">
            <a:hlinkClick r:id="rId6" action="ppaction://hlinkfile"/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45" y="3477494"/>
            <a:ext cx="3983181" cy="28817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http://www.n-rodionova.ru/wp-content/uploads/2013/03/prosto_tak.jpg">
            <a:hlinkClick r:id="rId8" action="ppaction://hlinkfile"/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3429000"/>
            <a:ext cx="3926032" cy="30410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25127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5596" y="475961"/>
            <a:ext cx="5661314" cy="1325563"/>
          </a:xfrm>
        </p:spPr>
        <p:txBody>
          <a:bodyPr/>
          <a:lstStyle/>
          <a:p>
            <a:r>
              <a:rPr lang="uk-UA" sz="5400" b="1" dirty="0" smtClean="0">
                <a:solidFill>
                  <a:schemeClr val="accent5">
                    <a:lumMod val="75000"/>
                  </a:schemeClr>
                </a:solidFill>
                <a:latin typeface="Mistral" pitchFamily="66" charset="0"/>
              </a:rPr>
              <a:t> Джерела </a:t>
            </a:r>
            <a:r>
              <a:rPr lang="uk-UA" sz="5400" b="1" dirty="0">
                <a:solidFill>
                  <a:schemeClr val="accent5">
                    <a:lumMod val="75000"/>
                  </a:schemeClr>
                </a:solidFill>
                <a:latin typeface="Mistral" pitchFamily="66" charset="0"/>
              </a:rPr>
              <a:t>інформації:</a:t>
            </a:r>
            <a:endParaRPr lang="uk-UA" sz="5400" dirty="0">
              <a:solidFill>
                <a:schemeClr val="accent5">
                  <a:lumMod val="75000"/>
                </a:schemeClr>
              </a:solidFill>
              <a:latin typeface="Mistral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232" y="2743092"/>
            <a:ext cx="7886700" cy="3366762"/>
          </a:xfrm>
        </p:spPr>
        <p:txBody>
          <a:bodyPr/>
          <a:lstStyle/>
          <a:p>
            <a:r>
              <a:rPr lang="ru-RU" sz="1800" u="sng" dirty="0">
                <a:hlinkClick r:id="rId4"/>
              </a:rPr>
              <a:t>http://narod.ru/disk/start/24.dl7sg-narod.yandex.ru/45753149001/h7ad7d0c6b97767b0c640fc64ef98990a/Kanikuly.v.Prostokvashino.1980.DVDRip.Kinomagija.avi</a:t>
            </a:r>
            <a:endParaRPr lang="uk-UA" sz="1800" dirty="0"/>
          </a:p>
          <a:p>
            <a:r>
              <a:rPr lang="ru-RU" sz="1800" u="sng" dirty="0">
                <a:hlinkClick r:id="rId5"/>
              </a:rPr>
              <a:t>http://</a:t>
            </a:r>
            <a:r>
              <a:rPr lang="ru-RU" sz="1800" u="sng" dirty="0" smtClean="0">
                <a:hlinkClick r:id="rId5"/>
              </a:rPr>
              <a:t>narod.ru/disk/start/39.dl24se-narod.yandex.ru/45827040001/h7ad7d0c6b97767b0c640fc64ef98990a/Zima.v.Prostokvashino.1984.DVDRip.Kinomagija.avi</a:t>
            </a:r>
            <a:endParaRPr lang="ru-RU" sz="1800" u="sng" dirty="0" smtClean="0"/>
          </a:p>
          <a:p>
            <a:pPr lvl="0"/>
            <a:r>
              <a:rPr lang="ru-RU" sz="1800" u="sng" dirty="0" smtClean="0">
                <a:hlinkClick r:id="rId6"/>
              </a:rPr>
              <a:t>http</a:t>
            </a:r>
            <a:r>
              <a:rPr lang="uk-UA" sz="1800" u="sng" dirty="0">
                <a:hlinkClick r:id="rId6"/>
              </a:rPr>
              <a:t>://</a:t>
            </a:r>
            <a:r>
              <a:rPr lang="ru-RU" sz="1800" u="sng" dirty="0">
                <a:hlinkClick r:id="rId6"/>
              </a:rPr>
              <a:t>www</a:t>
            </a:r>
            <a:r>
              <a:rPr lang="uk-UA" sz="1800" u="sng" dirty="0">
                <a:hlinkClick r:id="rId6"/>
              </a:rPr>
              <a:t>.</a:t>
            </a:r>
            <a:r>
              <a:rPr lang="ru-RU" sz="1800" u="sng" dirty="0">
                <a:hlinkClick r:id="rId6"/>
              </a:rPr>
              <a:t>myshared</a:t>
            </a:r>
            <a:r>
              <a:rPr lang="uk-UA" sz="1800" u="sng" dirty="0">
                <a:hlinkClick r:id="rId6"/>
              </a:rPr>
              <a:t>.</a:t>
            </a:r>
            <a:r>
              <a:rPr lang="ru-RU" sz="1800" u="sng" dirty="0">
                <a:hlinkClick r:id="rId6"/>
              </a:rPr>
              <a:t>ru</a:t>
            </a:r>
            <a:r>
              <a:rPr lang="uk-UA" sz="1800" u="sng" dirty="0">
                <a:hlinkClick r:id="rId6"/>
              </a:rPr>
              <a:t>/</a:t>
            </a:r>
            <a:r>
              <a:rPr lang="ru-RU" sz="1800" u="sng" dirty="0">
                <a:hlinkClick r:id="rId6"/>
              </a:rPr>
              <a:t>theme</a:t>
            </a:r>
            <a:r>
              <a:rPr lang="uk-UA" sz="1800" u="sng" dirty="0">
                <a:hlinkClick r:id="rId6"/>
              </a:rPr>
              <a:t>/</a:t>
            </a:r>
            <a:r>
              <a:rPr lang="ru-RU" sz="1800" u="sng" dirty="0">
                <a:hlinkClick r:id="rId6"/>
              </a:rPr>
              <a:t>prezentatsiya</a:t>
            </a:r>
            <a:r>
              <a:rPr lang="uk-UA" sz="1800" u="sng" dirty="0">
                <a:hlinkClick r:id="rId6"/>
              </a:rPr>
              <a:t>-</a:t>
            </a:r>
            <a:r>
              <a:rPr lang="ru-RU" sz="1800" u="sng" dirty="0">
                <a:hlinkClick r:id="rId6"/>
              </a:rPr>
              <a:t>otnosheniya</a:t>
            </a:r>
            <a:r>
              <a:rPr lang="uk-UA" sz="1800" u="sng" dirty="0">
                <a:hlinkClick r:id="rId6"/>
              </a:rPr>
              <a:t>/7/</a:t>
            </a:r>
            <a:endParaRPr lang="uk-UA" sz="1800" dirty="0"/>
          </a:p>
          <a:p>
            <a:pPr lvl="0"/>
            <a:r>
              <a:rPr lang="ru-RU" sz="1800" u="sng" dirty="0">
                <a:hlinkClick r:id="rId7"/>
              </a:rPr>
              <a:t>http</a:t>
            </a:r>
            <a:r>
              <a:rPr lang="uk-UA" sz="1800" u="sng" dirty="0">
                <a:hlinkClick r:id="rId7"/>
              </a:rPr>
              <a:t>://</a:t>
            </a:r>
            <a:r>
              <a:rPr lang="ru-RU" sz="1800" u="sng" dirty="0">
                <a:hlinkClick r:id="rId7"/>
              </a:rPr>
              <a:t>urokimatematiki</a:t>
            </a:r>
            <a:r>
              <a:rPr lang="uk-UA" sz="1800" u="sng" dirty="0">
                <a:hlinkClick r:id="rId7"/>
              </a:rPr>
              <a:t>.</a:t>
            </a:r>
            <a:r>
              <a:rPr lang="ru-RU" sz="1800" u="sng" dirty="0">
                <a:hlinkClick r:id="rId7"/>
              </a:rPr>
              <a:t>ru</a:t>
            </a:r>
            <a:r>
              <a:rPr lang="uk-UA" sz="1800" u="sng" dirty="0">
                <a:hlinkClick r:id="rId7"/>
              </a:rPr>
              <a:t>/</a:t>
            </a:r>
            <a:r>
              <a:rPr lang="ru-RU" sz="1800" u="sng" dirty="0">
                <a:hlinkClick r:id="rId7"/>
              </a:rPr>
              <a:t>prezentazii</a:t>
            </a:r>
            <a:r>
              <a:rPr lang="uk-UA" sz="1800" u="sng" dirty="0">
                <a:hlinkClick r:id="rId7"/>
              </a:rPr>
              <a:t>6</a:t>
            </a:r>
            <a:r>
              <a:rPr lang="ru-RU" sz="1800" u="sng" dirty="0">
                <a:hlinkClick r:id="rId7"/>
              </a:rPr>
              <a:t>klass</a:t>
            </a:r>
            <a:r>
              <a:rPr lang="uk-UA" sz="1800" u="sng" dirty="0">
                <a:hlinkClick r:id="rId7"/>
              </a:rPr>
              <a:t>/</a:t>
            </a:r>
            <a:r>
              <a:rPr lang="ru-RU" sz="1800" u="sng" dirty="0">
                <a:hlinkClick r:id="rId7"/>
              </a:rPr>
              <a:t>item</a:t>
            </a:r>
            <a:r>
              <a:rPr lang="uk-UA" sz="1800" u="sng" dirty="0">
                <a:hlinkClick r:id="rId7"/>
              </a:rPr>
              <a:t>/331-</a:t>
            </a:r>
            <a:r>
              <a:rPr lang="ru-RU" sz="1800" u="sng" dirty="0">
                <a:hlinkClick r:id="rId7"/>
              </a:rPr>
              <a:t>prezentacija</a:t>
            </a:r>
            <a:r>
              <a:rPr lang="uk-UA" sz="1800" u="sng" dirty="0">
                <a:hlinkClick r:id="rId7"/>
              </a:rPr>
              <a:t>_</a:t>
            </a:r>
            <a:r>
              <a:rPr lang="ru-RU" sz="1800" u="sng" dirty="0">
                <a:hlinkClick r:id="rId7"/>
              </a:rPr>
              <a:t>otnoshenija</a:t>
            </a:r>
            <a:r>
              <a:rPr lang="uk-UA" sz="1800" u="sng" dirty="0">
                <a:hlinkClick r:id="rId7"/>
              </a:rPr>
              <a:t>.</a:t>
            </a:r>
            <a:r>
              <a:rPr lang="ru-RU" sz="1800" u="sng" dirty="0">
                <a:hlinkClick r:id="rId7"/>
              </a:rPr>
              <a:t>html</a:t>
            </a:r>
            <a:endParaRPr lang="uk-UA" sz="1800" dirty="0"/>
          </a:p>
          <a:p>
            <a:pPr lvl="0"/>
            <a:r>
              <a:rPr lang="ru-RU" sz="1800" u="sng" dirty="0">
                <a:hlinkClick r:id="rId8"/>
              </a:rPr>
              <a:t>http</a:t>
            </a:r>
            <a:r>
              <a:rPr lang="uk-UA" sz="1800" u="sng" dirty="0">
                <a:hlinkClick r:id="rId8"/>
              </a:rPr>
              <a:t>://</a:t>
            </a:r>
            <a:r>
              <a:rPr lang="ru-RU" sz="1800" u="sng" dirty="0">
                <a:hlinkClick r:id="rId8"/>
              </a:rPr>
              <a:t>primer</a:t>
            </a:r>
            <a:r>
              <a:rPr lang="uk-UA" sz="1800" u="sng" dirty="0">
                <a:hlinkClick r:id="rId8"/>
              </a:rPr>
              <a:t>-</a:t>
            </a:r>
            <a:r>
              <a:rPr lang="ru-RU" sz="1800" u="sng" dirty="0">
                <a:hlinkClick r:id="rId8"/>
              </a:rPr>
              <a:t>gost</a:t>
            </a:r>
            <a:r>
              <a:rPr lang="uk-UA" sz="1800" u="sng" dirty="0">
                <a:hlinkClick r:id="rId8"/>
              </a:rPr>
              <a:t>.</a:t>
            </a:r>
            <a:r>
              <a:rPr lang="ru-RU" sz="1800" u="sng" dirty="0">
                <a:hlinkClick r:id="rId8"/>
              </a:rPr>
              <a:t>ru</a:t>
            </a:r>
            <a:r>
              <a:rPr lang="uk-UA" sz="1800" u="sng" dirty="0">
                <a:hlinkClick r:id="rId8"/>
              </a:rPr>
              <a:t>/</a:t>
            </a:r>
            <a:r>
              <a:rPr lang="ru-RU" sz="1800" u="sng" dirty="0">
                <a:hlinkClick r:id="rId8"/>
              </a:rPr>
              <a:t>prezentatsii</a:t>
            </a:r>
            <a:r>
              <a:rPr lang="uk-UA" sz="1800" u="sng" dirty="0">
                <a:hlinkClick r:id="rId8"/>
              </a:rPr>
              <a:t>-</a:t>
            </a:r>
            <a:r>
              <a:rPr lang="ru-RU" sz="1800" u="sng" dirty="0">
                <a:hlinkClick r:id="rId8"/>
              </a:rPr>
              <a:t>mezhlichnostnie</a:t>
            </a:r>
            <a:r>
              <a:rPr lang="uk-UA" sz="1800" u="sng" dirty="0">
                <a:hlinkClick r:id="rId8"/>
              </a:rPr>
              <a:t>-</a:t>
            </a:r>
            <a:r>
              <a:rPr lang="ru-RU" sz="1800" u="sng" dirty="0">
                <a:hlinkClick r:id="rId8"/>
              </a:rPr>
              <a:t>otnosheniya</a:t>
            </a:r>
            <a:r>
              <a:rPr lang="uk-UA" sz="1800" u="sng" dirty="0">
                <a:hlinkClick r:id="rId8"/>
              </a:rPr>
              <a:t>.</a:t>
            </a:r>
            <a:r>
              <a:rPr lang="ru-RU" sz="1800" u="sng" dirty="0">
                <a:hlinkClick r:id="rId8"/>
              </a:rPr>
              <a:t>html</a:t>
            </a:r>
            <a:endParaRPr lang="uk-UA" sz="1800" dirty="0"/>
          </a:p>
          <a:p>
            <a:endParaRPr lang="uk-UA" dirty="0"/>
          </a:p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6CD533-67FD-4D92-9AB5-7D3BEA8F1B03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pic>
        <p:nvPicPr>
          <p:cNvPr id="5" name="Рисунок 4" descr="http://down-house.ru/uploads/images/00/95/78/2011/10/03/15feb5c397a88cf7e0c3b0ed648dff.jpg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64" y="311724"/>
            <a:ext cx="2565183" cy="2223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1826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592" y="190789"/>
            <a:ext cx="5093281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2400" b="1" dirty="0" smtClean="0">
                <a:latin typeface="Segoe Print" pitchFamily="2" charset="0"/>
              </a:rPr>
              <a:t>Одного холодного зимового дня стадо дикобразів лягло тісною кучею, щоб зігриться та не змерзнути. Але раптом вони відчули уколи голок. Вони  відсунулись, але, змерзнув, знову потрапили у незручний стан. Так вони металися від однієї крайності до другої, поки не лягли на такій відстані, щоб не відчувати холод, але і не заважати один одному.</a:t>
            </a:r>
            <a:endParaRPr lang="uk-UA" sz="2400" b="1" dirty="0">
              <a:latin typeface="Segoe Print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264" y="4754710"/>
            <a:ext cx="460100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uk-UA" b="1" dirty="0" smtClean="0">
                <a:latin typeface="Segoe Print" pitchFamily="2" charset="0"/>
              </a:rPr>
              <a:t>У чому задум притчі?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uk-UA" b="1" dirty="0" smtClean="0">
                <a:latin typeface="Segoe Print" pitchFamily="2" charset="0"/>
              </a:rPr>
              <a:t>Чому вона навчає?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uk-UA" b="1" dirty="0" smtClean="0">
                <a:latin typeface="Segoe Print" pitchFamily="2" charset="0"/>
              </a:rPr>
              <a:t>Якими повинні бути взаємовідносини між людьми?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uk-UA" b="1" dirty="0" smtClean="0">
                <a:latin typeface="Segoe Print" pitchFamily="2" charset="0"/>
              </a:rPr>
              <a:t>Чи завжди люди знаходять відстань, щоб враховувались інтереси кожного?</a:t>
            </a:r>
            <a:endParaRPr lang="uk-UA" b="1" dirty="0">
              <a:latin typeface="Segoe Print" pitchFamily="2" charset="0"/>
            </a:endParaRPr>
          </a:p>
        </p:txBody>
      </p:sp>
      <p:pic>
        <p:nvPicPr>
          <p:cNvPr id="4" name="Рисунок 3" descr="http://www.graycell.ru/picture/big/dikobraz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079" y="3749206"/>
            <a:ext cx="2302885" cy="1776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http://www.zoogeo365.ru/images/public/20101116/indijskij_dikoobraz_big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95" t="8668" r="11630" b="23240"/>
          <a:stretch/>
        </p:blipFill>
        <p:spPr bwMode="auto">
          <a:xfrm>
            <a:off x="6073479" y="2247899"/>
            <a:ext cx="2812475" cy="1995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http://forum.tabut.net/uploads/monthly_10_2008/post-5895-122431989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896" y="4242955"/>
            <a:ext cx="2603788" cy="23518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http://www.zoopicture.ru/assets/2011/12/4146573932_1c673c1a7e.jp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445" y="138546"/>
            <a:ext cx="3241964" cy="2137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878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366656" y="83127"/>
            <a:ext cx="5708073" cy="2147454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uk-UA" b="1" dirty="0" smtClean="0">
                <a:solidFill>
                  <a:srgbClr val="A40000"/>
                </a:solidFill>
                <a:latin typeface="Segoe Print" pitchFamily="2" charset="0"/>
              </a:rPr>
              <a:t>Я прийшов у цей світ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uk-UA" dirty="0" smtClean="0">
                <a:solidFill>
                  <a:sysClr val="windowText" lastClr="000000"/>
                </a:solidFill>
                <a:latin typeface="Segoe Print" pitchFamily="2" charset="0"/>
              </a:rPr>
              <a:t>не для того, щоб виправдовувати твої надії,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uk-UA" dirty="0" smtClean="0">
                <a:solidFill>
                  <a:sysClr val="windowText" lastClr="000000"/>
                </a:solidFill>
                <a:latin typeface="Segoe Print" pitchFamily="2" charset="0"/>
              </a:rPr>
              <a:t>не для того, щоб відповідати твоїм вимогам,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uk-UA" dirty="0" smtClean="0">
                <a:solidFill>
                  <a:sysClr val="windowText" lastClr="000000"/>
                </a:solidFill>
                <a:latin typeface="Segoe Print" pitchFamily="2" charset="0"/>
              </a:rPr>
              <a:t>не для того, щоб відповідати твоїм очікуванням</a:t>
            </a:r>
            <a:endParaRPr lang="uk-UA" dirty="0">
              <a:solidFill>
                <a:sysClr val="windowText" lastClr="000000"/>
              </a:solidFill>
              <a:latin typeface="Segoe Print" pitchFamily="2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0" y="1786718"/>
            <a:ext cx="6456219" cy="2134118"/>
          </a:xfrm>
          <a:prstGeom prst="ellipse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  <a:buFontTx/>
              <a:buNone/>
            </a:pPr>
            <a:endParaRPr lang="ru-RU" b="1" dirty="0" smtClean="0">
              <a:solidFill>
                <a:sysClr val="windowText" lastClr="000000"/>
              </a:solidFill>
              <a:latin typeface="Segoe Print" pitchFamily="2" charset="0"/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uk-UA" b="1" dirty="0" smtClean="0">
              <a:solidFill>
                <a:srgbClr val="C00000"/>
              </a:solidFill>
              <a:latin typeface="Segoe Print" pitchFamily="2" charset="0"/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uk-UA" b="1" dirty="0" smtClean="0">
                <a:solidFill>
                  <a:srgbClr val="C00000"/>
                </a:solidFill>
                <a:latin typeface="Segoe Print" pitchFamily="2" charset="0"/>
              </a:rPr>
              <a:t> Ти також прийшов у цей світ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uk-UA" dirty="0" smtClean="0">
                <a:solidFill>
                  <a:sysClr val="windowText" lastClr="000000"/>
                </a:solidFill>
                <a:latin typeface="Segoe Print" pitchFamily="2" charset="0"/>
              </a:rPr>
              <a:t>не для того, щоб відповідати моїм очікуванням,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uk-UA" dirty="0" smtClean="0">
                <a:solidFill>
                  <a:sysClr val="windowText" lastClr="000000"/>
                </a:solidFill>
                <a:latin typeface="Segoe Print" pitchFamily="2" charset="0"/>
              </a:rPr>
              <a:t>не для того, щоб відповідати моїм вимогам,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uk-UA" dirty="0" smtClean="0">
                <a:solidFill>
                  <a:sysClr val="windowText" lastClr="000000"/>
                </a:solidFill>
                <a:latin typeface="Segoe Print" pitchFamily="2" charset="0"/>
              </a:rPr>
              <a:t>не для того, щоб виправдовувати мої надії.</a:t>
            </a:r>
          </a:p>
          <a:p>
            <a:pPr algn="ctr"/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83887" y="5806853"/>
            <a:ext cx="5965538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algn="ctr">
              <a:lnSpc>
                <a:spcPct val="80000"/>
              </a:lnSpc>
              <a:spcBef>
                <a:spcPts val="1000"/>
              </a:spcBef>
            </a:pPr>
            <a:r>
              <a:rPr lang="uk-UA" sz="2800" dirty="0" smtClean="0">
                <a:solidFill>
                  <a:sysClr val="windowText" lastClr="000000"/>
                </a:solidFill>
                <a:latin typeface="Segoe Print" pitchFamily="2" charset="0"/>
                <a:cs typeface="+mn-cs"/>
              </a:rPr>
              <a:t>А якщо ні - то нічого не вдієш</a:t>
            </a:r>
            <a:endParaRPr lang="uk-UA" sz="2800" dirty="0">
              <a:solidFill>
                <a:sysClr val="windowText" lastClr="000000"/>
              </a:solidFill>
              <a:latin typeface="Segoe Print" pitchFamily="2" charset="0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1672" y="4155846"/>
            <a:ext cx="7966364" cy="1148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uk-UA" sz="2800" b="1" dirty="0" smtClean="0">
                <a:solidFill>
                  <a:srgbClr val="800000"/>
                </a:solidFill>
                <a:latin typeface="Segoe Print" pitchFamily="2" charset="0"/>
                <a:cs typeface="+mn-cs"/>
              </a:rPr>
              <a:t>Тому що я - це я, а ти - це ти.</a:t>
            </a:r>
          </a:p>
          <a:p>
            <a:pPr lvl="0" algn="ctr">
              <a:lnSpc>
                <a:spcPct val="80000"/>
              </a:lnSpc>
            </a:pPr>
            <a:r>
              <a:rPr lang="uk-UA" sz="2800" b="1" dirty="0" smtClean="0">
                <a:solidFill>
                  <a:srgbClr val="800000"/>
                </a:solidFill>
                <a:latin typeface="Segoe Print" pitchFamily="2" charset="0"/>
                <a:cs typeface="+mn-cs"/>
              </a:rPr>
              <a:t>Але якщо ми зустрілись та зрозуміли один одного - то це чудово!</a:t>
            </a:r>
            <a:endParaRPr lang="uk-UA" sz="2800" b="1" dirty="0">
              <a:solidFill>
                <a:srgbClr val="800000"/>
              </a:solidFill>
              <a:latin typeface="Segoe Print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925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6534703" y="2260171"/>
            <a:ext cx="190004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Print" pitchFamily="2" charset="0"/>
              </a:rPr>
              <a:t>роз'єднують</a:t>
            </a:r>
          </a:p>
          <a:p>
            <a:pPr>
              <a:defRPr/>
            </a:pP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                                    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462" name="TextBox 6"/>
          <p:cNvSpPr txBox="1">
            <a:spLocks noChangeArrowheads="1"/>
          </p:cNvSpPr>
          <p:nvPr/>
        </p:nvSpPr>
        <p:spPr bwMode="auto">
          <a:xfrm>
            <a:off x="366062" y="4652509"/>
            <a:ext cx="36123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sz="2800" dirty="0" smtClean="0">
              <a:solidFill>
                <a:srgbClr val="C00000"/>
              </a:solidFill>
            </a:endParaRPr>
          </a:p>
          <a:p>
            <a:pPr eaLnBrk="1" hangingPunct="1"/>
            <a:endParaRPr lang="ru-RU" sz="2800" dirty="0">
              <a:solidFill>
                <a:srgbClr val="C00000"/>
              </a:solidFill>
            </a:endParaRPr>
          </a:p>
          <a:p>
            <a:pPr algn="ctr" eaLnBrk="1" hangingPunct="1"/>
            <a:r>
              <a:rPr lang="uk-UA" sz="2400" b="1" dirty="0" smtClean="0">
                <a:solidFill>
                  <a:srgbClr val="FF3300"/>
                </a:solidFill>
                <a:latin typeface="Segoe Print" pitchFamily="2" charset="0"/>
              </a:rPr>
              <a:t>привабливість</a:t>
            </a:r>
            <a:endParaRPr lang="uk-UA" sz="2400" b="1" dirty="0">
              <a:solidFill>
                <a:srgbClr val="FF3300"/>
              </a:solidFill>
              <a:latin typeface="Segoe Print" pitchFamily="2" charset="0"/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467422" y="2773471"/>
            <a:ext cx="3103968" cy="996848"/>
          </a:xfrm>
          <a:prstGeom prst="cloudCallout">
            <a:avLst>
              <a:gd name="adj1" fmla="val 71248"/>
              <a:gd name="adj2" fmla="val -104533"/>
            </a:avLst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8" name="Выноска-облако 7"/>
          <p:cNvSpPr/>
          <p:nvPr/>
        </p:nvSpPr>
        <p:spPr>
          <a:xfrm>
            <a:off x="5545015" y="2668491"/>
            <a:ext cx="3470031" cy="1030021"/>
          </a:xfrm>
          <a:prstGeom prst="cloudCallout">
            <a:avLst>
              <a:gd name="adj1" fmla="val -82071"/>
              <a:gd name="adj2" fmla="val -97713"/>
            </a:avLst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b="1" dirty="0" smtClean="0">
              <a:solidFill>
                <a:prstClr val="black">
                  <a:lumMod val="95000"/>
                  <a:lumOff val="5000"/>
                </a:prstClr>
              </a:solidFill>
            </a:endParaRPr>
          </a:p>
          <a:p>
            <a:pPr lvl="0" algn="ctr"/>
            <a:r>
              <a:rPr lang="uk-UA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Segoe Print" pitchFamily="2" charset="0"/>
              </a:rPr>
              <a:t>негативні</a:t>
            </a:r>
          </a:p>
          <a:p>
            <a:pPr algn="ctr"/>
            <a:endParaRPr lang="uk-UA" dirty="0"/>
          </a:p>
        </p:txBody>
      </p:sp>
      <p:sp>
        <p:nvSpPr>
          <p:cNvPr id="11" name="TextBox 10"/>
          <p:cNvSpPr txBox="1"/>
          <p:nvPr/>
        </p:nvSpPr>
        <p:spPr>
          <a:xfrm>
            <a:off x="3724338" y="1593940"/>
            <a:ext cx="1560042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36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почуття</a:t>
            </a:r>
            <a:endParaRPr lang="uk-UA" sz="36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38422" y="3686788"/>
            <a:ext cx="28648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rgbClr val="C00000"/>
                </a:solidFill>
                <a:effectLst>
                  <a:reflection blurRad="6350" stA="55000" endA="50" endPos="85000" dist="29997" dir="5400000" sy="-100000" algn="bl" rotWithShape="0"/>
                </a:effectLst>
                <a:latin typeface="Segoe Print" pitchFamily="2" charset="0"/>
              </a:rPr>
              <a:t>викликають</a:t>
            </a:r>
            <a:endParaRPr lang="uk-UA" sz="3200" dirty="0">
              <a:solidFill>
                <a:srgbClr val="C00000"/>
              </a:solidFill>
              <a:effectLst>
                <a:reflection blurRad="6350" stA="55000" endA="50" endPos="85000" dist="29997" dir="5400000" sy="-100000" algn="bl" rotWithShape="0"/>
              </a:effectLst>
              <a:latin typeface="Segoe Print" pitchFamily="2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16685" y="3049745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Segoe Print" pitchFamily="2" charset="0"/>
              </a:rPr>
              <a:t>позитивні</a:t>
            </a:r>
            <a:r>
              <a:rPr lang="ru-RU" b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 </a:t>
            </a:r>
            <a:endParaRPr lang="uk-UA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618135" y="133527"/>
            <a:ext cx="5615354" cy="121571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 algn="ctr">
              <a:lnSpc>
                <a:spcPct val="90000"/>
              </a:lnSpc>
              <a:defRPr/>
            </a:pPr>
            <a:r>
              <a:rPr lang="uk-UA" sz="4000" b="1" cap="all" dirty="0" smtClean="0">
                <a:ln w="0"/>
                <a:solidFill>
                  <a:srgbClr val="CC5D12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  <a:ea typeface="+mj-ea"/>
                <a:cs typeface="+mj-cs"/>
              </a:rPr>
              <a:t>Основа спілкування</a:t>
            </a:r>
          </a:p>
          <a:p>
            <a:pPr lvl="0" algn="ctr">
              <a:lnSpc>
                <a:spcPct val="90000"/>
              </a:lnSpc>
              <a:defRPr/>
            </a:pPr>
            <a:r>
              <a:rPr lang="uk-UA" sz="4000" b="1" cap="all" dirty="0" smtClean="0">
                <a:ln w="0"/>
                <a:solidFill>
                  <a:srgbClr val="CC5D12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  <a:ea typeface="+mj-ea"/>
                <a:cs typeface="+mj-cs"/>
              </a:rPr>
              <a:t>Та відносин</a:t>
            </a:r>
            <a:endParaRPr lang="uk-UA" sz="4000" b="1" cap="all" dirty="0">
              <a:ln w="0"/>
              <a:solidFill>
                <a:srgbClr val="CC5D12"/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36535" y="2424947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Segoe Print" pitchFamily="2" charset="0"/>
              </a:rPr>
              <a:t>об'єднують</a:t>
            </a:r>
            <a:endParaRPr lang="uk-UA" b="1" dirty="0">
              <a:latin typeface="Segoe Print" pitchFamily="2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43024" y="5433278"/>
            <a:ext cx="31091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prstClr val="black"/>
                </a:solidFill>
                <a:latin typeface="Segoe Print" pitchFamily="2" charset="0"/>
              </a:rPr>
              <a:t>відторгнення</a:t>
            </a:r>
            <a:r>
              <a:rPr lang="ru-RU" sz="2400" b="1" dirty="0" smtClean="0">
                <a:solidFill>
                  <a:prstClr val="black"/>
                </a:solidFill>
                <a:latin typeface="Segoe Print" pitchFamily="2" charset="0"/>
              </a:rPr>
              <a:t>, </a:t>
            </a:r>
            <a:r>
              <a:rPr lang="ru-RU" sz="2400" b="1" dirty="0">
                <a:solidFill>
                  <a:prstClr val="black"/>
                </a:solidFill>
                <a:latin typeface="Segoe Print" pitchFamily="2" charset="0"/>
              </a:rPr>
              <a:t>неприязнь </a:t>
            </a:r>
            <a:endParaRPr lang="uk-UA" dirty="0">
              <a:latin typeface="Segoe Print" pitchFamily="2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923681" y="4297356"/>
            <a:ext cx="27478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uk-UA" sz="48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Mistral" pitchFamily="66" charset="0"/>
                <a:cs typeface="+mn-cs"/>
              </a:rPr>
              <a:t>Антипатію</a:t>
            </a:r>
            <a:endParaRPr lang="uk-UA" sz="4800" b="1" dirty="0">
              <a:solidFill>
                <a:prstClr val="black">
                  <a:lumMod val="95000"/>
                  <a:lumOff val="5000"/>
                </a:prstClr>
              </a:solidFill>
              <a:latin typeface="Mistral" pitchFamily="66" charset="0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20615" y="4281379"/>
            <a:ext cx="24224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4800" b="1" dirty="0" smtClean="0">
                <a:solidFill>
                  <a:srgbClr val="FF3300"/>
                </a:solidFill>
                <a:latin typeface="Mistral" pitchFamily="66" charset="0"/>
              </a:rPr>
              <a:t>Симпатію</a:t>
            </a:r>
            <a:endParaRPr lang="uk-UA" sz="4800" dirty="0">
              <a:solidFill>
                <a:prstClr val="black"/>
              </a:solidFill>
              <a:latin typeface="Mistral" pitchFamily="66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2295955" y="4161692"/>
            <a:ext cx="1025666" cy="281354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650525" y="4161692"/>
            <a:ext cx="989685" cy="401041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3634153" y="3411277"/>
            <a:ext cx="660482" cy="320795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>
            <a:off x="4794738" y="3411277"/>
            <a:ext cx="750277" cy="275511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157" y="480785"/>
            <a:ext cx="2305050" cy="1685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68" y="337385"/>
            <a:ext cx="1679575" cy="20875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176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7855" y="687627"/>
            <a:ext cx="8925450" cy="1084788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uk-UA" sz="6600" b="1" dirty="0" smtClean="0">
                <a:solidFill>
                  <a:srgbClr val="FE0000"/>
                </a:solidFill>
                <a:latin typeface="Mistral" pitchFamily="66" charset="0"/>
              </a:rPr>
              <a:t>Міжособисті  стосунки </a:t>
            </a:r>
            <a:r>
              <a:rPr lang="ru-RU" sz="2400" dirty="0" smtClean="0">
                <a:latin typeface="Segoe Print" pitchFamily="2" charset="0"/>
              </a:rPr>
              <a:t>– </a:t>
            </a:r>
            <a:br>
              <a:rPr lang="ru-RU" sz="2400" dirty="0" smtClean="0">
                <a:latin typeface="Segoe Print" pitchFamily="2" charset="0"/>
              </a:rPr>
            </a:br>
            <a:r>
              <a:rPr lang="uk-UA" sz="2000" b="1" dirty="0" smtClean="0">
                <a:latin typeface="Segoe Print" pitchFamily="2" charset="0"/>
              </a:rPr>
              <a:t>особливий зв'язок людини з оточуючими, </a:t>
            </a:r>
            <a:br>
              <a:rPr lang="uk-UA" sz="2000" b="1" dirty="0" smtClean="0">
                <a:latin typeface="Segoe Print" pitchFamily="2" charset="0"/>
              </a:rPr>
            </a:br>
            <a:r>
              <a:rPr lang="uk-UA" sz="2000" b="1" dirty="0" smtClean="0">
                <a:latin typeface="Segoe Print" pitchFamily="2" charset="0"/>
              </a:rPr>
              <a:t>взаємозв'язки між людьми </a:t>
            </a:r>
            <a:br>
              <a:rPr lang="uk-UA" sz="2000" b="1" dirty="0" smtClean="0">
                <a:latin typeface="Segoe Print" pitchFamily="2" charset="0"/>
              </a:rPr>
            </a:br>
            <a:r>
              <a:rPr lang="uk-UA" sz="2000" b="1" dirty="0" smtClean="0">
                <a:latin typeface="Segoe Print" pitchFamily="2" charset="0"/>
              </a:rPr>
              <a:t>у процесі  </a:t>
            </a:r>
            <a:br>
              <a:rPr lang="uk-UA" sz="2000" b="1" dirty="0" smtClean="0">
                <a:latin typeface="Segoe Print" pitchFamily="2" charset="0"/>
              </a:rPr>
            </a:br>
            <a:r>
              <a:rPr lang="uk-UA" sz="2000" b="1" dirty="0" smtClean="0">
                <a:latin typeface="Segoe Print" pitchFamily="2" charset="0"/>
              </a:rPr>
              <a:t>діяльності  </a:t>
            </a:r>
            <a:br>
              <a:rPr lang="uk-UA" sz="2000" b="1" dirty="0" smtClean="0">
                <a:latin typeface="Segoe Print" pitchFamily="2" charset="0"/>
              </a:rPr>
            </a:br>
            <a:r>
              <a:rPr lang="uk-UA" sz="2000" b="1" dirty="0" smtClean="0">
                <a:latin typeface="Segoe Print" pitchFamily="2" charset="0"/>
              </a:rPr>
              <a:t>та спілкування</a:t>
            </a:r>
            <a:endParaRPr lang="uk-UA" sz="2000" b="1" dirty="0">
              <a:latin typeface="Segoe Print" pitchFamily="2" charset="0"/>
            </a:endParaRPr>
          </a:p>
        </p:txBody>
      </p: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1918710" y="818470"/>
            <a:ext cx="6978885" cy="6039529"/>
            <a:chOff x="1705" y="633"/>
            <a:chExt cx="3065" cy="2849"/>
          </a:xfrm>
        </p:grpSpPr>
        <p:sp>
          <p:nvSpPr>
            <p:cNvPr id="7" name="Puzzle3"/>
            <p:cNvSpPr>
              <a:spLocks noEditPoints="1" noChangeArrowheads="1"/>
            </p:cNvSpPr>
            <p:nvPr/>
          </p:nvSpPr>
          <p:spPr bwMode="auto">
            <a:xfrm>
              <a:off x="3204" y="633"/>
              <a:ext cx="1216" cy="1514"/>
            </a:xfrm>
            <a:custGeom>
              <a:avLst/>
              <a:gdLst>
                <a:gd name="T0" fmla="*/ 10391 w 21600"/>
                <a:gd name="T1" fmla="*/ 15806 h 21600"/>
                <a:gd name="T2" fmla="*/ 20551 w 21600"/>
                <a:gd name="T3" fmla="*/ 21088 h 21600"/>
                <a:gd name="T4" fmla="*/ 13180 w 21600"/>
                <a:gd name="T5" fmla="*/ 13801 h 21600"/>
                <a:gd name="T6" fmla="*/ 20551 w 21600"/>
                <a:gd name="T7" fmla="*/ 7025 h 21600"/>
                <a:gd name="T8" fmla="*/ 10500 w 21600"/>
                <a:gd name="T9" fmla="*/ 52 h 21600"/>
                <a:gd name="T10" fmla="*/ 692 w 21600"/>
                <a:gd name="T11" fmla="*/ 6802 h 21600"/>
                <a:gd name="T12" fmla="*/ 8064 w 21600"/>
                <a:gd name="T13" fmla="*/ 13526 h 21600"/>
                <a:gd name="T14" fmla="*/ 692 w 21600"/>
                <a:gd name="T15" fmla="*/ 21088 h 21600"/>
                <a:gd name="T16" fmla="*/ 2273 w 21600"/>
                <a:gd name="T17" fmla="*/ 7719 h 21600"/>
                <a:gd name="T18" fmla="*/ 19149 w 21600"/>
                <a:gd name="T19" fmla="*/ 202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FFBE7D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ru-RU" sz="2800" dirty="0" smtClean="0">
                  <a:latin typeface="Segoe Print" pitchFamily="2" charset="0"/>
                </a:rPr>
                <a:t>  </a:t>
              </a:r>
              <a:r>
                <a:rPr lang="uk-UA" sz="2800" dirty="0" smtClean="0">
                  <a:latin typeface="Segoe Print" pitchFamily="2" charset="0"/>
                </a:rPr>
                <a:t>ділові</a:t>
              </a:r>
            </a:p>
            <a:p>
              <a:endParaRPr lang="uk-UA" sz="2800" dirty="0">
                <a:latin typeface="Segoe Print" pitchFamily="2" charset="0"/>
              </a:endParaRPr>
            </a:p>
          </p:txBody>
        </p:sp>
        <p:sp>
          <p:nvSpPr>
            <p:cNvPr id="8" name="Puzzle2"/>
            <p:cNvSpPr>
              <a:spLocks noEditPoints="1" noChangeArrowheads="1"/>
            </p:cNvSpPr>
            <p:nvPr/>
          </p:nvSpPr>
          <p:spPr bwMode="auto">
            <a:xfrm>
              <a:off x="2854" y="1736"/>
              <a:ext cx="1916" cy="1379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FFFFCC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 dirty="0" smtClean="0">
                <a:latin typeface="Segoe Print" pitchFamily="2" charset="0"/>
              </a:endParaRPr>
            </a:p>
            <a:p>
              <a:r>
                <a:rPr lang="uk-UA" sz="2400" b="1" dirty="0" smtClean="0">
                  <a:latin typeface="Segoe Print" pitchFamily="2" charset="0"/>
                </a:rPr>
                <a:t>товариські</a:t>
              </a:r>
              <a:endParaRPr lang="uk-UA" sz="2400" dirty="0" smtClean="0">
                <a:latin typeface="Segoe Print" pitchFamily="2" charset="0"/>
              </a:endParaRPr>
            </a:p>
          </p:txBody>
        </p:sp>
        <p:sp>
          <p:nvSpPr>
            <p:cNvPr id="11" name="Puzzle4"/>
            <p:cNvSpPr>
              <a:spLocks noEditPoints="1" noChangeArrowheads="1"/>
            </p:cNvSpPr>
            <p:nvPr/>
          </p:nvSpPr>
          <p:spPr bwMode="auto">
            <a:xfrm>
              <a:off x="2118" y="1719"/>
              <a:ext cx="1146" cy="1763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D8EBB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uk-UA" sz="2800" dirty="0" smtClean="0">
                  <a:latin typeface="Segoe Print" pitchFamily="2" charset="0"/>
                </a:rPr>
                <a:t>сімейні</a:t>
              </a:r>
              <a:endParaRPr lang="uk-UA" sz="2800" dirty="0">
                <a:latin typeface="Segoe Print" pitchFamily="2" charset="0"/>
              </a:endParaRPr>
            </a:p>
          </p:txBody>
        </p:sp>
        <p:sp>
          <p:nvSpPr>
            <p:cNvPr id="13" name="Puzzle1"/>
            <p:cNvSpPr>
              <a:spLocks noEditPoints="1" noChangeArrowheads="1"/>
            </p:cNvSpPr>
            <p:nvPr/>
          </p:nvSpPr>
          <p:spPr bwMode="auto">
            <a:xfrm>
              <a:off x="1705" y="1083"/>
              <a:ext cx="1947" cy="1064"/>
            </a:xfrm>
            <a:custGeom>
              <a:avLst/>
              <a:gdLst>
                <a:gd name="T0" fmla="*/ 16740 w 21600"/>
                <a:gd name="T1" fmla="*/ 21078 h 21600"/>
                <a:gd name="T2" fmla="*/ 16976 w 21600"/>
                <a:gd name="T3" fmla="*/ 521 h 21600"/>
                <a:gd name="T4" fmla="*/ 4725 w 21600"/>
                <a:gd name="T5" fmla="*/ 856 h 21600"/>
                <a:gd name="T6" fmla="*/ 5040 w 21600"/>
                <a:gd name="T7" fmla="*/ 21004 h 21600"/>
                <a:gd name="T8" fmla="*/ 10811 w 21600"/>
                <a:gd name="T9" fmla="*/ 12885 h 21600"/>
                <a:gd name="T10" fmla="*/ 10845 w 21600"/>
                <a:gd name="T11" fmla="*/ 8714 h 21600"/>
                <a:gd name="T12" fmla="*/ 21600 w 21600"/>
                <a:gd name="T13" fmla="*/ 10000 h 21600"/>
                <a:gd name="T14" fmla="*/ 56 w 21600"/>
                <a:gd name="T15" fmla="*/ 10000 h 21600"/>
                <a:gd name="T16" fmla="*/ 6086 w 21600"/>
                <a:gd name="T17" fmla="*/ 2569 h 21600"/>
                <a:gd name="T18" fmla="*/ 16132 w 21600"/>
                <a:gd name="T19" fmla="*/ 1955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CCC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 dirty="0" smtClean="0">
                <a:latin typeface="Segoe Print" pitchFamily="2" charset="0"/>
              </a:endParaRPr>
            </a:p>
            <a:p>
              <a:endParaRPr lang="uk-UA" sz="2000" dirty="0" smtClean="0">
                <a:latin typeface="Segoe Print" pitchFamily="2" charset="0"/>
              </a:endParaRPr>
            </a:p>
            <a:p>
              <a:r>
                <a:rPr lang="uk-UA" sz="2000" b="1" dirty="0" smtClean="0">
                  <a:latin typeface="Segoe Print" pitchFamily="2" charset="0"/>
                </a:rPr>
                <a:t>приятельські</a:t>
              </a:r>
              <a:endParaRPr lang="uk-UA" sz="2000" b="1" dirty="0">
                <a:latin typeface="Segoe Print" pitchFamily="2" charset="0"/>
              </a:endParaRPr>
            </a:p>
          </p:txBody>
        </p:sp>
      </p:grpSp>
      <p:sp>
        <p:nvSpPr>
          <p:cNvPr id="15" name="Puzzle2"/>
          <p:cNvSpPr>
            <a:spLocks noEditPoints="1" noChangeArrowheads="1"/>
          </p:cNvSpPr>
          <p:nvPr/>
        </p:nvSpPr>
        <p:spPr bwMode="auto">
          <a:xfrm>
            <a:off x="76788" y="3156695"/>
            <a:ext cx="3812631" cy="2923309"/>
          </a:xfrm>
          <a:custGeom>
            <a:avLst/>
            <a:gdLst>
              <a:gd name="T0" fmla="*/ 11 w 21600"/>
              <a:gd name="T1" fmla="*/ 13386 h 21600"/>
              <a:gd name="T2" fmla="*/ 4202 w 21600"/>
              <a:gd name="T3" fmla="*/ 21161 h 21600"/>
              <a:gd name="T4" fmla="*/ 10400 w 21600"/>
              <a:gd name="T5" fmla="*/ 13909 h 21600"/>
              <a:gd name="T6" fmla="*/ 16821 w 21600"/>
              <a:gd name="T7" fmla="*/ 21190 h 21600"/>
              <a:gd name="T8" fmla="*/ 21600 w 21600"/>
              <a:gd name="T9" fmla="*/ 15083 h 21600"/>
              <a:gd name="T10" fmla="*/ 16889 w 21600"/>
              <a:gd name="T11" fmla="*/ 5739 h 21600"/>
              <a:gd name="T12" fmla="*/ 10800 w 21600"/>
              <a:gd name="T13" fmla="*/ 28 h 21600"/>
              <a:gd name="T14" fmla="*/ 4202 w 21600"/>
              <a:gd name="T15" fmla="*/ 5894 h 21600"/>
              <a:gd name="T16" fmla="*/ 5388 w 21600"/>
              <a:gd name="T17" fmla="*/ 6742 h 21600"/>
              <a:gd name="T18" fmla="*/ 16177 w 21600"/>
              <a:gd name="T19" fmla="*/ 2044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4247" y="12354"/>
                </a:moveTo>
                <a:lnTo>
                  <a:pt x="4134" y="12468"/>
                </a:lnTo>
                <a:lnTo>
                  <a:pt x="4010" y="12581"/>
                </a:lnTo>
                <a:lnTo>
                  <a:pt x="3897" y="12637"/>
                </a:lnTo>
                <a:lnTo>
                  <a:pt x="3773" y="12694"/>
                </a:lnTo>
                <a:lnTo>
                  <a:pt x="3637" y="12694"/>
                </a:lnTo>
                <a:lnTo>
                  <a:pt x="3524" y="12694"/>
                </a:lnTo>
                <a:lnTo>
                  <a:pt x="3400" y="12665"/>
                </a:lnTo>
                <a:lnTo>
                  <a:pt x="3287" y="12609"/>
                </a:lnTo>
                <a:lnTo>
                  <a:pt x="3027" y="12496"/>
                </a:lnTo>
                <a:lnTo>
                  <a:pt x="2790" y="12340"/>
                </a:lnTo>
                <a:lnTo>
                  <a:pt x="2530" y="12142"/>
                </a:lnTo>
                <a:lnTo>
                  <a:pt x="2293" y="11987"/>
                </a:lnTo>
                <a:lnTo>
                  <a:pt x="2033" y="11817"/>
                </a:lnTo>
                <a:lnTo>
                  <a:pt x="1773" y="11676"/>
                </a:lnTo>
                <a:lnTo>
                  <a:pt x="1638" y="11662"/>
                </a:lnTo>
                <a:lnTo>
                  <a:pt x="1513" y="11634"/>
                </a:lnTo>
                <a:lnTo>
                  <a:pt x="1378" y="11634"/>
                </a:lnTo>
                <a:lnTo>
                  <a:pt x="1253" y="11634"/>
                </a:lnTo>
                <a:lnTo>
                  <a:pt x="1118" y="11662"/>
                </a:lnTo>
                <a:lnTo>
                  <a:pt x="971" y="11732"/>
                </a:lnTo>
                <a:lnTo>
                  <a:pt x="835" y="11817"/>
                </a:lnTo>
                <a:lnTo>
                  <a:pt x="711" y="11959"/>
                </a:lnTo>
                <a:lnTo>
                  <a:pt x="553" y="12086"/>
                </a:lnTo>
                <a:lnTo>
                  <a:pt x="429" y="12284"/>
                </a:lnTo>
                <a:lnTo>
                  <a:pt x="271" y="12524"/>
                </a:lnTo>
                <a:lnTo>
                  <a:pt x="146" y="12793"/>
                </a:lnTo>
                <a:lnTo>
                  <a:pt x="79" y="12962"/>
                </a:lnTo>
                <a:lnTo>
                  <a:pt x="33" y="13146"/>
                </a:lnTo>
                <a:lnTo>
                  <a:pt x="11" y="13386"/>
                </a:lnTo>
                <a:lnTo>
                  <a:pt x="11" y="13641"/>
                </a:lnTo>
                <a:lnTo>
                  <a:pt x="33" y="13881"/>
                </a:lnTo>
                <a:lnTo>
                  <a:pt x="101" y="14150"/>
                </a:lnTo>
                <a:lnTo>
                  <a:pt x="192" y="14404"/>
                </a:lnTo>
                <a:lnTo>
                  <a:pt x="293" y="14645"/>
                </a:lnTo>
                <a:lnTo>
                  <a:pt x="451" y="14857"/>
                </a:lnTo>
                <a:lnTo>
                  <a:pt x="621" y="15054"/>
                </a:lnTo>
                <a:lnTo>
                  <a:pt x="734" y="15125"/>
                </a:lnTo>
                <a:lnTo>
                  <a:pt x="835" y="15210"/>
                </a:lnTo>
                <a:lnTo>
                  <a:pt x="948" y="15267"/>
                </a:lnTo>
                <a:lnTo>
                  <a:pt x="1084" y="15323"/>
                </a:lnTo>
                <a:lnTo>
                  <a:pt x="1208" y="15351"/>
                </a:lnTo>
                <a:lnTo>
                  <a:pt x="1355" y="15380"/>
                </a:lnTo>
                <a:lnTo>
                  <a:pt x="1513" y="15380"/>
                </a:lnTo>
                <a:lnTo>
                  <a:pt x="1683" y="15380"/>
                </a:lnTo>
                <a:lnTo>
                  <a:pt x="1864" y="15351"/>
                </a:lnTo>
                <a:lnTo>
                  <a:pt x="2033" y="15323"/>
                </a:lnTo>
                <a:lnTo>
                  <a:pt x="2225" y="15238"/>
                </a:lnTo>
                <a:lnTo>
                  <a:pt x="2428" y="15153"/>
                </a:lnTo>
                <a:lnTo>
                  <a:pt x="2745" y="15026"/>
                </a:lnTo>
                <a:lnTo>
                  <a:pt x="3005" y="14913"/>
                </a:lnTo>
                <a:lnTo>
                  <a:pt x="3264" y="14828"/>
                </a:lnTo>
                <a:lnTo>
                  <a:pt x="3513" y="14800"/>
                </a:lnTo>
                <a:lnTo>
                  <a:pt x="3615" y="14828"/>
                </a:lnTo>
                <a:lnTo>
                  <a:pt x="3728" y="14857"/>
                </a:lnTo>
                <a:lnTo>
                  <a:pt x="3807" y="14913"/>
                </a:lnTo>
                <a:lnTo>
                  <a:pt x="3920" y="14998"/>
                </a:lnTo>
                <a:lnTo>
                  <a:pt x="4010" y="15097"/>
                </a:lnTo>
                <a:lnTo>
                  <a:pt x="4089" y="15238"/>
                </a:lnTo>
                <a:lnTo>
                  <a:pt x="4179" y="15408"/>
                </a:lnTo>
                <a:lnTo>
                  <a:pt x="4247" y="15620"/>
                </a:lnTo>
                <a:lnTo>
                  <a:pt x="4326" y="15860"/>
                </a:lnTo>
                <a:lnTo>
                  <a:pt x="4394" y="16129"/>
                </a:lnTo>
                <a:lnTo>
                  <a:pt x="4439" y="16440"/>
                </a:lnTo>
                <a:lnTo>
                  <a:pt x="4507" y="16737"/>
                </a:lnTo>
                <a:lnTo>
                  <a:pt x="4552" y="17090"/>
                </a:lnTo>
                <a:lnTo>
                  <a:pt x="4575" y="17443"/>
                </a:lnTo>
                <a:lnTo>
                  <a:pt x="4586" y="17825"/>
                </a:lnTo>
                <a:lnTo>
                  <a:pt x="4586" y="18193"/>
                </a:lnTo>
                <a:lnTo>
                  <a:pt x="4586" y="18574"/>
                </a:lnTo>
                <a:lnTo>
                  <a:pt x="4586" y="18984"/>
                </a:lnTo>
                <a:lnTo>
                  <a:pt x="4552" y="19366"/>
                </a:lnTo>
                <a:lnTo>
                  <a:pt x="4507" y="19748"/>
                </a:lnTo>
                <a:lnTo>
                  <a:pt x="4462" y="20129"/>
                </a:lnTo>
                <a:lnTo>
                  <a:pt x="4371" y="20483"/>
                </a:lnTo>
                <a:lnTo>
                  <a:pt x="4292" y="20836"/>
                </a:lnTo>
                <a:lnTo>
                  <a:pt x="4202" y="21161"/>
                </a:lnTo>
                <a:lnTo>
                  <a:pt x="4744" y="21161"/>
                </a:lnTo>
                <a:lnTo>
                  <a:pt x="5264" y="21161"/>
                </a:lnTo>
                <a:lnTo>
                  <a:pt x="5784" y="21161"/>
                </a:lnTo>
                <a:lnTo>
                  <a:pt x="6235" y="21161"/>
                </a:lnTo>
                <a:lnTo>
                  <a:pt x="6676" y="21161"/>
                </a:lnTo>
                <a:lnTo>
                  <a:pt x="7060" y="21161"/>
                </a:lnTo>
                <a:lnTo>
                  <a:pt x="7410" y="21161"/>
                </a:lnTo>
                <a:lnTo>
                  <a:pt x="7670" y="21161"/>
                </a:lnTo>
                <a:lnTo>
                  <a:pt x="8020" y="21020"/>
                </a:lnTo>
                <a:lnTo>
                  <a:pt x="8303" y="20893"/>
                </a:lnTo>
                <a:lnTo>
                  <a:pt x="8563" y="20695"/>
                </a:lnTo>
                <a:lnTo>
                  <a:pt x="8800" y="20511"/>
                </a:lnTo>
                <a:lnTo>
                  <a:pt x="8969" y="20285"/>
                </a:lnTo>
                <a:lnTo>
                  <a:pt x="9150" y="20045"/>
                </a:lnTo>
                <a:lnTo>
                  <a:pt x="9252" y="19804"/>
                </a:lnTo>
                <a:lnTo>
                  <a:pt x="9342" y="19550"/>
                </a:lnTo>
                <a:lnTo>
                  <a:pt x="9410" y="19281"/>
                </a:lnTo>
                <a:lnTo>
                  <a:pt x="9433" y="19013"/>
                </a:lnTo>
                <a:lnTo>
                  <a:pt x="9433" y="18744"/>
                </a:lnTo>
                <a:lnTo>
                  <a:pt x="9387" y="18504"/>
                </a:lnTo>
                <a:lnTo>
                  <a:pt x="9320" y="18221"/>
                </a:lnTo>
                <a:lnTo>
                  <a:pt x="9207" y="17981"/>
                </a:lnTo>
                <a:lnTo>
                  <a:pt x="9105" y="17740"/>
                </a:lnTo>
                <a:lnTo>
                  <a:pt x="8924" y="17514"/>
                </a:lnTo>
                <a:lnTo>
                  <a:pt x="8777" y="17274"/>
                </a:lnTo>
                <a:lnTo>
                  <a:pt x="8642" y="17034"/>
                </a:lnTo>
                <a:lnTo>
                  <a:pt x="8563" y="16765"/>
                </a:lnTo>
                <a:lnTo>
                  <a:pt x="8472" y="16468"/>
                </a:lnTo>
                <a:lnTo>
                  <a:pt x="8450" y="16157"/>
                </a:lnTo>
                <a:lnTo>
                  <a:pt x="8450" y="15860"/>
                </a:lnTo>
                <a:lnTo>
                  <a:pt x="8472" y="15563"/>
                </a:lnTo>
                <a:lnTo>
                  <a:pt x="8540" y="15267"/>
                </a:lnTo>
                <a:lnTo>
                  <a:pt x="8642" y="14998"/>
                </a:lnTo>
                <a:lnTo>
                  <a:pt x="8777" y="14729"/>
                </a:lnTo>
                <a:lnTo>
                  <a:pt x="8868" y="14616"/>
                </a:lnTo>
                <a:lnTo>
                  <a:pt x="8969" y="14475"/>
                </a:lnTo>
                <a:lnTo>
                  <a:pt x="9060" y="14376"/>
                </a:lnTo>
                <a:lnTo>
                  <a:pt x="9184" y="14291"/>
                </a:lnTo>
                <a:lnTo>
                  <a:pt x="9297" y="14206"/>
                </a:lnTo>
                <a:lnTo>
                  <a:pt x="9433" y="14121"/>
                </a:lnTo>
                <a:lnTo>
                  <a:pt x="9579" y="14051"/>
                </a:lnTo>
                <a:lnTo>
                  <a:pt x="9726" y="13994"/>
                </a:lnTo>
                <a:lnTo>
                  <a:pt x="9884" y="13938"/>
                </a:lnTo>
                <a:lnTo>
                  <a:pt x="10054" y="13909"/>
                </a:lnTo>
                <a:lnTo>
                  <a:pt x="10257" y="13881"/>
                </a:lnTo>
                <a:lnTo>
                  <a:pt x="10449" y="13881"/>
                </a:lnTo>
                <a:lnTo>
                  <a:pt x="10664" y="13881"/>
                </a:lnTo>
                <a:lnTo>
                  <a:pt x="10856" y="13909"/>
                </a:lnTo>
                <a:lnTo>
                  <a:pt x="11037" y="13966"/>
                </a:lnTo>
                <a:lnTo>
                  <a:pt x="11206" y="14023"/>
                </a:lnTo>
                <a:lnTo>
                  <a:pt x="11353" y="14093"/>
                </a:lnTo>
                <a:lnTo>
                  <a:pt x="11511" y="14178"/>
                </a:lnTo>
                <a:lnTo>
                  <a:pt x="11635" y="14263"/>
                </a:lnTo>
                <a:lnTo>
                  <a:pt x="11748" y="14376"/>
                </a:lnTo>
                <a:lnTo>
                  <a:pt x="11861" y="14475"/>
                </a:lnTo>
                <a:lnTo>
                  <a:pt x="11941" y="14616"/>
                </a:lnTo>
                <a:lnTo>
                  <a:pt x="12031" y="14758"/>
                </a:lnTo>
                <a:lnTo>
                  <a:pt x="12099" y="14885"/>
                </a:lnTo>
                <a:lnTo>
                  <a:pt x="12200" y="15210"/>
                </a:lnTo>
                <a:lnTo>
                  <a:pt x="12268" y="15507"/>
                </a:lnTo>
                <a:lnTo>
                  <a:pt x="12291" y="15832"/>
                </a:lnTo>
                <a:lnTo>
                  <a:pt x="12291" y="16157"/>
                </a:lnTo>
                <a:lnTo>
                  <a:pt x="12246" y="16482"/>
                </a:lnTo>
                <a:lnTo>
                  <a:pt x="12178" y="16807"/>
                </a:lnTo>
                <a:lnTo>
                  <a:pt x="12099" y="17090"/>
                </a:lnTo>
                <a:lnTo>
                  <a:pt x="12008" y="17330"/>
                </a:lnTo>
                <a:lnTo>
                  <a:pt x="11884" y="17542"/>
                </a:lnTo>
                <a:lnTo>
                  <a:pt x="11748" y="17712"/>
                </a:lnTo>
                <a:lnTo>
                  <a:pt x="11613" y="17839"/>
                </a:lnTo>
                <a:lnTo>
                  <a:pt x="11489" y="18037"/>
                </a:lnTo>
                <a:lnTo>
                  <a:pt x="11398" y="18221"/>
                </a:lnTo>
                <a:lnTo>
                  <a:pt x="11319" y="18447"/>
                </a:lnTo>
                <a:lnTo>
                  <a:pt x="11251" y="18659"/>
                </a:lnTo>
                <a:lnTo>
                  <a:pt x="11206" y="18900"/>
                </a:lnTo>
                <a:lnTo>
                  <a:pt x="11184" y="19154"/>
                </a:lnTo>
                <a:lnTo>
                  <a:pt x="11184" y="19423"/>
                </a:lnTo>
                <a:lnTo>
                  <a:pt x="11229" y="19663"/>
                </a:lnTo>
                <a:lnTo>
                  <a:pt x="11297" y="19903"/>
                </a:lnTo>
                <a:lnTo>
                  <a:pt x="11376" y="20158"/>
                </a:lnTo>
                <a:lnTo>
                  <a:pt x="11511" y="20398"/>
                </a:lnTo>
                <a:lnTo>
                  <a:pt x="11681" y="20610"/>
                </a:lnTo>
                <a:lnTo>
                  <a:pt x="11884" y="20808"/>
                </a:lnTo>
                <a:lnTo>
                  <a:pt x="12121" y="20992"/>
                </a:lnTo>
                <a:lnTo>
                  <a:pt x="12404" y="21161"/>
                </a:lnTo>
                <a:lnTo>
                  <a:pt x="12528" y="21190"/>
                </a:lnTo>
                <a:lnTo>
                  <a:pt x="12856" y="21274"/>
                </a:lnTo>
                <a:lnTo>
                  <a:pt x="13330" y="21373"/>
                </a:lnTo>
                <a:lnTo>
                  <a:pt x="13963" y="21486"/>
                </a:lnTo>
                <a:lnTo>
                  <a:pt x="14313" y="21543"/>
                </a:lnTo>
                <a:lnTo>
                  <a:pt x="14652" y="21571"/>
                </a:lnTo>
                <a:lnTo>
                  <a:pt x="15025" y="21600"/>
                </a:lnTo>
                <a:lnTo>
                  <a:pt x="15409" y="21600"/>
                </a:lnTo>
                <a:lnTo>
                  <a:pt x="15782" y="21600"/>
                </a:lnTo>
                <a:lnTo>
                  <a:pt x="16177" y="21571"/>
                </a:lnTo>
                <a:lnTo>
                  <a:pt x="16516" y="21486"/>
                </a:lnTo>
                <a:lnTo>
                  <a:pt x="16889" y="21402"/>
                </a:lnTo>
                <a:lnTo>
                  <a:pt x="16821" y="21190"/>
                </a:lnTo>
                <a:lnTo>
                  <a:pt x="16776" y="20935"/>
                </a:lnTo>
                <a:lnTo>
                  <a:pt x="16742" y="20667"/>
                </a:lnTo>
                <a:lnTo>
                  <a:pt x="16719" y="20370"/>
                </a:lnTo>
                <a:lnTo>
                  <a:pt x="16697" y="19719"/>
                </a:lnTo>
                <a:lnTo>
                  <a:pt x="16697" y="19013"/>
                </a:lnTo>
                <a:lnTo>
                  <a:pt x="16719" y="18306"/>
                </a:lnTo>
                <a:lnTo>
                  <a:pt x="16753" y="17599"/>
                </a:lnTo>
                <a:lnTo>
                  <a:pt x="16821" y="16949"/>
                </a:lnTo>
                <a:lnTo>
                  <a:pt x="16889" y="16383"/>
                </a:lnTo>
                <a:lnTo>
                  <a:pt x="16934" y="16129"/>
                </a:lnTo>
                <a:lnTo>
                  <a:pt x="17002" y="15945"/>
                </a:lnTo>
                <a:lnTo>
                  <a:pt x="17081" y="15790"/>
                </a:lnTo>
                <a:lnTo>
                  <a:pt x="17194" y="15648"/>
                </a:lnTo>
                <a:lnTo>
                  <a:pt x="17318" y="15563"/>
                </a:lnTo>
                <a:lnTo>
                  <a:pt x="17453" y="15507"/>
                </a:lnTo>
                <a:lnTo>
                  <a:pt x="17600" y="15450"/>
                </a:lnTo>
                <a:lnTo>
                  <a:pt x="17758" y="15450"/>
                </a:lnTo>
                <a:lnTo>
                  <a:pt x="17905" y="15479"/>
                </a:lnTo>
                <a:lnTo>
                  <a:pt x="18064" y="15535"/>
                </a:lnTo>
                <a:lnTo>
                  <a:pt x="18233" y="15620"/>
                </a:lnTo>
                <a:lnTo>
                  <a:pt x="18380" y="15733"/>
                </a:lnTo>
                <a:lnTo>
                  <a:pt x="18561" y="15832"/>
                </a:lnTo>
                <a:lnTo>
                  <a:pt x="18707" y="15973"/>
                </a:lnTo>
                <a:lnTo>
                  <a:pt x="18866" y="16129"/>
                </a:lnTo>
                <a:lnTo>
                  <a:pt x="18990" y="16327"/>
                </a:lnTo>
                <a:lnTo>
                  <a:pt x="19125" y="16482"/>
                </a:lnTo>
                <a:lnTo>
                  <a:pt x="19295" y="16624"/>
                </a:lnTo>
                <a:lnTo>
                  <a:pt x="19464" y="16737"/>
                </a:lnTo>
                <a:lnTo>
                  <a:pt x="19668" y="16807"/>
                </a:lnTo>
                <a:lnTo>
                  <a:pt x="19860" y="16836"/>
                </a:lnTo>
                <a:lnTo>
                  <a:pt x="20052" y="16864"/>
                </a:lnTo>
                <a:lnTo>
                  <a:pt x="20266" y="16836"/>
                </a:lnTo>
                <a:lnTo>
                  <a:pt x="20470" y="16793"/>
                </a:lnTo>
                <a:lnTo>
                  <a:pt x="20662" y="16708"/>
                </a:lnTo>
                <a:lnTo>
                  <a:pt x="20854" y="16567"/>
                </a:lnTo>
                <a:lnTo>
                  <a:pt x="21035" y="16412"/>
                </a:lnTo>
                <a:lnTo>
                  <a:pt x="21182" y="16214"/>
                </a:lnTo>
                <a:lnTo>
                  <a:pt x="21340" y="16002"/>
                </a:lnTo>
                <a:lnTo>
                  <a:pt x="21441" y="15733"/>
                </a:lnTo>
                <a:lnTo>
                  <a:pt x="21532" y="15436"/>
                </a:lnTo>
                <a:lnTo>
                  <a:pt x="21600" y="15083"/>
                </a:lnTo>
                <a:lnTo>
                  <a:pt x="21600" y="14885"/>
                </a:lnTo>
                <a:lnTo>
                  <a:pt x="21600" y="14729"/>
                </a:lnTo>
                <a:lnTo>
                  <a:pt x="21600" y="14531"/>
                </a:lnTo>
                <a:lnTo>
                  <a:pt x="21577" y="14376"/>
                </a:lnTo>
                <a:lnTo>
                  <a:pt x="21532" y="14206"/>
                </a:lnTo>
                <a:lnTo>
                  <a:pt x="21487" y="14051"/>
                </a:lnTo>
                <a:lnTo>
                  <a:pt x="21419" y="13909"/>
                </a:lnTo>
                <a:lnTo>
                  <a:pt x="21351" y="13768"/>
                </a:lnTo>
                <a:lnTo>
                  <a:pt x="21204" y="13500"/>
                </a:lnTo>
                <a:lnTo>
                  <a:pt x="21035" y="13287"/>
                </a:lnTo>
                <a:lnTo>
                  <a:pt x="20809" y="13090"/>
                </a:lnTo>
                <a:lnTo>
                  <a:pt x="20594" y="12962"/>
                </a:lnTo>
                <a:lnTo>
                  <a:pt x="20357" y="12821"/>
                </a:lnTo>
                <a:lnTo>
                  <a:pt x="20120" y="12764"/>
                </a:lnTo>
                <a:lnTo>
                  <a:pt x="19882" y="12708"/>
                </a:lnTo>
                <a:lnTo>
                  <a:pt x="19645" y="12736"/>
                </a:lnTo>
                <a:lnTo>
                  <a:pt x="19430" y="12793"/>
                </a:lnTo>
                <a:lnTo>
                  <a:pt x="19227" y="12906"/>
                </a:lnTo>
                <a:lnTo>
                  <a:pt x="19148" y="12962"/>
                </a:lnTo>
                <a:lnTo>
                  <a:pt x="19058" y="13047"/>
                </a:lnTo>
                <a:lnTo>
                  <a:pt x="18990" y="13146"/>
                </a:lnTo>
                <a:lnTo>
                  <a:pt x="18911" y="13259"/>
                </a:lnTo>
                <a:lnTo>
                  <a:pt x="18775" y="13471"/>
                </a:lnTo>
                <a:lnTo>
                  <a:pt x="18628" y="13641"/>
                </a:lnTo>
                <a:lnTo>
                  <a:pt x="18470" y="13740"/>
                </a:lnTo>
                <a:lnTo>
                  <a:pt x="18301" y="13825"/>
                </a:lnTo>
                <a:lnTo>
                  <a:pt x="18143" y="13853"/>
                </a:lnTo>
                <a:lnTo>
                  <a:pt x="17973" y="13881"/>
                </a:lnTo>
                <a:lnTo>
                  <a:pt x="17804" y="13853"/>
                </a:lnTo>
                <a:lnTo>
                  <a:pt x="17646" y="13796"/>
                </a:lnTo>
                <a:lnTo>
                  <a:pt x="17499" y="13726"/>
                </a:lnTo>
                <a:lnTo>
                  <a:pt x="17341" y="13641"/>
                </a:lnTo>
                <a:lnTo>
                  <a:pt x="17216" y="13528"/>
                </a:lnTo>
                <a:lnTo>
                  <a:pt x="17103" y="13386"/>
                </a:lnTo>
                <a:lnTo>
                  <a:pt x="17024" y="13259"/>
                </a:lnTo>
                <a:lnTo>
                  <a:pt x="16934" y="13118"/>
                </a:lnTo>
                <a:lnTo>
                  <a:pt x="16889" y="12991"/>
                </a:lnTo>
                <a:lnTo>
                  <a:pt x="16889" y="12849"/>
                </a:lnTo>
                <a:lnTo>
                  <a:pt x="16889" y="12383"/>
                </a:lnTo>
                <a:lnTo>
                  <a:pt x="16889" y="11662"/>
                </a:lnTo>
                <a:lnTo>
                  <a:pt x="16889" y="10701"/>
                </a:lnTo>
                <a:lnTo>
                  <a:pt x="16889" y="9640"/>
                </a:lnTo>
                <a:lnTo>
                  <a:pt x="16889" y="8566"/>
                </a:lnTo>
                <a:lnTo>
                  <a:pt x="16889" y="7478"/>
                </a:lnTo>
                <a:lnTo>
                  <a:pt x="16889" y="6502"/>
                </a:lnTo>
                <a:lnTo>
                  <a:pt x="16889" y="5739"/>
                </a:lnTo>
                <a:lnTo>
                  <a:pt x="16674" y="5894"/>
                </a:lnTo>
                <a:lnTo>
                  <a:pt x="16414" y="6036"/>
                </a:lnTo>
                <a:lnTo>
                  <a:pt x="16154" y="6177"/>
                </a:lnTo>
                <a:lnTo>
                  <a:pt x="15849" y="6248"/>
                </a:lnTo>
                <a:lnTo>
                  <a:pt x="15544" y="6304"/>
                </a:lnTo>
                <a:lnTo>
                  <a:pt x="15217" y="6332"/>
                </a:lnTo>
                <a:lnTo>
                  <a:pt x="14866" y="6361"/>
                </a:lnTo>
                <a:lnTo>
                  <a:pt x="14550" y="6361"/>
                </a:lnTo>
                <a:lnTo>
                  <a:pt x="14200" y="6332"/>
                </a:lnTo>
                <a:lnTo>
                  <a:pt x="13850" y="6276"/>
                </a:lnTo>
                <a:lnTo>
                  <a:pt x="13522" y="6219"/>
                </a:lnTo>
                <a:lnTo>
                  <a:pt x="13206" y="6149"/>
                </a:lnTo>
                <a:lnTo>
                  <a:pt x="12901" y="6064"/>
                </a:lnTo>
                <a:lnTo>
                  <a:pt x="12618" y="5951"/>
                </a:lnTo>
                <a:lnTo>
                  <a:pt x="12358" y="5838"/>
                </a:lnTo>
                <a:lnTo>
                  <a:pt x="12121" y="5739"/>
                </a:lnTo>
                <a:lnTo>
                  <a:pt x="11941" y="5626"/>
                </a:lnTo>
                <a:lnTo>
                  <a:pt x="11794" y="5513"/>
                </a:lnTo>
                <a:lnTo>
                  <a:pt x="11658" y="5414"/>
                </a:lnTo>
                <a:lnTo>
                  <a:pt x="11556" y="5301"/>
                </a:lnTo>
                <a:lnTo>
                  <a:pt x="11466" y="5187"/>
                </a:lnTo>
                <a:lnTo>
                  <a:pt x="11398" y="5089"/>
                </a:lnTo>
                <a:lnTo>
                  <a:pt x="11376" y="4947"/>
                </a:lnTo>
                <a:lnTo>
                  <a:pt x="11353" y="4834"/>
                </a:lnTo>
                <a:lnTo>
                  <a:pt x="11353" y="4707"/>
                </a:lnTo>
                <a:lnTo>
                  <a:pt x="11376" y="4565"/>
                </a:lnTo>
                <a:lnTo>
                  <a:pt x="11443" y="4410"/>
                </a:lnTo>
                <a:lnTo>
                  <a:pt x="11511" y="4240"/>
                </a:lnTo>
                <a:lnTo>
                  <a:pt x="11703" y="3887"/>
                </a:lnTo>
                <a:lnTo>
                  <a:pt x="11986" y="3505"/>
                </a:lnTo>
                <a:lnTo>
                  <a:pt x="12144" y="3265"/>
                </a:lnTo>
                <a:lnTo>
                  <a:pt x="12246" y="3025"/>
                </a:lnTo>
                <a:lnTo>
                  <a:pt x="12336" y="2756"/>
                </a:lnTo>
                <a:lnTo>
                  <a:pt x="12404" y="2445"/>
                </a:lnTo>
                <a:lnTo>
                  <a:pt x="12438" y="2176"/>
                </a:lnTo>
                <a:lnTo>
                  <a:pt x="12438" y="1880"/>
                </a:lnTo>
                <a:lnTo>
                  <a:pt x="12404" y="1583"/>
                </a:lnTo>
                <a:lnTo>
                  <a:pt x="12336" y="1314"/>
                </a:lnTo>
                <a:lnTo>
                  <a:pt x="12246" y="1046"/>
                </a:lnTo>
                <a:lnTo>
                  <a:pt x="12099" y="791"/>
                </a:lnTo>
                <a:lnTo>
                  <a:pt x="12008" y="692"/>
                </a:lnTo>
                <a:lnTo>
                  <a:pt x="11918" y="579"/>
                </a:lnTo>
                <a:lnTo>
                  <a:pt x="11816" y="466"/>
                </a:lnTo>
                <a:lnTo>
                  <a:pt x="11703" y="381"/>
                </a:lnTo>
                <a:lnTo>
                  <a:pt x="11579" y="310"/>
                </a:lnTo>
                <a:lnTo>
                  <a:pt x="11443" y="226"/>
                </a:lnTo>
                <a:lnTo>
                  <a:pt x="11297" y="169"/>
                </a:lnTo>
                <a:lnTo>
                  <a:pt x="11138" y="113"/>
                </a:lnTo>
                <a:lnTo>
                  <a:pt x="10969" y="56"/>
                </a:lnTo>
                <a:lnTo>
                  <a:pt x="10800" y="28"/>
                </a:lnTo>
                <a:lnTo>
                  <a:pt x="10619" y="28"/>
                </a:lnTo>
                <a:lnTo>
                  <a:pt x="10404" y="28"/>
                </a:lnTo>
                <a:lnTo>
                  <a:pt x="10257" y="28"/>
                </a:lnTo>
                <a:lnTo>
                  <a:pt x="10076" y="56"/>
                </a:lnTo>
                <a:lnTo>
                  <a:pt x="9952" y="84"/>
                </a:lnTo>
                <a:lnTo>
                  <a:pt x="9794" y="141"/>
                </a:lnTo>
                <a:lnTo>
                  <a:pt x="9692" y="226"/>
                </a:lnTo>
                <a:lnTo>
                  <a:pt x="9557" y="282"/>
                </a:lnTo>
                <a:lnTo>
                  <a:pt x="9455" y="381"/>
                </a:lnTo>
                <a:lnTo>
                  <a:pt x="9365" y="466"/>
                </a:lnTo>
                <a:lnTo>
                  <a:pt x="9274" y="579"/>
                </a:lnTo>
                <a:lnTo>
                  <a:pt x="9184" y="692"/>
                </a:lnTo>
                <a:lnTo>
                  <a:pt x="9128" y="791"/>
                </a:lnTo>
                <a:lnTo>
                  <a:pt x="9060" y="932"/>
                </a:lnTo>
                <a:lnTo>
                  <a:pt x="8969" y="1201"/>
                </a:lnTo>
                <a:lnTo>
                  <a:pt x="8913" y="1498"/>
                </a:lnTo>
                <a:lnTo>
                  <a:pt x="8890" y="1795"/>
                </a:lnTo>
                <a:lnTo>
                  <a:pt x="8890" y="2120"/>
                </a:lnTo>
                <a:lnTo>
                  <a:pt x="8913" y="2445"/>
                </a:lnTo>
                <a:lnTo>
                  <a:pt x="8969" y="2756"/>
                </a:lnTo>
                <a:lnTo>
                  <a:pt x="9060" y="3081"/>
                </a:lnTo>
                <a:lnTo>
                  <a:pt x="9173" y="3378"/>
                </a:lnTo>
                <a:lnTo>
                  <a:pt x="9297" y="3647"/>
                </a:lnTo>
                <a:lnTo>
                  <a:pt x="9466" y="3887"/>
                </a:lnTo>
                <a:lnTo>
                  <a:pt x="9579" y="4085"/>
                </a:lnTo>
                <a:lnTo>
                  <a:pt x="9670" y="4269"/>
                </a:lnTo>
                <a:lnTo>
                  <a:pt x="9726" y="4467"/>
                </a:lnTo>
                <a:lnTo>
                  <a:pt x="9771" y="4650"/>
                </a:lnTo>
                <a:lnTo>
                  <a:pt x="9771" y="4834"/>
                </a:lnTo>
                <a:lnTo>
                  <a:pt x="9749" y="5032"/>
                </a:lnTo>
                <a:lnTo>
                  <a:pt x="9715" y="5216"/>
                </a:lnTo>
                <a:lnTo>
                  <a:pt x="9625" y="5385"/>
                </a:lnTo>
                <a:lnTo>
                  <a:pt x="9534" y="5513"/>
                </a:lnTo>
                <a:lnTo>
                  <a:pt x="9410" y="5626"/>
                </a:lnTo>
                <a:lnTo>
                  <a:pt x="9229" y="5710"/>
                </a:lnTo>
                <a:lnTo>
                  <a:pt x="9060" y="5767"/>
                </a:lnTo>
                <a:lnTo>
                  <a:pt x="8845" y="5767"/>
                </a:lnTo>
                <a:lnTo>
                  <a:pt x="8585" y="5739"/>
                </a:lnTo>
                <a:lnTo>
                  <a:pt x="8325" y="5654"/>
                </a:lnTo>
                <a:lnTo>
                  <a:pt x="8020" y="5513"/>
                </a:lnTo>
                <a:lnTo>
                  <a:pt x="7840" y="5442"/>
                </a:lnTo>
                <a:lnTo>
                  <a:pt x="7648" y="5385"/>
                </a:lnTo>
                <a:lnTo>
                  <a:pt x="7433" y="5329"/>
                </a:lnTo>
                <a:lnTo>
                  <a:pt x="7241" y="5301"/>
                </a:lnTo>
                <a:lnTo>
                  <a:pt x="6755" y="5301"/>
                </a:lnTo>
                <a:lnTo>
                  <a:pt x="6281" y="5329"/>
                </a:lnTo>
                <a:lnTo>
                  <a:pt x="5784" y="5385"/>
                </a:lnTo>
                <a:lnTo>
                  <a:pt x="5264" y="5498"/>
                </a:lnTo>
                <a:lnTo>
                  <a:pt x="4744" y="5597"/>
                </a:lnTo>
                <a:lnTo>
                  <a:pt x="4247" y="5739"/>
                </a:lnTo>
                <a:lnTo>
                  <a:pt x="4202" y="5894"/>
                </a:lnTo>
                <a:lnTo>
                  <a:pt x="4202" y="6191"/>
                </a:lnTo>
                <a:lnTo>
                  <a:pt x="4202" y="6545"/>
                </a:lnTo>
                <a:lnTo>
                  <a:pt x="4225" y="6954"/>
                </a:lnTo>
                <a:lnTo>
                  <a:pt x="4315" y="7930"/>
                </a:lnTo>
                <a:lnTo>
                  <a:pt x="4394" y="9018"/>
                </a:lnTo>
                <a:lnTo>
                  <a:pt x="4439" y="9570"/>
                </a:lnTo>
                <a:lnTo>
                  <a:pt x="4462" y="10107"/>
                </a:lnTo>
                <a:lnTo>
                  <a:pt x="4484" y="10630"/>
                </a:lnTo>
                <a:lnTo>
                  <a:pt x="4507" y="11082"/>
                </a:lnTo>
                <a:lnTo>
                  <a:pt x="4484" y="11520"/>
                </a:lnTo>
                <a:lnTo>
                  <a:pt x="4439" y="11874"/>
                </a:lnTo>
                <a:lnTo>
                  <a:pt x="4394" y="12029"/>
                </a:lnTo>
                <a:lnTo>
                  <a:pt x="4349" y="12171"/>
                </a:lnTo>
                <a:lnTo>
                  <a:pt x="4315" y="12284"/>
                </a:lnTo>
                <a:lnTo>
                  <a:pt x="4247" y="12354"/>
                </a:lnTo>
                <a:close/>
              </a:path>
            </a:pathLst>
          </a:custGeom>
          <a:solidFill>
            <a:srgbClr val="FFCCCC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800" dirty="0" smtClean="0">
                <a:latin typeface="Segoe Print" pitchFamily="2" charset="0"/>
              </a:rPr>
              <a:t> </a:t>
            </a:r>
          </a:p>
          <a:p>
            <a:r>
              <a:rPr lang="uk-UA" sz="2800" dirty="0" smtClean="0">
                <a:latin typeface="Segoe Print" pitchFamily="2" charset="0"/>
              </a:rPr>
              <a:t>особисті</a:t>
            </a:r>
            <a:endParaRPr lang="uk-UA" sz="2800" dirty="0"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02151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6CD533-67FD-4D92-9AB5-7D3BEA8F1B03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17518" y="617619"/>
            <a:ext cx="1334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latin typeface="Segoe Print" pitchFamily="2" charset="0"/>
                <a:cs typeface="+mn-cs"/>
              </a:rPr>
              <a:t>Взаємо</a:t>
            </a:r>
            <a:endParaRPr lang="uk-UA" dirty="0">
              <a:latin typeface="Segoe Print" pitchFamily="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88376" y="586842"/>
            <a:ext cx="8002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rgbClr val="7030A0"/>
                </a:solidFill>
                <a:latin typeface="Segoe Script" pitchFamily="34" charset="0"/>
                <a:cs typeface="+mn-cs"/>
              </a:rPr>
              <a:t>дія</a:t>
            </a:r>
            <a:endParaRPr lang="uk-UA" dirty="0">
              <a:solidFill>
                <a:srgbClr val="7030A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17518" y="2387751"/>
            <a:ext cx="1334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latin typeface="Segoe Print" pitchFamily="2" charset="0"/>
                <a:cs typeface="+mn-cs"/>
              </a:rPr>
              <a:t>Взаємо</a:t>
            </a:r>
            <a:endParaRPr lang="uk-UA" dirty="0">
              <a:latin typeface="Segoe Print" pitchFamily="2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17518" y="4090833"/>
            <a:ext cx="1334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Segoe Print" pitchFamily="2" charset="0"/>
                <a:cs typeface="+mn-cs"/>
              </a:rPr>
              <a:t>Взаємо</a:t>
            </a:r>
            <a:endParaRPr lang="uk-UA" dirty="0">
              <a:latin typeface="Segoe Print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88376" y="2389925"/>
            <a:ext cx="2600855" cy="490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lang="uk-UA" sz="2800" b="1" dirty="0" smtClean="0">
                <a:solidFill>
                  <a:srgbClr val="7030A0"/>
                </a:solidFill>
                <a:latin typeface="Segoe Script" pitchFamily="34" charset="0"/>
                <a:cs typeface="+mn-cs"/>
              </a:rPr>
              <a:t>розуміння</a:t>
            </a:r>
            <a:endParaRPr lang="uk-UA" sz="2400" b="1" dirty="0">
              <a:solidFill>
                <a:srgbClr val="7030A0"/>
              </a:solidFill>
              <a:latin typeface="Segoe Script" pitchFamily="34" charset="0"/>
              <a:cs typeface="+mn-cs"/>
            </a:endParaRP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2171270" y="4090832"/>
            <a:ext cx="22413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Segoe Print" pitchFamily="2" charset="0"/>
              </a:rPr>
              <a:t>сприйняття</a:t>
            </a:r>
            <a:endParaRPr lang="ru-RU" sz="2400" b="1" dirty="0">
              <a:solidFill>
                <a:srgbClr val="7030A0"/>
              </a:solidFill>
              <a:latin typeface="Segoe Print" pitchFamily="2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2637692" y="1171617"/>
            <a:ext cx="0" cy="914400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637692" y="2989385"/>
            <a:ext cx="0" cy="914400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4260303" y="45122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400" b="1" dirty="0" smtClean="0">
                <a:latin typeface="Segoe Print" pitchFamily="2" charset="0"/>
              </a:rPr>
              <a:t>Між особисті стосунки носять </a:t>
            </a:r>
            <a:r>
              <a:rPr lang="uk-UA" sz="2400" b="1" u="sng" dirty="0" smtClean="0">
                <a:solidFill>
                  <a:srgbClr val="C00000"/>
                </a:solidFill>
                <a:latin typeface="Segoe Print" pitchFamily="2" charset="0"/>
              </a:rPr>
              <a:t>обоюдний</a:t>
            </a:r>
            <a:r>
              <a:rPr lang="uk-UA" sz="2400" b="1" dirty="0" smtClean="0">
                <a:latin typeface="Segoe Print" pitchFamily="2" charset="0"/>
              </a:rPr>
              <a:t>, </a:t>
            </a:r>
            <a:r>
              <a:rPr lang="uk-UA" sz="2400" b="1" u="sng" dirty="0" smtClean="0">
                <a:solidFill>
                  <a:srgbClr val="C00000"/>
                </a:solidFill>
                <a:latin typeface="Segoe Print" pitchFamily="2" charset="0"/>
              </a:rPr>
              <a:t>взаємний</a:t>
            </a:r>
            <a:r>
              <a:rPr lang="uk-UA" sz="2400" b="1" dirty="0" smtClean="0">
                <a:latin typeface="Segoe Print" pitchFamily="2" charset="0"/>
              </a:rPr>
              <a:t> характер </a:t>
            </a:r>
            <a:endParaRPr lang="uk-UA" sz="2400" b="1" dirty="0">
              <a:latin typeface="Segoe Prin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4709" y="4675526"/>
            <a:ext cx="6783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Font typeface="Wingdings 2" pitchFamily="18" charset="2"/>
              <a:buNone/>
            </a:pPr>
            <a:r>
              <a:rPr lang="uk-UA" sz="2400" b="1" dirty="0" smtClean="0">
                <a:solidFill>
                  <a:srgbClr val="612A8A"/>
                </a:solidFill>
                <a:latin typeface="Segoe Print" pitchFamily="2" charset="0"/>
              </a:rPr>
              <a:t>У даному випадку доцільно вживати слово «взаємо»</a:t>
            </a:r>
          </a:p>
          <a:p>
            <a:pPr eaLnBrk="1" hangingPunct="1"/>
            <a:r>
              <a:rPr lang="uk-UA" sz="2000" b="1" i="1" dirty="0" smtClean="0">
                <a:solidFill>
                  <a:srgbClr val="FF0000"/>
                </a:solidFill>
              </a:rPr>
              <a:t>Взаємодія</a:t>
            </a:r>
          </a:p>
          <a:p>
            <a:pPr eaLnBrk="1" hangingPunct="1"/>
            <a:r>
              <a:rPr lang="uk-UA" sz="2000" b="1" i="1" dirty="0" smtClean="0">
                <a:solidFill>
                  <a:srgbClr val="FF0000"/>
                </a:solidFill>
              </a:rPr>
              <a:t>Взаємодопомога</a:t>
            </a:r>
          </a:p>
          <a:p>
            <a:pPr eaLnBrk="1" hangingPunct="1"/>
            <a:r>
              <a:rPr lang="uk-UA" sz="2000" b="1" i="1" dirty="0" smtClean="0">
                <a:solidFill>
                  <a:srgbClr val="FF0000"/>
                </a:solidFill>
              </a:rPr>
              <a:t>Взаєморозуміння …</a:t>
            </a:r>
            <a:endParaRPr lang="uk-UA" sz="2000" b="1" i="1" dirty="0">
              <a:solidFill>
                <a:srgbClr val="FF0000"/>
              </a:solidFill>
            </a:endParaRPr>
          </a:p>
        </p:txBody>
      </p:sp>
      <p:pic>
        <p:nvPicPr>
          <p:cNvPr id="16" name="Рисунок 15" descr="http://alfalin.com.tr/images/slide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231" y="1948072"/>
            <a:ext cx="4314751" cy="21427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2158914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2" name="AutoShape 4"/>
          <p:cNvSpPr>
            <a:spLocks noChangeArrowheads="1"/>
          </p:cNvSpPr>
          <p:nvPr/>
        </p:nvSpPr>
        <p:spPr bwMode="auto">
          <a:xfrm>
            <a:off x="5951" y="1056339"/>
            <a:ext cx="2584849" cy="1078939"/>
          </a:xfrm>
          <a:prstGeom prst="wedgeEllipseCallout">
            <a:avLst>
              <a:gd name="adj1" fmla="val 18001"/>
              <a:gd name="adj2" fmla="val 32989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algn="ctr"/>
            <a:endParaRPr lang="uk-UA" dirty="0"/>
          </a:p>
        </p:txBody>
      </p:sp>
      <p:sp>
        <p:nvSpPr>
          <p:cNvPr id="119813" name="AutoShape 5"/>
          <p:cNvSpPr>
            <a:spLocks noChangeArrowheads="1"/>
          </p:cNvSpPr>
          <p:nvPr/>
        </p:nvSpPr>
        <p:spPr bwMode="auto">
          <a:xfrm>
            <a:off x="5610828" y="2669287"/>
            <a:ext cx="3533172" cy="904176"/>
          </a:xfrm>
          <a:prstGeom prst="wedgeEllipseCallout">
            <a:avLst>
              <a:gd name="adj1" fmla="val -157292"/>
              <a:gd name="adj2" fmla="val 237719"/>
            </a:avLst>
          </a:prstGeom>
          <a:gradFill flip="none" rotWithShape="1">
            <a:gsLst>
              <a:gs pos="0">
                <a:schemeClr val="folHlink">
                  <a:tint val="66000"/>
                  <a:satMod val="160000"/>
                </a:schemeClr>
              </a:gs>
              <a:gs pos="50000">
                <a:schemeClr val="folHlink">
                  <a:tint val="44500"/>
                  <a:satMod val="160000"/>
                </a:schemeClr>
              </a:gs>
              <a:gs pos="100000">
                <a:schemeClr val="folHlink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algn="ctr"/>
            <a:endParaRPr lang="uk-UA" dirty="0"/>
          </a:p>
        </p:txBody>
      </p:sp>
      <p:sp>
        <p:nvSpPr>
          <p:cNvPr id="119814" name="AutoShape 6"/>
          <p:cNvSpPr>
            <a:spLocks noChangeArrowheads="1"/>
          </p:cNvSpPr>
          <p:nvPr/>
        </p:nvSpPr>
        <p:spPr bwMode="auto">
          <a:xfrm>
            <a:off x="5562089" y="947781"/>
            <a:ext cx="3334900" cy="1401640"/>
          </a:xfrm>
          <a:prstGeom prst="wedgeEllipseCallout">
            <a:avLst>
              <a:gd name="adj1" fmla="val -164410"/>
              <a:gd name="adj2" fmla="val 261049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algn="ctr"/>
            <a:endParaRPr lang="uk-UA" dirty="0"/>
          </a:p>
        </p:txBody>
      </p:sp>
      <p:sp>
        <p:nvSpPr>
          <p:cNvPr id="119815" name="AutoShape 7"/>
          <p:cNvSpPr>
            <a:spLocks noChangeArrowheads="1"/>
          </p:cNvSpPr>
          <p:nvPr/>
        </p:nvSpPr>
        <p:spPr bwMode="auto">
          <a:xfrm>
            <a:off x="2564252" y="1056339"/>
            <a:ext cx="2997837" cy="1296988"/>
          </a:xfrm>
          <a:prstGeom prst="wedgeEllipseCallout">
            <a:avLst>
              <a:gd name="adj1" fmla="val -75113"/>
              <a:gd name="adj2" fmla="val 272275"/>
            </a:avLst>
          </a:prstGeom>
          <a:gradFill flip="none" rotWithShape="1">
            <a:gsLst>
              <a:gs pos="0">
                <a:srgbClr val="FF0066">
                  <a:tint val="66000"/>
                  <a:satMod val="160000"/>
                </a:srgbClr>
              </a:gs>
              <a:gs pos="50000">
                <a:srgbClr val="FF0066">
                  <a:tint val="44500"/>
                  <a:satMod val="160000"/>
                </a:srgbClr>
              </a:gs>
              <a:gs pos="100000">
                <a:srgbClr val="FF00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algn="ctr"/>
            <a:endParaRPr lang="uk-UA" dirty="0"/>
          </a:p>
        </p:txBody>
      </p:sp>
      <p:sp>
        <p:nvSpPr>
          <p:cNvPr id="119816" name="Text Box 8"/>
          <p:cNvSpPr txBox="1">
            <a:spLocks noChangeArrowheads="1"/>
          </p:cNvSpPr>
          <p:nvPr/>
        </p:nvSpPr>
        <p:spPr bwMode="auto">
          <a:xfrm>
            <a:off x="6369351" y="2903172"/>
            <a:ext cx="2016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знайомства</a:t>
            </a:r>
            <a:endParaRPr lang="ru-RU" sz="2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119817" name="Text Box 9"/>
          <p:cNvSpPr txBox="1">
            <a:spLocks noChangeArrowheads="1"/>
          </p:cNvSpPr>
          <p:nvPr/>
        </p:nvSpPr>
        <p:spPr bwMode="auto">
          <a:xfrm>
            <a:off x="6221476" y="1221563"/>
            <a:ext cx="2016125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приятельські</a:t>
            </a:r>
          </a:p>
          <a:p>
            <a:pPr algn="ctr">
              <a:spcBef>
                <a:spcPct val="50000"/>
              </a:spcBef>
            </a:pPr>
            <a:r>
              <a:rPr lang="uk-UA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 стосунки</a:t>
            </a:r>
            <a:endParaRPr lang="uk-UA" sz="20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119818" name="Text Box 10"/>
          <p:cNvSpPr txBox="1">
            <a:spLocks noChangeArrowheads="1"/>
          </p:cNvSpPr>
          <p:nvPr/>
        </p:nvSpPr>
        <p:spPr bwMode="auto">
          <a:xfrm>
            <a:off x="3384117" y="1506395"/>
            <a:ext cx="178990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товариство</a:t>
            </a:r>
            <a:endParaRPr lang="uk-UA" sz="20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119819" name="Text Box 11"/>
          <p:cNvSpPr txBox="1">
            <a:spLocks noChangeArrowheads="1"/>
          </p:cNvSpPr>
          <p:nvPr/>
        </p:nvSpPr>
        <p:spPr bwMode="auto">
          <a:xfrm>
            <a:off x="757831" y="1397370"/>
            <a:ext cx="10810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дружба</a:t>
            </a:r>
          </a:p>
        </p:txBody>
      </p:sp>
      <p:pic>
        <p:nvPicPr>
          <p:cNvPr id="11982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6" y="4533688"/>
            <a:ext cx="2091104" cy="235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318" y="3687364"/>
            <a:ext cx="1950671" cy="13798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070" y="4533687"/>
            <a:ext cx="1512887" cy="18716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5" descr="06Lovesi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476" y="5276333"/>
            <a:ext cx="2262554" cy="13798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07Lovesi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6" t="12054" r="6854" b="12054"/>
          <a:stretch/>
        </p:blipFill>
        <p:spPr bwMode="auto">
          <a:xfrm>
            <a:off x="128955" y="2797337"/>
            <a:ext cx="2168769" cy="15522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04Lovesi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272" y="2797337"/>
            <a:ext cx="1766460" cy="15799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04"/>
          <a:stretch/>
        </p:blipFill>
        <p:spPr bwMode="auto">
          <a:xfrm>
            <a:off x="2269478" y="5261891"/>
            <a:ext cx="1642696" cy="1335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31183" y="214648"/>
            <a:ext cx="668163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all" spc="0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Види  між особистих  </a:t>
            </a:r>
            <a:r>
              <a:rPr lang="uk-UA" sz="40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стосунків</a:t>
            </a:r>
            <a:endParaRPr lang="uk-UA" sz="4000" b="1" cap="all" spc="0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7229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1647310" y="0"/>
            <a:ext cx="6616212" cy="106155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Міжособисті  стосунки </a:t>
            </a:r>
            <a:endParaRPr lang="uk-UA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sp>
        <p:nvSpPr>
          <p:cNvPr id="121860" name="Line 4"/>
          <p:cNvSpPr>
            <a:spLocks noChangeShapeType="1"/>
          </p:cNvSpPr>
          <p:nvPr/>
        </p:nvSpPr>
        <p:spPr bwMode="auto">
          <a:xfrm flipH="1">
            <a:off x="2746497" y="984740"/>
            <a:ext cx="1336431" cy="738554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 dirty="0"/>
          </a:p>
        </p:txBody>
      </p:sp>
      <p:sp>
        <p:nvSpPr>
          <p:cNvPr id="121861" name="Line 5"/>
          <p:cNvSpPr>
            <a:spLocks noChangeShapeType="1"/>
          </p:cNvSpPr>
          <p:nvPr/>
        </p:nvSpPr>
        <p:spPr bwMode="auto">
          <a:xfrm>
            <a:off x="4932363" y="1025771"/>
            <a:ext cx="1327761" cy="656492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 dirty="0"/>
          </a:p>
        </p:txBody>
      </p:sp>
      <p:pic>
        <p:nvPicPr>
          <p:cNvPr id="121862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4"/>
          <a:stretch/>
        </p:blipFill>
        <p:spPr bwMode="auto">
          <a:xfrm>
            <a:off x="2222378" y="2501529"/>
            <a:ext cx="1860550" cy="22903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186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45" y="4952205"/>
            <a:ext cx="2164955" cy="16060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18093" y="1753589"/>
            <a:ext cx="25764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  <a:latin typeface="Segoe Print" pitchFamily="2" charset="0"/>
                <a:cs typeface="+mn-cs"/>
              </a:rPr>
              <a:t>Офіційні</a:t>
            </a:r>
            <a:endParaRPr lang="uk-UA" sz="4000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99686" y="1702025"/>
            <a:ext cx="2898550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lang="uk-UA" sz="4000" b="1" dirty="0" smtClean="0">
                <a:solidFill>
                  <a:srgbClr val="FF0000"/>
                </a:solidFill>
                <a:latin typeface="Segoe Print" pitchFamily="2" charset="0"/>
                <a:cs typeface="+mn-cs"/>
              </a:rPr>
              <a:t>Особисті</a:t>
            </a:r>
            <a:r>
              <a:rPr lang="ru-RU" sz="4000" b="1" dirty="0" smtClean="0">
                <a:solidFill>
                  <a:srgbClr val="FF0000"/>
                </a:solidFill>
                <a:latin typeface="Segoe Print" pitchFamily="2" charset="0"/>
                <a:cs typeface="+mn-cs"/>
              </a:rPr>
              <a:t> </a:t>
            </a:r>
            <a:endParaRPr lang="ru-RU" sz="4000" b="1" dirty="0">
              <a:solidFill>
                <a:srgbClr val="FF0000"/>
              </a:solidFill>
              <a:latin typeface="Segoe Print" pitchFamily="2" charset="0"/>
              <a:cs typeface="+mn-cs"/>
            </a:endParaRPr>
          </a:p>
        </p:txBody>
      </p:sp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82" y="2682280"/>
            <a:ext cx="1928812" cy="19288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5" cstate="print">
            <a:lum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4952205"/>
            <a:ext cx="2159794" cy="152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 descr="06Lovesi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517" y="2394590"/>
            <a:ext cx="2262554" cy="13798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" descr="P:\kima13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416" y="4102464"/>
            <a:ext cx="1653767" cy="20026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 descr="P:\kima63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229" y="2205113"/>
            <a:ext cx="2141081" cy="17588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" descr="P:\kima89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581" y="4682836"/>
            <a:ext cx="2225954" cy="17452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43611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1814513" y="0"/>
            <a:ext cx="7329487" cy="1371600"/>
          </a:xfrm>
        </p:spPr>
        <p:txBody>
          <a:bodyPr/>
          <a:lstStyle/>
          <a:p>
            <a:pPr algn="l"/>
            <a:r>
              <a:rPr lang="ru-RU" sz="3200" dirty="0"/>
              <a:t>                </a:t>
            </a:r>
            <a:r>
              <a:rPr lang="uk-UA" sz="2400" b="1" dirty="0" smtClean="0">
                <a:solidFill>
                  <a:srgbClr val="C00000"/>
                </a:solidFill>
                <a:latin typeface="Segoe Print" pitchFamily="2" charset="0"/>
              </a:rPr>
              <a:t>Спілкування</a:t>
            </a:r>
            <a:r>
              <a:rPr lang="uk-UA" sz="2400" b="1" dirty="0" smtClean="0">
                <a:latin typeface="Segoe Print" pitchFamily="2" charset="0"/>
              </a:rPr>
              <a:t> – взаємні, ділові та       </a:t>
            </a:r>
            <a:br>
              <a:rPr lang="uk-UA" sz="2400" b="1" dirty="0" smtClean="0">
                <a:latin typeface="Segoe Print" pitchFamily="2" charset="0"/>
              </a:rPr>
            </a:br>
            <a:r>
              <a:rPr lang="uk-UA" sz="2400" b="1" dirty="0" smtClean="0">
                <a:latin typeface="Segoe Print" pitchFamily="2" charset="0"/>
              </a:rPr>
              <a:t>                  товариські стосунки людей.</a:t>
            </a:r>
            <a:endParaRPr lang="uk-UA" sz="2400" b="1" dirty="0">
              <a:latin typeface="Segoe Print" pitchFamily="2" charset="0"/>
            </a:endParaRP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73226" y="3424641"/>
            <a:ext cx="6005512" cy="871248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2000" dirty="0"/>
          </a:p>
          <a:p>
            <a:pPr>
              <a:lnSpc>
                <a:spcPct val="80000"/>
              </a:lnSpc>
            </a:pPr>
            <a:endParaRPr lang="ru-RU" sz="2000" dirty="0"/>
          </a:p>
          <a:p>
            <a:pPr>
              <a:lnSpc>
                <a:spcPct val="80000"/>
              </a:lnSpc>
            </a:pPr>
            <a:endParaRPr lang="ru-RU" sz="2000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>
                <a:solidFill>
                  <a:schemeClr val="folHlink"/>
                </a:solidFill>
              </a:rPr>
              <a:t>        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>
                <a:solidFill>
                  <a:schemeClr val="folHlink"/>
                </a:solidFill>
              </a:rPr>
              <a:t>              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>
                <a:solidFill>
                  <a:schemeClr val="folHlink"/>
                </a:solidFill>
              </a:rPr>
              <a:t>                        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800" dirty="0">
              <a:solidFill>
                <a:schemeClr val="folHlink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000" dirty="0">
              <a:solidFill>
                <a:schemeClr val="folHlink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000" dirty="0">
              <a:solidFill>
                <a:schemeClr val="folHlink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000" dirty="0">
              <a:solidFill>
                <a:schemeClr val="folHlink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 smtClean="0"/>
              <a:t>. </a:t>
            </a:r>
            <a:endParaRPr lang="ru-RU" sz="2800" dirty="0"/>
          </a:p>
        </p:txBody>
      </p:sp>
      <p:pic>
        <p:nvPicPr>
          <p:cNvPr id="952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412875"/>
            <a:ext cx="2570162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523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412875"/>
            <a:ext cx="17145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523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5888"/>
            <a:ext cx="1635125" cy="244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524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1412875"/>
            <a:ext cx="16891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524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376" y="4369724"/>
            <a:ext cx="3121241" cy="2128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96950" y="3424641"/>
            <a:ext cx="7785100" cy="120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80000"/>
              </a:lnSpc>
              <a:spcBef>
                <a:spcPts val="1000"/>
              </a:spcBef>
            </a:pPr>
            <a:r>
              <a:rPr lang="ru-RU" sz="2400" dirty="0">
                <a:latin typeface="Segoe Print" pitchFamily="2" charset="0"/>
                <a:cs typeface="+mn-cs"/>
              </a:rPr>
              <a:t> </a:t>
            </a:r>
            <a:r>
              <a:rPr lang="uk-UA" sz="2400" b="1" dirty="0" smtClean="0">
                <a:latin typeface="Segoe Print" pitchFamily="2" charset="0"/>
                <a:cs typeface="+mn-cs"/>
              </a:rPr>
              <a:t>Під час спілкування проходить </a:t>
            </a:r>
          </a:p>
          <a:p>
            <a:pPr marL="228600" lvl="0" indent="-228600">
              <a:lnSpc>
                <a:spcPct val="80000"/>
              </a:lnSpc>
              <a:spcBef>
                <a:spcPts val="1000"/>
              </a:spcBef>
            </a:pPr>
            <a:r>
              <a:rPr lang="uk-UA" sz="2400" b="1" dirty="0" smtClean="0">
                <a:latin typeface="Segoe Print" pitchFamily="2" charset="0"/>
                <a:cs typeface="+mn-cs"/>
              </a:rPr>
              <a:t>                    обмін інформацією</a:t>
            </a:r>
          </a:p>
          <a:p>
            <a:pPr marL="228600" lvl="0" indent="-228600">
              <a:lnSpc>
                <a:spcPct val="80000"/>
              </a:lnSpc>
              <a:spcBef>
                <a:spcPts val="1000"/>
              </a:spcBef>
            </a:pPr>
            <a:r>
              <a:rPr lang="ru-RU" sz="2000" dirty="0" smtClean="0">
                <a:latin typeface="Segoe Print" pitchFamily="2" charset="0"/>
                <a:cs typeface="+mn-cs"/>
              </a:rPr>
              <a:t>.</a:t>
            </a:r>
            <a:endParaRPr lang="uk-UA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511970" y="4484271"/>
            <a:ext cx="6285346" cy="1882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algn="ctr">
              <a:lnSpc>
                <a:spcPct val="150000"/>
              </a:lnSpc>
              <a:spcBef>
                <a:spcPts val="1000"/>
              </a:spcBef>
            </a:pPr>
            <a:r>
              <a:rPr lang="uk-UA" sz="2400" b="1" dirty="0" smtClean="0">
                <a:solidFill>
                  <a:prstClr val="black"/>
                </a:solidFill>
                <a:latin typeface="Segoe Print" pitchFamily="2" charset="0"/>
                <a:cs typeface="+mn-cs"/>
              </a:rPr>
              <a:t>Головна мета спілкування </a:t>
            </a:r>
          </a:p>
          <a:p>
            <a:pPr marL="228600" lvl="0" indent="-228600" algn="ctr">
              <a:lnSpc>
                <a:spcPct val="150000"/>
              </a:lnSpc>
              <a:spcBef>
                <a:spcPts val="1000"/>
              </a:spcBef>
            </a:pPr>
            <a:r>
              <a:rPr lang="uk-UA" sz="2400" b="1" dirty="0" smtClean="0">
                <a:solidFill>
                  <a:prstClr val="black"/>
                </a:solidFill>
                <a:latin typeface="Segoe Print" pitchFamily="2" charset="0"/>
                <a:cs typeface="+mn-cs"/>
              </a:rPr>
              <a:t>між людьми – досягнення взаєморозуміння</a:t>
            </a:r>
            <a:endParaRPr lang="uk-UA" sz="2400" b="1" dirty="0"/>
          </a:p>
        </p:txBody>
      </p:sp>
    </p:spTree>
    <p:extLst>
      <p:ext uri="{BB962C8B-B14F-4D97-AF65-F5344CB8AC3E}">
        <p14:creationId xmlns:p14="http://schemas.microsoft.com/office/powerpoint/2010/main" val="54120041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a4e329e18de146b5c6989bf928d77db879176e0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407</TotalTime>
  <Words>536</Words>
  <Application>Microsoft Office PowerPoint</Application>
  <PresentationFormat>Экран (4:3)</PresentationFormat>
  <Paragraphs>132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Міжособисті  стосунки –  особливий зв'язок людини з оточуючими,  взаємозв'язки між людьми  у процесі   діяльності   та спілкування</vt:lpstr>
      <vt:lpstr>Презентация PowerPoint</vt:lpstr>
      <vt:lpstr>Презентация PowerPoint</vt:lpstr>
      <vt:lpstr>Міжособисті  стосунки </vt:lpstr>
      <vt:lpstr>                Спілкування – взаємні, ділові та                          товариські стосунки людей.</vt:lpstr>
      <vt:lpstr>ГРУПА – відносно стійка сукупність людей,  які знаходяться у взаємодії та об'єднаних  загальною метою та інтересами. </vt:lpstr>
      <vt:lpstr>Презентация PowerPoint</vt:lpstr>
      <vt:lpstr>Завдання 1:   Знайдіть не менше 3 відмінностей у                            стосунках  між людьми</vt:lpstr>
      <vt:lpstr>Завдання 2.  Пригадайте  та назвіть слова, які допоможуть зробити особисті стосунки товариськими</vt:lpstr>
      <vt:lpstr>Завдання 3.  Перерахуйте жести, які допоможуть показати прихильність до співрозмовника у наступних ситуаціях:</vt:lpstr>
      <vt:lpstr>Групові норми – це сукупність правил, рекомендацій та вимог, які встановлює колектив для побудови взаємовідносин, взаємодій  та спілкування  у середині та назовні його. </vt:lpstr>
      <vt:lpstr>Презентация PowerPoint</vt:lpstr>
      <vt:lpstr> Джерела інформації: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FUJITSU</cp:lastModifiedBy>
  <cp:revision>54</cp:revision>
  <dcterms:created xsi:type="dcterms:W3CDTF">2013-01-23T05:00:32Z</dcterms:created>
  <dcterms:modified xsi:type="dcterms:W3CDTF">2014-03-20T18:21:24Z</dcterms:modified>
</cp:coreProperties>
</file>