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59" r:id="rId2"/>
    <p:sldId id="258" r:id="rId3"/>
  </p:sldIdLst>
  <p:sldSz cx="9144000" cy="6858000" type="screen4x3"/>
  <p:notesSz cx="6858000" cy="9144000"/>
  <p:custDataLst>
    <p:tags r:id="rId5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-90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tags" Target="tags/tag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8B0F1750-CB81-4764-8AE6-37E576A0A855}" type="datetimeFigureOut">
              <a:rPr lang="ru-RU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24756265-C3E3-4FCE-BCB1-3BD4B0BAE1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298774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dirty="0" smtClean="0"/>
              <a:t>Та </a:t>
            </a:r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756265-C3E3-4FCE-BCB1-3BD4B0BAE184}" type="slidenum">
              <a:rPr lang="ru-RU" smtClean="0"/>
              <a:pPr>
                <a:defRPr/>
              </a:pPr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692037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BC4B28C-5790-4404-B508-054E559F1798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FC2B3F-4067-4FE8-AFD0-E86FA7D3CE5E}" type="datetime1">
              <a:rPr lang="ru-RU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C075DB-3822-40B2-8962-65706BCA5C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D2FCA4-6D6E-4895-8794-0BBB75516C4B}" type="datetime1">
              <a:rPr lang="ru-RU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80D53B-DBE4-412C-87C5-44EE90ABA9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08D46D-8ACF-4ABE-B1B8-3F605CA6D96C}" type="datetime1">
              <a:rPr lang="ru-RU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95A50E-46D1-4C2E-A40D-85B809EA0F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E47BA8-4D85-41E4-AAA9-2FCD76D5FD9B}" type="datetime1">
              <a:rPr lang="ru-RU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6CD533-67FD-4D92-9AB5-7D3BEA8F1B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B36354-6225-4FA6-A5F3-A95918BCCEF0}" type="datetime1">
              <a:rPr lang="ru-RU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280065-23CF-4951-828E-29C2E429DB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4B71A0-D05F-4C94-B436-A8A9BB2B9E9B}" type="datetime1">
              <a:rPr lang="ru-RU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677A66-5119-4476-B6DE-D715C7C1BA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D7FE63-B874-4072-A6D6-052569B34ED7}" type="datetime1">
              <a:rPr lang="ru-RU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A4E651-417F-40DB-AC3E-1DE0C2D064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C0152D-3F77-4174-B608-CC34E7FBBD2A}" type="datetime1">
              <a:rPr lang="ru-RU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8E6D06-F750-45F1-946F-4C04008382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D614E0-56D2-4A7F-AA78-C01091A9622D}" type="datetime1">
              <a:rPr lang="ru-RU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9235F-D744-47D0-BE9C-692823030E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EAACD5-3522-4235-85CC-24817A5912FC}" type="datetime1">
              <a:rPr lang="ru-RU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9B0AC0-BD2F-4CE5-B38A-04E9D3A356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724D1F-2515-49B8-8217-E6A65AACCB60}" type="datetime1">
              <a:rPr lang="ru-RU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BB2893-8BA4-4787-849A-108E8351CE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3000" r="-3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6A6BDF3-76E5-4FCB-A958-7E957B85BE42}" type="datetime1">
              <a:rPr lang="ru-RU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80385DB-AC16-4C2E-ADC4-65AE93FA97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&#1076;&#1084;/&#1089;&#1090;&#1086;&#1089;&#1091;&#1085;&#1082;&#1080;.pptx" TargetMode="External"/><Relationship Id="rId7" Type="http://schemas.openxmlformats.org/officeDocument/2006/relationships/hyperlink" Target="&#1076;&#1084;/&#1076;&#1078;&#1077;&#1088;&#1077;&#1083;&#1072;%20&#1110;&#1085;&#1092;&#1086;&#1088;&#1084;&#1072;&#1094;&#1110;&#1111;.docx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hyperlink" Target="&#1076;&#1084;/&#1091;&#1088;&#1086;&#1082;.docx" TargetMode="External"/><Relationship Id="rId5" Type="http://schemas.openxmlformats.org/officeDocument/2006/relationships/hyperlink" Target="&#1076;&#1084;/&#1074;&#1110;&#1076;&#1077;&#1086;" TargetMode="Externa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2285999" y="5780782"/>
            <a:ext cx="5254625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uk-UA" sz="1600" b="1" i="1" dirty="0"/>
              <a:t>Виконала Патяка Юлія Володимирівна</a:t>
            </a:r>
          </a:p>
          <a:p>
            <a:pPr algn="ctr"/>
            <a:r>
              <a:rPr lang="uk-UA" sz="1600" b="1" i="1" dirty="0"/>
              <a:t>вчитель Черкаської ЗОШ І-ІІІ ст. № 11</a:t>
            </a:r>
          </a:p>
          <a:p>
            <a:pPr algn="ctr"/>
            <a:r>
              <a:rPr lang="uk-UA" sz="1600" b="1" i="1" dirty="0"/>
              <a:t>Черкаської міської ради </a:t>
            </a:r>
            <a:endParaRPr lang="uk-UA" sz="1600" b="1" i="1" dirty="0" smtClean="0"/>
          </a:p>
          <a:p>
            <a:pPr algn="ctr"/>
            <a:r>
              <a:rPr lang="uk-UA" sz="1600" b="1" i="1" dirty="0" smtClean="0"/>
              <a:t>Черкаської </a:t>
            </a:r>
            <a:r>
              <a:rPr lang="uk-UA" sz="1600" b="1" i="1" dirty="0"/>
              <a:t>області</a:t>
            </a: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483754" y="4905751"/>
            <a:ext cx="8451273" cy="14157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ctr"/>
            <a:r>
              <a:rPr kumimoji="1" lang="uk-UA" sz="2000" b="1" dirty="0">
                <a:latin typeface="Comic Sans MS" pitchFamily="66" charset="0"/>
              </a:rPr>
              <a:t>посібник для вивчення розділу </a:t>
            </a:r>
            <a:endParaRPr kumimoji="1" lang="uk-UA" sz="2000" b="1" dirty="0" smtClean="0">
              <a:latin typeface="Comic Sans MS" pitchFamily="66" charset="0"/>
            </a:endParaRPr>
          </a:p>
          <a:p>
            <a:pPr algn="ctr"/>
            <a:r>
              <a:rPr kumimoji="1" lang="uk-UA" sz="2000" b="1" dirty="0" smtClean="0">
                <a:latin typeface="Comic Sans MS" pitchFamily="66" charset="0"/>
              </a:rPr>
              <a:t>«Психічна  та духовна складова здоров’я»</a:t>
            </a:r>
          </a:p>
          <a:p>
            <a:pPr algn="ctr"/>
            <a:endParaRPr kumimoji="1" lang="uk-UA" sz="1400" b="1" dirty="0">
              <a:latin typeface="Monotype Corsiva" pitchFamily="66" charset="0"/>
            </a:endParaRPr>
          </a:p>
          <a:p>
            <a:pPr algn="ctr"/>
            <a:r>
              <a:rPr kumimoji="1" lang="uk-UA" sz="1600" b="1" dirty="0">
                <a:latin typeface="Monotype Corsiva" pitchFamily="66" charset="0"/>
              </a:rPr>
              <a:t>                                </a:t>
            </a:r>
          </a:p>
          <a:p>
            <a:pPr algn="ctr"/>
            <a:r>
              <a:rPr kumimoji="1" lang="uk-UA" sz="1600" b="1" dirty="0">
                <a:latin typeface="Monotype Corsiva" pitchFamily="66" charset="0"/>
              </a:rPr>
              <a:t>   </a:t>
            </a:r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3870325" y="38465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uk-UA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910096" y="1507222"/>
            <a:ext cx="1847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endParaRPr lang="ru-RU" sz="3600" b="1" kern="10" cap="all" dirty="0">
              <a:ln w="0"/>
              <a:gradFill flip="none">
                <a:gsLst>
                  <a:gs pos="0">
                    <a:srgbClr val="5B9BD5">
                      <a:tint val="75000"/>
                      <a:shade val="75000"/>
                      <a:satMod val="170000"/>
                    </a:srgbClr>
                  </a:gs>
                  <a:gs pos="49000">
                    <a:srgbClr val="5B9BD5">
                      <a:tint val="88000"/>
                      <a:shade val="65000"/>
                      <a:satMod val="172000"/>
                    </a:srgbClr>
                  </a:gs>
                  <a:gs pos="50000">
                    <a:srgbClr val="5B9BD5">
                      <a:shade val="65000"/>
                      <a:satMod val="130000"/>
                    </a:srgbClr>
                  </a:gs>
                  <a:gs pos="92000">
                    <a:srgbClr val="5B9BD5">
                      <a:shade val="50000"/>
                      <a:satMod val="120000"/>
                    </a:srgbClr>
                  </a:gs>
                  <a:gs pos="100000">
                    <a:srgbClr val="5B9BD5">
                      <a:shade val="48000"/>
                      <a:satMod val="120000"/>
                    </a:srgb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Mistral" pitchFamily="66" charset="0"/>
            </a:endParaRPr>
          </a:p>
        </p:txBody>
      </p:sp>
      <p:pic>
        <p:nvPicPr>
          <p:cNvPr id="7" name="Рисунок 6" descr="http://proxy12.media.online.ua/photo/r2-1cccc4c826/685145_640.jpg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Texturiz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5151" y="1696351"/>
            <a:ext cx="4788477" cy="31433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TextBox 1"/>
          <p:cNvSpPr txBox="1"/>
          <p:nvPr/>
        </p:nvSpPr>
        <p:spPr>
          <a:xfrm>
            <a:off x="2067479" y="0"/>
            <a:ext cx="5283818" cy="156966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 prst="angle"/>
              <a:contourClr>
                <a:schemeClr val="bg2"/>
              </a:contourClr>
            </a:sp3d>
          </a:bodyPr>
          <a:lstStyle/>
          <a:p>
            <a:pPr algn="ctr"/>
            <a:r>
              <a:rPr lang="uk-UA" sz="4800" b="1" dirty="0" smtClean="0">
                <a:ln w="50800"/>
                <a:solidFill>
                  <a:srgbClr val="C00000"/>
                </a:solidFill>
                <a:effectLst>
                  <a:reflection blurRad="6350" stA="60000" endA="900" endPos="58000" dir="5400000" sy="-100000" algn="bl" rotWithShape="0"/>
                </a:effectLst>
                <a:latin typeface="Comic Sans MS" panose="030F0702030302020204" pitchFamily="66" charset="0"/>
              </a:rPr>
              <a:t>Стосунки.</a:t>
            </a:r>
          </a:p>
          <a:p>
            <a:pPr algn="ctr"/>
            <a:r>
              <a:rPr lang="uk-UA" sz="4800" b="1" dirty="0" smtClean="0">
                <a:ln w="50800"/>
                <a:solidFill>
                  <a:srgbClr val="C00000"/>
                </a:solidFill>
                <a:effectLst>
                  <a:reflection blurRad="6350" stA="60000" endA="900" endPos="58000" dir="5400000" sy="-100000" algn="bl" rotWithShape="0"/>
                </a:effectLst>
                <a:latin typeface="Comic Sans MS" panose="030F0702030302020204" pitchFamily="66" charset="0"/>
              </a:rPr>
              <a:t>Види стосунків. </a:t>
            </a:r>
            <a:endParaRPr lang="uk-UA" sz="4800" b="1" dirty="0">
              <a:ln w="50800"/>
              <a:solidFill>
                <a:srgbClr val="C00000"/>
              </a:solidFill>
              <a:effectLst>
                <a:reflection blurRad="6350" stA="60000" endA="900" endPos="58000" dir="5400000" sy="-100000" algn="bl" rotWithShape="0"/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876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 dir="in"/>
      </p:transition>
    </mc:Choice>
    <mc:Fallback xmlns=""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0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692287-CF03-4B18-ACED-741F43BC4EE8}" type="slidenum">
              <a:rPr lang="ru-RU"/>
              <a:pPr>
                <a:defRPr/>
              </a:pPr>
              <a:t>2</a:t>
            </a:fld>
            <a:endParaRPr lang="ru-RU" dirty="0"/>
          </a:p>
        </p:txBody>
      </p:sp>
      <p:pic>
        <p:nvPicPr>
          <p:cNvPr id="6" name="Picture 8" descr="C:\Users\Alexandra\AppData\Local\Microsoft\Windows\Temporary Internet Files\Content.IE5\L01GPSD5\MC900441400[1].png">
            <a:hlinkClick r:id="rId3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860" y="413822"/>
            <a:ext cx="2230726" cy="234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8" descr="C:\Users\Alexandra\AppData\Local\Microsoft\Windows\Temporary Internet Files\Content.IE5\L01GPSD5\MC900441400[1].png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456" y="355335"/>
            <a:ext cx="2230726" cy="234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8" descr="C:\Users\Alexandra\AppData\Local\Microsoft\Windows\Temporary Internet Files\Content.IE5\L01GPSD5\MC900441400[1].png">
            <a:hlinkClick r:id="rId6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565" y="3238710"/>
            <a:ext cx="2230726" cy="234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8" descr="C:\Users\Alexandra\AppData\Local\Microsoft\Windows\Temporary Internet Files\Content.IE5\L01GPSD5\MC900441400[1].png">
            <a:hlinkClick r:id="rId7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8437" y="3103415"/>
            <a:ext cx="2230726" cy="234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14752" y="2530824"/>
            <a:ext cx="23006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dirty="0" smtClean="0">
                <a:latin typeface="Mistral" pitchFamily="66" charset="0"/>
              </a:rPr>
              <a:t>презентація</a:t>
            </a:r>
            <a:endParaRPr lang="uk-UA" sz="4000" dirty="0">
              <a:latin typeface="Mistral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66558" y="5581941"/>
            <a:ext cx="96532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latin typeface="Mistral" pitchFamily="66" charset="0"/>
              </a:rPr>
              <a:t>урок</a:t>
            </a:r>
            <a:endParaRPr lang="uk-UA" sz="4000" dirty="0">
              <a:latin typeface="Mistral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866252" y="2530824"/>
            <a:ext cx="98937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000" dirty="0" smtClean="0">
                <a:latin typeface="Mistral" pitchFamily="66" charset="0"/>
              </a:rPr>
              <a:t>відео</a:t>
            </a:r>
            <a:endParaRPr lang="uk-UA" sz="4000" dirty="0">
              <a:latin typeface="Mistral" pitchFamily="66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278437" y="5274164"/>
            <a:ext cx="239683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000" dirty="0" smtClean="0">
                <a:latin typeface="Mistral" pitchFamily="66" charset="0"/>
              </a:rPr>
              <a:t>джерела</a:t>
            </a:r>
          </a:p>
          <a:p>
            <a:pPr algn="ctr"/>
            <a:r>
              <a:rPr lang="uk-UA" sz="4000" dirty="0" smtClean="0">
                <a:latin typeface="Mistral" pitchFamily="66" charset="0"/>
              </a:rPr>
              <a:t>інформації</a:t>
            </a:r>
            <a:endParaRPr lang="uk-UA" sz="4000" dirty="0">
              <a:latin typeface="Mistral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6617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1a4e329e18de146b5c6989bf928d77db879176e0"/>
</p:tagLst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</TotalTime>
  <Words>44</Words>
  <Application>Microsoft Office PowerPoint</Application>
  <PresentationFormat>Экран (4:3)</PresentationFormat>
  <Paragraphs>20</Paragraphs>
  <Slides>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FUJITSU</cp:lastModifiedBy>
  <cp:revision>10</cp:revision>
  <dcterms:created xsi:type="dcterms:W3CDTF">2013-01-23T05:00:32Z</dcterms:created>
  <dcterms:modified xsi:type="dcterms:W3CDTF">2014-03-20T18:20:27Z</dcterms:modified>
</cp:coreProperties>
</file>