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6" r:id="rId3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0F1750-CB81-4764-8AE6-37E576A0A855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56265-C3E3-4FCE-BCB1-3BD4B0BAE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797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Та 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756265-C3E3-4FCE-BCB1-3BD4B0BAE18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203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B3F-4067-4FE8-AFD0-E86FA7D3CE5E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075DB-3822-40B2-8962-65706BCA5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FCA4-6D6E-4895-8794-0BBB75516C4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D53B-DBE4-412C-87C5-44EE90ABA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D46D-8ACF-4ABE-B1B8-3F605CA6D96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A50E-46D1-4C2E-A40D-85B809EA0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47BA8-4D85-41E4-AAA9-2FCD76D5FD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D533-67FD-4D92-9AB5-7D3BEA8F1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6354-6225-4FA6-A5F3-A95918BCCEF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0065-23CF-4951-828E-29C2E429D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71A0-D05F-4C94-B436-A8A9BB2B9E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7A66-5119-4476-B6DE-D715C7C1B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FE63-B874-4072-A6D6-052569B34ED7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E651-417F-40DB-AC3E-1DE0C2D06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152D-3F77-4174-B608-CC34E7FBBD2A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6D06-F750-45F1-946F-4C0400838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14E0-56D2-4A7F-AA78-C01091A9622D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9235F-D744-47D0-BE9C-692823030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CD5-3522-4235-85CC-24817A5912F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0AC0-BD2F-4CE5-B38A-04E9D3A35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24D1F-2515-49B8-8217-E6A65AACCB6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2893-8BA4-4787-849A-108E8351C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6BDF3-76E5-4FCB-A958-7E957B85BE42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385DB-AC16-4C2E-ADC4-65AE93FA9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91;&#1074;&#1072;&#1075;&#1072;.pptx" TargetMode="External"/><Relationship Id="rId7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91;&#1088;&#1086;&#1082;.docx" TargetMode="External"/><Relationship Id="rId5" Type="http://schemas.openxmlformats.org/officeDocument/2006/relationships/hyperlink" Target="&#1076;&#1084;/&#1074;&#1080;&#1076;&#1077;&#1086;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85999" y="5780782"/>
            <a:ext cx="525462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1600" b="1" i="1" dirty="0"/>
              <a:t>Виконала Патяка Юлія Володимирівна</a:t>
            </a:r>
          </a:p>
          <a:p>
            <a:pPr algn="ctr"/>
            <a:r>
              <a:rPr lang="uk-UA" sz="1600" b="1" i="1" dirty="0"/>
              <a:t>вчитель Черкаської ЗОШ І-ІІІ ст. № 11</a:t>
            </a:r>
          </a:p>
          <a:p>
            <a:pPr algn="ctr"/>
            <a:r>
              <a:rPr lang="uk-UA" sz="1600" b="1" i="1" dirty="0"/>
              <a:t>Черкаської міської ради </a:t>
            </a:r>
            <a:endParaRPr lang="uk-UA" sz="1600" b="1" i="1" dirty="0" smtClean="0"/>
          </a:p>
          <a:p>
            <a:pPr algn="ctr"/>
            <a:r>
              <a:rPr lang="uk-UA" sz="1600" b="1" i="1" dirty="0" smtClean="0"/>
              <a:t>Черкаської </a:t>
            </a:r>
            <a:r>
              <a:rPr lang="uk-UA" sz="1600" b="1" i="1" dirty="0"/>
              <a:t>області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83754" y="4905751"/>
            <a:ext cx="8451273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kumimoji="1" lang="uk-UA" sz="2000" b="1" dirty="0">
                <a:latin typeface="Comic Sans MS" pitchFamily="66" charset="0"/>
              </a:rPr>
              <a:t>посібник для вивчення розділу </a:t>
            </a:r>
            <a:endParaRPr kumimoji="1" lang="uk-UA" sz="2000" b="1" dirty="0" smtClean="0">
              <a:latin typeface="Comic Sans MS" pitchFamily="66" charset="0"/>
            </a:endParaRPr>
          </a:p>
          <a:p>
            <a:pPr algn="ctr"/>
            <a:r>
              <a:rPr kumimoji="1" lang="uk-UA" sz="2000" b="1" dirty="0" smtClean="0">
                <a:latin typeface="Comic Sans MS" pitchFamily="66" charset="0"/>
              </a:rPr>
              <a:t>«Психічна  та духовна складова здоров’я»</a:t>
            </a:r>
          </a:p>
          <a:p>
            <a:pPr algn="ctr"/>
            <a:endParaRPr kumimoji="1" lang="uk-UA" sz="1400" b="1" dirty="0">
              <a:latin typeface="Monotype Corsiva" pitchFamily="66" charset="0"/>
            </a:endParaRP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                             </a:t>
            </a: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870325" y="3846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10097" y="15072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3600" b="1" kern="10" cap="all" dirty="0">
              <a:ln w="0"/>
              <a:gradFill flip="none">
                <a:gsLst>
                  <a:gs pos="0">
                    <a:srgbClr val="5B9BD5">
                      <a:tint val="75000"/>
                      <a:shade val="75000"/>
                      <a:satMod val="170000"/>
                    </a:srgbClr>
                  </a:gs>
                  <a:gs pos="49000">
                    <a:srgbClr val="5B9BD5">
                      <a:tint val="88000"/>
                      <a:shade val="65000"/>
                      <a:satMod val="172000"/>
                    </a:srgbClr>
                  </a:gs>
                  <a:gs pos="50000">
                    <a:srgbClr val="5B9BD5">
                      <a:shade val="65000"/>
                      <a:satMod val="130000"/>
                    </a:srgbClr>
                  </a:gs>
                  <a:gs pos="92000">
                    <a:srgbClr val="5B9BD5">
                      <a:shade val="50000"/>
                      <a:satMod val="120000"/>
                    </a:srgbClr>
                  </a:gs>
                  <a:gs pos="100000">
                    <a:srgbClr val="5B9BD5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7" name="Рисунок 6" descr="http://proxy12.media.online.ua/photo/r2-1cccc4c826/685145_640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51" y="1696351"/>
            <a:ext cx="4788477" cy="3143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3216031" y="183783"/>
            <a:ext cx="2986715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angle"/>
              <a:contourClr>
                <a:schemeClr val="bg2"/>
              </a:contourClr>
            </a:sp3d>
          </a:bodyPr>
          <a:lstStyle/>
          <a:p>
            <a:r>
              <a:rPr lang="uk-UA" sz="80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Увага</a:t>
            </a:r>
            <a:endParaRPr lang="uk-UA" sz="8000" b="1" dirty="0">
              <a:ln w="50800"/>
              <a:solidFill>
                <a:srgbClr val="C00000"/>
              </a:solidFill>
              <a:effectLst>
                <a:reflection blurRad="6350" stA="60000" endA="900" endPos="58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7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5448155" y="6107264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60" y="41382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456" y="355335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5" y="323871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7" y="3103415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4752" y="2530824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6558" y="5581941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252" y="2530824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відео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78437" y="5274164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</a:t>
            </a:r>
          </a:p>
          <a:p>
            <a:pPr algn="ctr"/>
            <a:r>
              <a:rPr lang="uk-UA" sz="4000" dirty="0" smtClean="0">
                <a:latin typeface="Mistral" pitchFamily="66" charset="0"/>
              </a:rPr>
              <a:t>інформації</a:t>
            </a:r>
            <a:endParaRPr lang="uk-UA" sz="4000" dirty="0"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40</Words>
  <Application>Microsoft Office PowerPoint</Application>
  <PresentationFormat>Экран 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10</cp:revision>
  <dcterms:created xsi:type="dcterms:W3CDTF">2013-01-23T05:00:32Z</dcterms:created>
  <dcterms:modified xsi:type="dcterms:W3CDTF">2014-03-20T18:22:09Z</dcterms:modified>
</cp:coreProperties>
</file>