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8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70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D13F9E6-70E4-450E-813C-CE02F6E6A211}" type="datetimeFigureOut">
              <a:rPr lang="ru-RU" smtClean="0"/>
              <a:pPr/>
              <a:t>19.02.2014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838D122-FE43-40F5-BB0B-33664DE209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iveinternet.ru/users/3651260/rubric/3394740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87824" y="422108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Самусь Галина Миколаївна</a:t>
            </a:r>
            <a:r>
              <a:rPr lang="uk-UA" b="1" dirty="0"/>
              <a:t> </a:t>
            </a:r>
            <a:endParaRPr lang="uk-UA" dirty="0"/>
          </a:p>
          <a:p>
            <a:r>
              <a:rPr lang="uk-UA" dirty="0"/>
              <a:t>учитель образотворчого мистецтва, вчитель  ІІ категорії,</a:t>
            </a:r>
          </a:p>
          <a:p>
            <a:r>
              <a:rPr lang="uk-UA" dirty="0"/>
              <a:t>В.</a:t>
            </a:r>
            <a:r>
              <a:rPr lang="uk-UA" dirty="0" err="1"/>
              <a:t>Севастянівська</a:t>
            </a:r>
            <a:r>
              <a:rPr lang="uk-UA" dirty="0"/>
              <a:t> ЗОШ І-ІІІ ступенів</a:t>
            </a:r>
          </a:p>
          <a:p>
            <a:r>
              <a:rPr lang="uk-UA" dirty="0" err="1"/>
              <a:t>Христинівського</a:t>
            </a:r>
            <a:r>
              <a:rPr lang="uk-UA" dirty="0"/>
              <a:t> району</a:t>
            </a:r>
          </a:p>
          <a:p>
            <a:r>
              <a:rPr lang="uk-UA" dirty="0"/>
              <a:t>Черкаської області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052736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</a:rPr>
              <a:t>Тема 2: </a:t>
            </a:r>
            <a:r>
              <a:rPr lang="ru-RU" sz="2400" b="1" dirty="0" err="1">
                <a:solidFill>
                  <a:srgbClr val="0070C0"/>
                </a:solidFill>
                <a:latin typeface="Arial Black" panose="020B0A04020102020204" pitchFamily="34" charset="0"/>
              </a:rPr>
              <a:t>Живопис</a:t>
            </a:r>
            <a: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</a:rPr>
              <a:t>, </a:t>
            </a:r>
            <a:r>
              <a:rPr lang="ru-RU" sz="2400" b="1" dirty="0" err="1">
                <a:solidFill>
                  <a:srgbClr val="0070C0"/>
                </a:solidFill>
                <a:latin typeface="Arial Black" panose="020B0A04020102020204" pitchFamily="34" charset="0"/>
              </a:rPr>
              <a:t>кольорознавство</a:t>
            </a:r>
            <a:r>
              <a:rPr lang="ru-RU" sz="2400" b="1" dirty="0">
                <a:solidFill>
                  <a:srgbClr val="0070C0"/>
                </a:solidFill>
                <a:latin typeface="Arial Black" panose="020B0A04020102020204" pitchFamily="34" charset="0"/>
              </a:rPr>
              <a:t>.</a:t>
            </a:r>
            <a:endParaRPr lang="uk-UA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uk-UA" sz="2400" b="1" dirty="0">
                <a:solidFill>
                  <a:srgbClr val="0070C0"/>
                </a:solidFill>
                <a:latin typeface="Arial Black" panose="020B0A04020102020204" pitchFamily="34" charset="0"/>
              </a:rPr>
              <a:t>Урок 9</a:t>
            </a:r>
            <a:endParaRPr lang="uk-UA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uk-UA" sz="2400" b="1" dirty="0">
                <a:solidFill>
                  <a:srgbClr val="0070C0"/>
                </a:solidFill>
                <a:latin typeface="Arial Black" panose="020B0A04020102020204" pitchFamily="34" charset="0"/>
              </a:rPr>
              <a:t>Тема:</a:t>
            </a:r>
            <a:r>
              <a:rPr lang="uk-UA" sz="2400" dirty="0">
                <a:solidFill>
                  <a:srgbClr val="0070C0"/>
                </a:solidFill>
                <a:latin typeface="Arial Black" panose="020B0A04020102020204" pitchFamily="34" charset="0"/>
              </a:rPr>
              <a:t> </a:t>
            </a:r>
            <a:r>
              <a:rPr lang="uk-UA" sz="2400" b="1" dirty="0">
                <a:solidFill>
                  <a:srgbClr val="0070C0"/>
                </a:solidFill>
                <a:latin typeface="Arial Black" panose="020B0A04020102020204" pitchFamily="34" charset="0"/>
              </a:rPr>
              <a:t>Створення композиції  «Звідки веселка воду пила</a:t>
            </a:r>
            <a:r>
              <a:rPr lang="uk-UA" sz="2400" b="1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»</a:t>
            </a:r>
            <a:endParaRPr lang="uk-UA" sz="24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018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Теплі кольори – червоний, оранжевий, </a:t>
            </a:r>
            <a:r>
              <a:rPr lang="uk-UA" dirty="0"/>
              <a:t>ж</a:t>
            </a:r>
            <a:r>
              <a:rPr lang="uk-UA" dirty="0" smtClean="0"/>
              <a:t>овтий.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 rot="10800000">
            <a:off x="2143105" y="1785926"/>
            <a:ext cx="5357851" cy="4462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Хроматичні кольори – усі кольори спектра , </a:t>
            </a:r>
            <a:r>
              <a:rPr lang="uk-UA" dirty="0"/>
              <a:t>к</a:t>
            </a:r>
            <a:r>
              <a:rPr lang="uk-UA" dirty="0" smtClean="0"/>
              <a:t>рім білого та чорного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 rot="5400000">
            <a:off x="2964646" y="1321578"/>
            <a:ext cx="407196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Холодні кольори – блакитний, синій. Викликають відчуття прохолоди. 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071670" y="1871662"/>
            <a:ext cx="5286412" cy="420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60.radikal.ru/i169/1109/7a/5789aec231c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5"/>
            <a:ext cx="7200800" cy="527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2750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-fotki.yandex.ru/get/6608/173319552.1/0_820aa_b24366a5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352483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5400000">
            <a:off x="5035092" y="2712520"/>
            <a:ext cx="2884966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http://stat18.privet.ru/lr/0a1511c2a3e669f9743170558264ac6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6097"/>
            <a:ext cx="4104456" cy="2968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597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www.liveinternet.ru/users/3651260/rubric/3394740/</a:t>
            </a:r>
            <a:endParaRPr lang="uk-UA" dirty="0"/>
          </a:p>
          <a:p>
            <a:r>
              <a:rPr lang="en-US" dirty="0" smtClean="0"/>
              <a:t>http</a:t>
            </a:r>
            <a:r>
              <a:rPr lang="en-US" dirty="0"/>
              <a:t>://www.cardesign.ru/articles/history/2010/07/08/4038/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35061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228601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Живопис – це вид мистецтва, </a:t>
            </a:r>
            <a:r>
              <a:rPr lang="uk-UA" dirty="0"/>
              <a:t>щ</a:t>
            </a:r>
            <a:r>
              <a:rPr lang="uk-UA" dirty="0" smtClean="0"/>
              <a:t>о означає </a:t>
            </a:r>
            <a:r>
              <a:rPr lang="uk-UA" dirty="0" err="1" smtClean="0"/>
              <a:t>”писати</a:t>
            </a:r>
            <a:r>
              <a:rPr lang="uk-UA" dirty="0" smtClean="0"/>
              <a:t> </a:t>
            </a:r>
            <a:r>
              <a:rPr lang="uk-UA" dirty="0" err="1" smtClean="0"/>
              <a:t>життя”</a:t>
            </a:r>
            <a:r>
              <a:rPr lang="uk-UA" dirty="0" smtClean="0"/>
              <a:t>. </a:t>
            </a:r>
            <a:br>
              <a:rPr lang="uk-UA" dirty="0" smtClean="0"/>
            </a:br>
            <a:r>
              <a:rPr lang="uk-UA" dirty="0" smtClean="0"/>
              <a:t>Основним виражальним засобом у живописі є колір.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283968" y="2204863"/>
            <a:ext cx="3600400" cy="4314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Спектральне (колірне) коло</a:t>
            </a:r>
            <a:endParaRPr lang="ru-RU" dirty="0"/>
          </a:p>
        </p:txBody>
      </p:sp>
      <p:pic>
        <p:nvPicPr>
          <p:cNvPr id="5122" name="Picture 2" descr="http://www.nederlandsfotomuseum.nl/images/over_fotografie/dossiers/dressuur/Farbkreis_Itte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2776"/>
            <a:ext cx="5184576" cy="493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 smtClean="0"/>
              <a:t>Рембранд</a:t>
            </a:r>
            <a:r>
              <a:rPr lang="uk-UA" sz="3200" dirty="0" smtClean="0"/>
              <a:t>.</a:t>
            </a:r>
            <a:br>
              <a:rPr lang="uk-UA" sz="3200" dirty="0" smtClean="0"/>
            </a:br>
            <a:r>
              <a:rPr lang="uk-UA" sz="3200" dirty="0" smtClean="0"/>
              <a:t>“ Повернення блудного </a:t>
            </a:r>
            <a:r>
              <a:rPr lang="uk-UA" sz="3200" dirty="0" err="1" smtClean="0"/>
              <a:t>сина”</a:t>
            </a:r>
            <a:r>
              <a:rPr lang="uk-UA" sz="3200" dirty="0" smtClean="0"/>
              <a:t>. 1668-1669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 rot="5400000">
            <a:off x="2613007" y="1671642"/>
            <a:ext cx="5143536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Рубенс</a:t>
            </a:r>
            <a:r>
              <a:rPr lang="uk-UA" sz="3200" dirty="0" smtClean="0"/>
              <a:t>. </a:t>
            </a:r>
            <a:r>
              <a:rPr lang="uk-UA" sz="3200" dirty="0" err="1" smtClean="0"/>
              <a:t>“Святий</a:t>
            </a:r>
            <a:r>
              <a:rPr lang="uk-UA" sz="3200" dirty="0" smtClean="0"/>
              <a:t> </a:t>
            </a:r>
            <a:r>
              <a:rPr lang="uk-UA" sz="3200" dirty="0" err="1" smtClean="0"/>
              <a:t>Ієронім”</a:t>
            </a:r>
            <a:r>
              <a:rPr lang="uk-UA" sz="3200" dirty="0" smtClean="0"/>
              <a:t>.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 rot="10800000">
            <a:off x="2214546" y="1785926"/>
            <a:ext cx="521497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Тиціан.</a:t>
            </a:r>
            <a:br>
              <a:rPr lang="uk-UA" dirty="0" smtClean="0"/>
            </a:br>
            <a:r>
              <a:rPr lang="uk-UA" dirty="0" err="1" smtClean="0"/>
              <a:t>“</a:t>
            </a:r>
            <a:r>
              <a:rPr lang="uk-UA" sz="3200" dirty="0" err="1" smtClean="0"/>
              <a:t>Динарій</a:t>
            </a:r>
            <a:r>
              <a:rPr lang="uk-UA" sz="3200" dirty="0" smtClean="0"/>
              <a:t> </a:t>
            </a:r>
            <a:r>
              <a:rPr lang="uk-UA" sz="3200" dirty="0" err="1" smtClean="0"/>
              <a:t>кесаря”</a:t>
            </a:r>
            <a:r>
              <a:rPr lang="uk-UA" sz="3200" dirty="0" smtClean="0"/>
              <a:t> (1514)</a:t>
            </a:r>
            <a:endParaRPr lang="ru-RU" sz="32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95736" y="1988840"/>
            <a:ext cx="4230232" cy="4000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Ахроматичні кольори – усі відтінки білого й чорного кольору.</a:t>
            </a:r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143108" y="2000240"/>
            <a:ext cx="521497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Змішані кольори – усі  кольори, крім основних(червоного, синього, жовтого).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 rot="5400000">
            <a:off x="2992435" y="1408129"/>
            <a:ext cx="3671876" cy="551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Основні кольори – червоний, синій, жовтий.</a:t>
            </a:r>
            <a:endParaRPr lang="ru-RU" dirty="0"/>
          </a:p>
        </p:txBody>
      </p:sp>
      <p:pic>
        <p:nvPicPr>
          <p:cNvPr id="1027" name="Picture 3" descr="E:\методичне обєднання\посібник ОМ 5 клас\Новая папка\12\Новая папка\b5fff16373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775" y="15621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289</TotalTime>
  <Words>136</Words>
  <Application>Microsoft Office PowerPoint</Application>
  <PresentationFormat>Экран (4:3)</PresentationFormat>
  <Paragraphs>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Презентация PowerPoint</vt:lpstr>
      <vt:lpstr>Живопис – це вид мистецтва, що означає ”писати життя”.  Основним виражальним засобом у живописі є колір.</vt:lpstr>
      <vt:lpstr>Спектральне (колірне) коло</vt:lpstr>
      <vt:lpstr>Рембранд. “ Повернення блудного сина”. 1668-1669</vt:lpstr>
      <vt:lpstr>Рубенс. “Святий Ієронім”.</vt:lpstr>
      <vt:lpstr>Тиціан. “Динарій кесаря” (1514)</vt:lpstr>
      <vt:lpstr>Ахроматичні кольори – усі відтінки білого й чорного кольору.</vt:lpstr>
      <vt:lpstr>Змішані кольори – усі  кольори, крім основних(червоного, синього, жовтого).</vt:lpstr>
      <vt:lpstr>Основні кольори – червоний, синій, жовтий.</vt:lpstr>
      <vt:lpstr>Теплі кольори – червоний, оранжевий, жовтий.</vt:lpstr>
      <vt:lpstr>Хроматичні кольори – усі кольори спектра , крім білого та чорного</vt:lpstr>
      <vt:lpstr>Холодні кольори – блакитний, синій. Викликають відчуття прохолоди. 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Живопис, кольорознавство. Компорзиція “Звідки веселка воду пила”</dc:title>
  <dc:creator>AS</dc:creator>
  <cp:lastModifiedBy>Наталя</cp:lastModifiedBy>
  <cp:revision>34</cp:revision>
  <dcterms:created xsi:type="dcterms:W3CDTF">2013-04-09T19:03:11Z</dcterms:created>
  <dcterms:modified xsi:type="dcterms:W3CDTF">2014-02-18T22:32:59Z</dcterms:modified>
</cp:coreProperties>
</file>