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3" r:id="rId2"/>
    <p:sldId id="311" r:id="rId3"/>
    <p:sldId id="263" r:id="rId4"/>
    <p:sldId id="264" r:id="rId5"/>
    <p:sldId id="265" r:id="rId6"/>
    <p:sldId id="266" r:id="rId7"/>
    <p:sldId id="267" r:id="rId8"/>
    <p:sldId id="270" r:id="rId9"/>
    <p:sldId id="268" r:id="rId10"/>
    <p:sldId id="272" r:id="rId11"/>
    <p:sldId id="269" r:id="rId12"/>
    <p:sldId id="271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5" r:id="rId36"/>
    <p:sldId id="306" r:id="rId37"/>
    <p:sldId id="309" r:id="rId38"/>
    <p:sldId id="301" r:id="rId39"/>
    <p:sldId id="300" r:id="rId40"/>
    <p:sldId id="299" r:id="rId41"/>
    <p:sldId id="302" r:id="rId42"/>
    <p:sldId id="314" r:id="rId43"/>
  </p:sldIdLst>
  <p:sldSz cx="9144000" cy="6858000" type="screen4x3"/>
  <p:notesSz cx="6858000" cy="100599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66" d="100"/>
          <a:sy n="66" d="100"/>
        </p:scale>
        <p:origin x="-150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2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70024F-8982-4977-910A-58885F6F5799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D23397-3464-4694-97CA-AFF54CAD4E1D}">
      <dgm:prSet phldrT="[Текст]"/>
      <dgm:spPr/>
      <dgm:t>
        <a:bodyPr/>
        <a:lstStyle/>
        <a:p>
          <a:r>
            <a:rPr lang="uk-UA" b="1" i="1" smtClean="0"/>
            <a:t>Літературний портрет включає опис</a:t>
          </a:r>
          <a:endParaRPr lang="ru-RU" b="1" i="1" dirty="0"/>
        </a:p>
      </dgm:t>
    </dgm:pt>
    <dgm:pt modelId="{AFB05F23-D583-408B-8CDF-16CFEBFCE60A}" type="parTrans" cxnId="{E6862424-07F3-427B-87A8-2E05CFB0D4B1}">
      <dgm:prSet/>
      <dgm:spPr/>
      <dgm:t>
        <a:bodyPr/>
        <a:lstStyle/>
        <a:p>
          <a:endParaRPr lang="ru-RU"/>
        </a:p>
      </dgm:t>
    </dgm:pt>
    <dgm:pt modelId="{005EA620-D216-4141-A443-3681CB55AD6D}" type="sibTrans" cxnId="{E6862424-07F3-427B-87A8-2E05CFB0D4B1}">
      <dgm:prSet/>
      <dgm:spPr/>
      <dgm:t>
        <a:bodyPr/>
        <a:lstStyle/>
        <a:p>
          <a:endParaRPr lang="ru-RU"/>
        </a:p>
      </dgm:t>
    </dgm:pt>
    <dgm:pt modelId="{BA4C732A-70E3-46C7-AFA9-6725BA7135D1}">
      <dgm:prSet phldrT="[Текст]" custT="1"/>
      <dgm:spPr/>
      <dgm:t>
        <a:bodyPr/>
        <a:lstStyle/>
        <a:p>
          <a:r>
            <a:rPr lang="uk-UA" sz="2000" b="1" i="1" smtClean="0"/>
            <a:t>статури</a:t>
          </a:r>
          <a:endParaRPr lang="ru-RU" sz="2000" b="1" i="1" dirty="0"/>
        </a:p>
      </dgm:t>
    </dgm:pt>
    <dgm:pt modelId="{6E0A29B7-6F51-4614-AD4F-C3E41746CC11}" type="parTrans" cxnId="{E77CB598-913B-4E2A-9954-0930457BC87B}">
      <dgm:prSet/>
      <dgm:spPr/>
      <dgm:t>
        <a:bodyPr/>
        <a:lstStyle/>
        <a:p>
          <a:endParaRPr lang="ru-RU"/>
        </a:p>
      </dgm:t>
    </dgm:pt>
    <dgm:pt modelId="{DDD291EB-15B7-42DE-B937-B859B2D79C21}" type="sibTrans" cxnId="{E77CB598-913B-4E2A-9954-0930457BC87B}">
      <dgm:prSet/>
      <dgm:spPr/>
      <dgm:t>
        <a:bodyPr/>
        <a:lstStyle/>
        <a:p>
          <a:endParaRPr lang="ru-RU"/>
        </a:p>
      </dgm:t>
    </dgm:pt>
    <dgm:pt modelId="{AAFCF485-FDE3-4BE6-BE55-6BF1FD446CE8}">
      <dgm:prSet phldrT="[Текст]" custT="1"/>
      <dgm:spPr/>
      <dgm:t>
        <a:bodyPr/>
        <a:lstStyle/>
        <a:p>
          <a:r>
            <a:rPr lang="uk-UA" sz="2000" b="1" i="1" smtClean="0"/>
            <a:t>одягу</a:t>
          </a:r>
          <a:endParaRPr lang="ru-RU" sz="2000" b="1" i="1" dirty="0"/>
        </a:p>
      </dgm:t>
    </dgm:pt>
    <dgm:pt modelId="{45763615-4542-428D-B83A-DDFEE0B916DF}" type="parTrans" cxnId="{7E732A0F-EA0B-4302-93B6-E89B0EEC4476}">
      <dgm:prSet/>
      <dgm:spPr/>
      <dgm:t>
        <a:bodyPr/>
        <a:lstStyle/>
        <a:p>
          <a:endParaRPr lang="ru-RU"/>
        </a:p>
      </dgm:t>
    </dgm:pt>
    <dgm:pt modelId="{4350BE70-ED67-4BD0-B6C4-C3F7A57F607B}" type="sibTrans" cxnId="{7E732A0F-EA0B-4302-93B6-E89B0EEC4476}">
      <dgm:prSet/>
      <dgm:spPr/>
      <dgm:t>
        <a:bodyPr/>
        <a:lstStyle/>
        <a:p>
          <a:endParaRPr lang="ru-RU"/>
        </a:p>
      </dgm:t>
    </dgm:pt>
    <dgm:pt modelId="{847CBF99-8A7B-4ECA-B365-44641FD6C17D}">
      <dgm:prSet phldrT="[Текст]" custT="1"/>
      <dgm:spPr/>
      <dgm:t>
        <a:bodyPr/>
        <a:lstStyle/>
        <a:p>
          <a:r>
            <a:rPr lang="uk-UA" sz="2000" b="1" i="1" smtClean="0"/>
            <a:t>манери говорити</a:t>
          </a:r>
          <a:endParaRPr lang="ru-RU" sz="2000" b="1" i="1" dirty="0"/>
        </a:p>
      </dgm:t>
    </dgm:pt>
    <dgm:pt modelId="{9EEC5945-70D3-4BD2-A214-C9AD64EEAA9C}" type="parTrans" cxnId="{60B8C3B8-DF0F-497E-BC54-F890D1B7CA51}">
      <dgm:prSet/>
      <dgm:spPr/>
      <dgm:t>
        <a:bodyPr/>
        <a:lstStyle/>
        <a:p>
          <a:endParaRPr lang="ru-RU"/>
        </a:p>
      </dgm:t>
    </dgm:pt>
    <dgm:pt modelId="{E4869A3D-5D52-438E-9F9F-0604A0E3436B}" type="sibTrans" cxnId="{60B8C3B8-DF0F-497E-BC54-F890D1B7CA51}">
      <dgm:prSet/>
      <dgm:spPr/>
      <dgm:t>
        <a:bodyPr/>
        <a:lstStyle/>
        <a:p>
          <a:endParaRPr lang="ru-RU"/>
        </a:p>
      </dgm:t>
    </dgm:pt>
    <dgm:pt modelId="{F58B2B1D-3D3D-4C65-9B1D-742BC47C00BA}">
      <dgm:prSet phldrT="[Текст]" custT="1"/>
      <dgm:spPr/>
      <dgm:t>
        <a:bodyPr/>
        <a:lstStyle/>
        <a:p>
          <a:r>
            <a:rPr lang="uk-UA" sz="2000" b="1" i="1" smtClean="0"/>
            <a:t>голосу</a:t>
          </a:r>
          <a:endParaRPr lang="ru-RU" sz="2000" b="1" i="1" dirty="0"/>
        </a:p>
      </dgm:t>
    </dgm:pt>
    <dgm:pt modelId="{F4E8AF5C-2846-4E57-A6A8-8CD684493DA1}" type="parTrans" cxnId="{54BD2168-6A44-4923-A765-8D24CEF26284}">
      <dgm:prSet/>
      <dgm:spPr/>
      <dgm:t>
        <a:bodyPr/>
        <a:lstStyle/>
        <a:p>
          <a:endParaRPr lang="ru-RU"/>
        </a:p>
      </dgm:t>
    </dgm:pt>
    <dgm:pt modelId="{3E1A5F82-9B15-41E0-B8AB-78CD95F6890F}" type="sibTrans" cxnId="{54BD2168-6A44-4923-A765-8D24CEF26284}">
      <dgm:prSet/>
      <dgm:spPr/>
      <dgm:t>
        <a:bodyPr/>
        <a:lstStyle/>
        <a:p>
          <a:endParaRPr lang="ru-RU"/>
        </a:p>
      </dgm:t>
    </dgm:pt>
    <dgm:pt modelId="{4AE88B04-4B78-4B55-80EF-93DB9B6FA622}">
      <dgm:prSet phldrT="[Текст]" custT="1"/>
      <dgm:spPr/>
      <dgm:t>
        <a:bodyPr/>
        <a:lstStyle/>
        <a:p>
          <a:r>
            <a:rPr lang="uk-UA" sz="2000" b="1" i="1" smtClean="0"/>
            <a:t>жестів</a:t>
          </a:r>
          <a:endParaRPr lang="ru-RU" sz="2000" b="1" i="1" dirty="0"/>
        </a:p>
      </dgm:t>
    </dgm:pt>
    <dgm:pt modelId="{690FEF80-2174-41B9-B577-7E7AA9E23C69}" type="parTrans" cxnId="{08FB1030-12E4-4389-A7CA-F410F69373A7}">
      <dgm:prSet/>
      <dgm:spPr/>
      <dgm:t>
        <a:bodyPr/>
        <a:lstStyle/>
        <a:p>
          <a:endParaRPr lang="ru-RU"/>
        </a:p>
      </dgm:t>
    </dgm:pt>
    <dgm:pt modelId="{57CAB8B9-342D-4EFB-8057-D7796A67ECC5}" type="sibTrans" cxnId="{08FB1030-12E4-4389-A7CA-F410F69373A7}">
      <dgm:prSet/>
      <dgm:spPr/>
      <dgm:t>
        <a:bodyPr/>
        <a:lstStyle/>
        <a:p>
          <a:endParaRPr lang="ru-RU"/>
        </a:p>
      </dgm:t>
    </dgm:pt>
    <dgm:pt modelId="{02FA35BE-7CD7-4304-B10F-306E41B06747}">
      <dgm:prSet phldrT="[Текст]" custT="1"/>
      <dgm:spPr/>
      <dgm:t>
        <a:bodyPr/>
        <a:lstStyle/>
        <a:p>
          <a:r>
            <a:rPr lang="uk-UA" sz="2000" b="1" i="1" smtClean="0"/>
            <a:t>міміки</a:t>
          </a:r>
          <a:endParaRPr lang="ru-RU" sz="2000" b="1" i="1" dirty="0"/>
        </a:p>
      </dgm:t>
    </dgm:pt>
    <dgm:pt modelId="{EBE18CFA-C83A-4AA8-8747-56364842F0DE}" type="parTrans" cxnId="{D5DD22CE-B800-493A-BD9D-CCB7C78FC1FF}">
      <dgm:prSet/>
      <dgm:spPr/>
      <dgm:t>
        <a:bodyPr/>
        <a:lstStyle/>
        <a:p>
          <a:endParaRPr lang="ru-RU"/>
        </a:p>
      </dgm:t>
    </dgm:pt>
    <dgm:pt modelId="{578666C9-3F9F-42F2-99C0-6E7D323B3039}" type="sibTrans" cxnId="{D5DD22CE-B800-493A-BD9D-CCB7C78FC1FF}">
      <dgm:prSet/>
      <dgm:spPr/>
      <dgm:t>
        <a:bodyPr/>
        <a:lstStyle/>
        <a:p>
          <a:endParaRPr lang="ru-RU"/>
        </a:p>
      </dgm:t>
    </dgm:pt>
    <dgm:pt modelId="{9EFF29D4-3DE6-4E4B-B671-610248484D13}">
      <dgm:prSet phldrT="[Текст]" custT="1"/>
      <dgm:spPr/>
      <dgm:t>
        <a:bodyPr/>
        <a:lstStyle/>
        <a:p>
          <a:r>
            <a:rPr lang="uk-UA" sz="2000" b="1" i="1" smtClean="0"/>
            <a:t>волосся</a:t>
          </a:r>
          <a:endParaRPr lang="ru-RU" sz="2000" b="1" i="1" dirty="0"/>
        </a:p>
      </dgm:t>
    </dgm:pt>
    <dgm:pt modelId="{87C948B8-DCAB-408E-898E-75279EE141B6}" type="parTrans" cxnId="{F0BC3B5E-0B39-48CE-B08E-2C6E4E5ECF01}">
      <dgm:prSet/>
      <dgm:spPr/>
      <dgm:t>
        <a:bodyPr/>
        <a:lstStyle/>
        <a:p>
          <a:endParaRPr lang="ru-RU"/>
        </a:p>
      </dgm:t>
    </dgm:pt>
    <dgm:pt modelId="{95F61AD7-2B8F-4FED-9692-12FAB0F3DB75}" type="sibTrans" cxnId="{F0BC3B5E-0B39-48CE-B08E-2C6E4E5ECF01}">
      <dgm:prSet/>
      <dgm:spPr/>
      <dgm:t>
        <a:bodyPr/>
        <a:lstStyle/>
        <a:p>
          <a:endParaRPr lang="ru-RU"/>
        </a:p>
      </dgm:t>
    </dgm:pt>
    <dgm:pt modelId="{399D58C6-8B45-4B5A-9DB7-3333D16B537B}">
      <dgm:prSet phldrT="[Текст]" custT="1"/>
      <dgm:spPr/>
      <dgm:t>
        <a:bodyPr/>
        <a:lstStyle/>
        <a:p>
          <a:r>
            <a:rPr lang="uk-UA" sz="2000" b="1" i="1" smtClean="0"/>
            <a:t>обличчя</a:t>
          </a:r>
          <a:endParaRPr lang="ru-RU" sz="2000" b="1" i="1" dirty="0"/>
        </a:p>
      </dgm:t>
    </dgm:pt>
    <dgm:pt modelId="{1CBE3269-C980-4F6B-9178-1C367CDED270}" type="parTrans" cxnId="{A49D2F84-0DCF-4377-AD5D-00519102DDB0}">
      <dgm:prSet/>
      <dgm:spPr/>
      <dgm:t>
        <a:bodyPr/>
        <a:lstStyle/>
        <a:p>
          <a:endParaRPr lang="ru-RU"/>
        </a:p>
      </dgm:t>
    </dgm:pt>
    <dgm:pt modelId="{EE2A7129-8783-4827-99DC-4FA2CDF4E923}" type="sibTrans" cxnId="{A49D2F84-0DCF-4377-AD5D-00519102DDB0}">
      <dgm:prSet/>
      <dgm:spPr/>
      <dgm:t>
        <a:bodyPr/>
        <a:lstStyle/>
        <a:p>
          <a:endParaRPr lang="ru-RU"/>
        </a:p>
      </dgm:t>
    </dgm:pt>
    <dgm:pt modelId="{C563AB88-8C6B-4FDA-9704-3F79B29B7DDA}" type="pres">
      <dgm:prSet presAssocID="{3470024F-8982-4977-910A-58885F6F579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CC83C69-8F09-45D5-87BA-479B4FA2FB56}" type="pres">
      <dgm:prSet presAssocID="{A5D23397-3464-4694-97CA-AFF54CAD4E1D}" presName="centerShape" presStyleLbl="node0" presStyleIdx="0" presStyleCnt="1" custScaleX="447107"/>
      <dgm:spPr/>
      <dgm:t>
        <a:bodyPr/>
        <a:lstStyle/>
        <a:p>
          <a:endParaRPr lang="ru-RU"/>
        </a:p>
      </dgm:t>
    </dgm:pt>
    <dgm:pt modelId="{A303957C-151F-4755-8810-477B1855BA6B}" type="pres">
      <dgm:prSet presAssocID="{6E0A29B7-6F51-4614-AD4F-C3E41746CC11}" presName="parTrans" presStyleLbl="sibTrans2D1" presStyleIdx="0" presStyleCnt="8"/>
      <dgm:spPr/>
      <dgm:t>
        <a:bodyPr/>
        <a:lstStyle/>
        <a:p>
          <a:endParaRPr lang="uk-UA"/>
        </a:p>
      </dgm:t>
    </dgm:pt>
    <dgm:pt modelId="{F53779A6-409F-4F0B-9CEE-811E54001BDD}" type="pres">
      <dgm:prSet presAssocID="{6E0A29B7-6F51-4614-AD4F-C3E41746CC11}" presName="connectorText" presStyleLbl="sibTrans2D1" presStyleIdx="0" presStyleCnt="8"/>
      <dgm:spPr/>
      <dgm:t>
        <a:bodyPr/>
        <a:lstStyle/>
        <a:p>
          <a:endParaRPr lang="uk-UA"/>
        </a:p>
      </dgm:t>
    </dgm:pt>
    <dgm:pt modelId="{49CF3655-B8F5-4825-8991-0949A7EC8431}" type="pres">
      <dgm:prSet presAssocID="{BA4C732A-70E3-46C7-AFA9-6725BA7135D1}" presName="node" presStyleLbl="node1" presStyleIdx="0" presStyleCnt="8" custScaleX="129031" custScaleY="101010" custRadScaleRad="101466" custRadScaleInc="881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B4B013-CCA3-4FD2-9F00-0F27E85300E7}" type="pres">
      <dgm:prSet presAssocID="{45763615-4542-428D-B83A-DDFEE0B916DF}" presName="parTrans" presStyleLbl="sibTrans2D1" presStyleIdx="1" presStyleCnt="8"/>
      <dgm:spPr/>
      <dgm:t>
        <a:bodyPr/>
        <a:lstStyle/>
        <a:p>
          <a:endParaRPr lang="uk-UA"/>
        </a:p>
      </dgm:t>
    </dgm:pt>
    <dgm:pt modelId="{C2A4FD65-1114-432B-9922-AFBDE9BBF562}" type="pres">
      <dgm:prSet presAssocID="{45763615-4542-428D-B83A-DDFEE0B916DF}" presName="connectorText" presStyleLbl="sibTrans2D1" presStyleIdx="1" presStyleCnt="8"/>
      <dgm:spPr/>
      <dgm:t>
        <a:bodyPr/>
        <a:lstStyle/>
        <a:p>
          <a:endParaRPr lang="uk-UA"/>
        </a:p>
      </dgm:t>
    </dgm:pt>
    <dgm:pt modelId="{BC63A5EA-82D8-477B-96C1-88FD8A228A9C}" type="pres">
      <dgm:prSet presAssocID="{AAFCF485-FDE3-4BE6-BE55-6BF1FD446CE8}" presName="node" presStyleLbl="node1" presStyleIdx="1" presStyleCnt="8" custScaleX="122901" custScaleY="101071" custRadScaleRad="139734" custRadScaleInc="57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8BD92-B99F-43B1-8304-DB1EB7087D61}" type="pres">
      <dgm:prSet presAssocID="{F4E8AF5C-2846-4E57-A6A8-8CD684493DA1}" presName="parTrans" presStyleLbl="sibTrans2D1" presStyleIdx="2" presStyleCnt="8"/>
      <dgm:spPr/>
      <dgm:t>
        <a:bodyPr/>
        <a:lstStyle/>
        <a:p>
          <a:endParaRPr lang="uk-UA"/>
        </a:p>
      </dgm:t>
    </dgm:pt>
    <dgm:pt modelId="{2933444A-CCF3-4EB8-A7AC-AD11398DA54B}" type="pres">
      <dgm:prSet presAssocID="{F4E8AF5C-2846-4E57-A6A8-8CD684493DA1}" presName="connectorText" presStyleLbl="sibTrans2D1" presStyleIdx="2" presStyleCnt="8"/>
      <dgm:spPr/>
      <dgm:t>
        <a:bodyPr/>
        <a:lstStyle/>
        <a:p>
          <a:endParaRPr lang="uk-UA"/>
        </a:p>
      </dgm:t>
    </dgm:pt>
    <dgm:pt modelId="{02F75E72-ADD8-4480-BD50-C925A741C2D7}" type="pres">
      <dgm:prSet presAssocID="{F58B2B1D-3D3D-4C65-9B1D-742BC47C00BA}" presName="node" presStyleLbl="node1" presStyleIdx="2" presStyleCnt="8" custScaleX="122901" custScaleY="101071" custRadScaleRad="105397" custRadScaleInc="3111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C766F7-83BB-409D-8919-3F82ABCDD366}" type="pres">
      <dgm:prSet presAssocID="{9EEC5945-70D3-4BD2-A214-C9AD64EEAA9C}" presName="parTrans" presStyleLbl="sibTrans2D1" presStyleIdx="3" presStyleCnt="8"/>
      <dgm:spPr/>
      <dgm:t>
        <a:bodyPr/>
        <a:lstStyle/>
        <a:p>
          <a:endParaRPr lang="uk-UA"/>
        </a:p>
      </dgm:t>
    </dgm:pt>
    <dgm:pt modelId="{4A0BDB3A-D341-466E-B002-2FA02BB06450}" type="pres">
      <dgm:prSet presAssocID="{9EEC5945-70D3-4BD2-A214-C9AD64EEAA9C}" presName="connectorText" presStyleLbl="sibTrans2D1" presStyleIdx="3" presStyleCnt="8"/>
      <dgm:spPr/>
      <dgm:t>
        <a:bodyPr/>
        <a:lstStyle/>
        <a:p>
          <a:endParaRPr lang="uk-UA"/>
        </a:p>
      </dgm:t>
    </dgm:pt>
    <dgm:pt modelId="{941DA026-FFCF-4C39-A92D-191178E9F81E}" type="pres">
      <dgm:prSet presAssocID="{847CBF99-8A7B-4ECA-B365-44641FD6C17D}" presName="node" presStyleLbl="node1" presStyleIdx="3" presStyleCnt="8" custScaleX="122256" custScaleY="101067" custRadScaleRad="141887" custRadScaleInc="-41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C532D-B863-4D6C-96C0-4A5F13FB35FD}" type="pres">
      <dgm:prSet presAssocID="{690FEF80-2174-41B9-B577-7E7AA9E23C69}" presName="parTrans" presStyleLbl="sibTrans2D1" presStyleIdx="4" presStyleCnt="8"/>
      <dgm:spPr/>
      <dgm:t>
        <a:bodyPr/>
        <a:lstStyle/>
        <a:p>
          <a:endParaRPr lang="uk-UA"/>
        </a:p>
      </dgm:t>
    </dgm:pt>
    <dgm:pt modelId="{9EB35B0E-0E09-40F4-82FB-87DB3F6201A4}" type="pres">
      <dgm:prSet presAssocID="{690FEF80-2174-41B9-B577-7E7AA9E23C69}" presName="connectorText" presStyleLbl="sibTrans2D1" presStyleIdx="4" presStyleCnt="8"/>
      <dgm:spPr/>
      <dgm:t>
        <a:bodyPr/>
        <a:lstStyle/>
        <a:p>
          <a:endParaRPr lang="uk-UA"/>
        </a:p>
      </dgm:t>
    </dgm:pt>
    <dgm:pt modelId="{F46BDBD1-BCD6-471E-AF6C-4D7D2C346346}" type="pres">
      <dgm:prSet presAssocID="{4AE88B04-4B78-4B55-80EF-93DB9B6FA622}" presName="node" presStyleLbl="node1" presStyleIdx="4" presStyleCnt="8" custScaleX="129031" custScaleY="101010" custRadScaleRad="109943" custRadScaleInc="1144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AA73D2-BC63-45D6-AB16-73A5AD337445}" type="pres">
      <dgm:prSet presAssocID="{EBE18CFA-C83A-4AA8-8747-56364842F0DE}" presName="parTrans" presStyleLbl="sibTrans2D1" presStyleIdx="5" presStyleCnt="8"/>
      <dgm:spPr/>
      <dgm:t>
        <a:bodyPr/>
        <a:lstStyle/>
        <a:p>
          <a:endParaRPr lang="uk-UA"/>
        </a:p>
      </dgm:t>
    </dgm:pt>
    <dgm:pt modelId="{3FC042C4-6F43-40BB-9025-9529B7E9D890}" type="pres">
      <dgm:prSet presAssocID="{EBE18CFA-C83A-4AA8-8747-56364842F0DE}" presName="connectorText" presStyleLbl="sibTrans2D1" presStyleIdx="5" presStyleCnt="8"/>
      <dgm:spPr/>
      <dgm:t>
        <a:bodyPr/>
        <a:lstStyle/>
        <a:p>
          <a:endParaRPr lang="uk-UA"/>
        </a:p>
      </dgm:t>
    </dgm:pt>
    <dgm:pt modelId="{8118E04B-BE6B-4361-A51A-A26DC3CEEB1A}" type="pres">
      <dgm:prSet presAssocID="{02FA35BE-7CD7-4304-B10F-306E41B06747}" presName="node" presStyleLbl="node1" presStyleIdx="5" presStyleCnt="8" custScaleX="122901" custScaleY="101071" custRadScaleRad="141263" custRadScaleInc="587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661199-3064-4411-9494-F1249B57A9AB}" type="pres">
      <dgm:prSet presAssocID="{87C948B8-DCAB-408E-898E-75279EE141B6}" presName="parTrans" presStyleLbl="sibTrans2D1" presStyleIdx="6" presStyleCnt="8"/>
      <dgm:spPr/>
      <dgm:t>
        <a:bodyPr/>
        <a:lstStyle/>
        <a:p>
          <a:endParaRPr lang="uk-UA"/>
        </a:p>
      </dgm:t>
    </dgm:pt>
    <dgm:pt modelId="{8092DF0B-8532-433E-83C3-9DEAB1511FFB}" type="pres">
      <dgm:prSet presAssocID="{87C948B8-DCAB-408E-898E-75279EE141B6}" presName="connectorText" presStyleLbl="sibTrans2D1" presStyleIdx="6" presStyleCnt="8"/>
      <dgm:spPr/>
      <dgm:t>
        <a:bodyPr/>
        <a:lstStyle/>
        <a:p>
          <a:endParaRPr lang="uk-UA"/>
        </a:p>
      </dgm:t>
    </dgm:pt>
    <dgm:pt modelId="{F152F222-0898-40AE-A8B8-BF44475DC887}" type="pres">
      <dgm:prSet presAssocID="{9EFF29D4-3DE6-4E4B-B671-610248484D13}" presName="node" presStyleLbl="node1" presStyleIdx="6" presStyleCnt="8" custScaleX="122901" custScaleY="101071" custRadScaleRad="101835" custRadScaleInc="2804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6C8769-3D22-4838-A2D1-2E08F18A6255}" type="pres">
      <dgm:prSet presAssocID="{1CBE3269-C980-4F6B-9178-1C367CDED270}" presName="parTrans" presStyleLbl="sibTrans2D1" presStyleIdx="7" presStyleCnt="8"/>
      <dgm:spPr/>
      <dgm:t>
        <a:bodyPr/>
        <a:lstStyle/>
        <a:p>
          <a:endParaRPr lang="uk-UA"/>
        </a:p>
      </dgm:t>
    </dgm:pt>
    <dgm:pt modelId="{C575C7E1-CB37-42C5-97C0-56783C2B2389}" type="pres">
      <dgm:prSet presAssocID="{1CBE3269-C980-4F6B-9178-1C367CDED270}" presName="connectorText" presStyleLbl="sibTrans2D1" presStyleIdx="7" presStyleCnt="8"/>
      <dgm:spPr/>
      <dgm:t>
        <a:bodyPr/>
        <a:lstStyle/>
        <a:p>
          <a:endParaRPr lang="uk-UA"/>
        </a:p>
      </dgm:t>
    </dgm:pt>
    <dgm:pt modelId="{6230C41B-9735-4AB2-A180-E83CAB10871A}" type="pres">
      <dgm:prSet presAssocID="{399D58C6-8B45-4B5A-9DB7-3333D16B537B}" presName="node" presStyleLbl="node1" presStyleIdx="7" presStyleCnt="8" custScaleX="122256" custScaleY="101067" custRadScaleRad="139500" custRadScaleInc="-644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5432B50-44EF-43DC-926F-C081A99E21A4}" type="presOf" srcId="{EBE18CFA-C83A-4AA8-8747-56364842F0DE}" destId="{08AA73D2-BC63-45D6-AB16-73A5AD337445}" srcOrd="0" destOrd="0" presId="urn:microsoft.com/office/officeart/2005/8/layout/radial5"/>
    <dgm:cxn modelId="{A10C5F3C-4369-4B1D-8708-DED198018DC8}" type="presOf" srcId="{EBE18CFA-C83A-4AA8-8747-56364842F0DE}" destId="{3FC042C4-6F43-40BB-9025-9529B7E9D890}" srcOrd="1" destOrd="0" presId="urn:microsoft.com/office/officeart/2005/8/layout/radial5"/>
    <dgm:cxn modelId="{42C7B9F1-FBFE-49B2-971A-96347BF861C1}" type="presOf" srcId="{87C948B8-DCAB-408E-898E-75279EE141B6}" destId="{8092DF0B-8532-433E-83C3-9DEAB1511FFB}" srcOrd="1" destOrd="0" presId="urn:microsoft.com/office/officeart/2005/8/layout/radial5"/>
    <dgm:cxn modelId="{54BD2168-6A44-4923-A765-8D24CEF26284}" srcId="{A5D23397-3464-4694-97CA-AFF54CAD4E1D}" destId="{F58B2B1D-3D3D-4C65-9B1D-742BC47C00BA}" srcOrd="2" destOrd="0" parTransId="{F4E8AF5C-2846-4E57-A6A8-8CD684493DA1}" sibTransId="{3E1A5F82-9B15-41E0-B8AB-78CD95F6890F}"/>
    <dgm:cxn modelId="{168C25C8-EEC0-4B63-B6F4-CE3B54C4C5D3}" type="presOf" srcId="{3470024F-8982-4977-910A-58885F6F5799}" destId="{C563AB88-8C6B-4FDA-9704-3F79B29B7DDA}" srcOrd="0" destOrd="0" presId="urn:microsoft.com/office/officeart/2005/8/layout/radial5"/>
    <dgm:cxn modelId="{059B5DE5-159A-4B83-AD4C-656AB44D6136}" type="presOf" srcId="{9EEC5945-70D3-4BD2-A214-C9AD64EEAA9C}" destId="{C1C766F7-83BB-409D-8919-3F82ABCDD366}" srcOrd="0" destOrd="0" presId="urn:microsoft.com/office/officeart/2005/8/layout/radial5"/>
    <dgm:cxn modelId="{A4F24097-28C2-43C8-A08D-27DF11E56773}" type="presOf" srcId="{02FA35BE-7CD7-4304-B10F-306E41B06747}" destId="{8118E04B-BE6B-4361-A51A-A26DC3CEEB1A}" srcOrd="0" destOrd="0" presId="urn:microsoft.com/office/officeart/2005/8/layout/radial5"/>
    <dgm:cxn modelId="{EB370211-15D2-4F18-BFD7-D4BC0FF35229}" type="presOf" srcId="{45763615-4542-428D-B83A-DDFEE0B916DF}" destId="{65B4B013-CCA3-4FD2-9F00-0F27E85300E7}" srcOrd="0" destOrd="0" presId="urn:microsoft.com/office/officeart/2005/8/layout/radial5"/>
    <dgm:cxn modelId="{8751C75E-F037-41AA-9DF7-EB19A8394C2A}" type="presOf" srcId="{6E0A29B7-6F51-4614-AD4F-C3E41746CC11}" destId="{F53779A6-409F-4F0B-9CEE-811E54001BDD}" srcOrd="1" destOrd="0" presId="urn:microsoft.com/office/officeart/2005/8/layout/radial5"/>
    <dgm:cxn modelId="{00818ED5-6838-4C9C-A986-F9BE6A8B49BB}" type="presOf" srcId="{1CBE3269-C980-4F6B-9178-1C367CDED270}" destId="{C575C7E1-CB37-42C5-97C0-56783C2B2389}" srcOrd="1" destOrd="0" presId="urn:microsoft.com/office/officeart/2005/8/layout/radial5"/>
    <dgm:cxn modelId="{0534EFE0-51C8-4A96-AAE6-9B8678DFF2FF}" type="presOf" srcId="{4AE88B04-4B78-4B55-80EF-93DB9B6FA622}" destId="{F46BDBD1-BCD6-471E-AF6C-4D7D2C346346}" srcOrd="0" destOrd="0" presId="urn:microsoft.com/office/officeart/2005/8/layout/radial5"/>
    <dgm:cxn modelId="{C30C7912-7B94-4728-B87C-D4722CE35F93}" type="presOf" srcId="{6E0A29B7-6F51-4614-AD4F-C3E41746CC11}" destId="{A303957C-151F-4755-8810-477B1855BA6B}" srcOrd="0" destOrd="0" presId="urn:microsoft.com/office/officeart/2005/8/layout/radial5"/>
    <dgm:cxn modelId="{CF305B11-6F43-48A4-95D1-B289FAC62B77}" type="presOf" srcId="{9EEC5945-70D3-4BD2-A214-C9AD64EEAA9C}" destId="{4A0BDB3A-D341-466E-B002-2FA02BB06450}" srcOrd="1" destOrd="0" presId="urn:microsoft.com/office/officeart/2005/8/layout/radial5"/>
    <dgm:cxn modelId="{C94FFECB-F601-4A25-89CF-EF93A765E414}" type="presOf" srcId="{690FEF80-2174-41B9-B577-7E7AA9E23C69}" destId="{9EB35B0E-0E09-40F4-82FB-87DB3F6201A4}" srcOrd="1" destOrd="0" presId="urn:microsoft.com/office/officeart/2005/8/layout/radial5"/>
    <dgm:cxn modelId="{C02B38B0-FD6E-48DF-9E34-B2063EC6235D}" type="presOf" srcId="{BA4C732A-70E3-46C7-AFA9-6725BA7135D1}" destId="{49CF3655-B8F5-4825-8991-0949A7EC8431}" srcOrd="0" destOrd="0" presId="urn:microsoft.com/office/officeart/2005/8/layout/radial5"/>
    <dgm:cxn modelId="{DDC73585-5A75-4A98-AB4D-084D31182290}" type="presOf" srcId="{F4E8AF5C-2846-4E57-A6A8-8CD684493DA1}" destId="{2933444A-CCF3-4EB8-A7AC-AD11398DA54B}" srcOrd="1" destOrd="0" presId="urn:microsoft.com/office/officeart/2005/8/layout/radial5"/>
    <dgm:cxn modelId="{F1030346-8955-446C-B170-34203B81BB66}" type="presOf" srcId="{847CBF99-8A7B-4ECA-B365-44641FD6C17D}" destId="{941DA026-FFCF-4C39-A92D-191178E9F81E}" srcOrd="0" destOrd="0" presId="urn:microsoft.com/office/officeart/2005/8/layout/radial5"/>
    <dgm:cxn modelId="{F0BC3B5E-0B39-48CE-B08E-2C6E4E5ECF01}" srcId="{A5D23397-3464-4694-97CA-AFF54CAD4E1D}" destId="{9EFF29D4-3DE6-4E4B-B671-610248484D13}" srcOrd="6" destOrd="0" parTransId="{87C948B8-DCAB-408E-898E-75279EE141B6}" sibTransId="{95F61AD7-2B8F-4FED-9692-12FAB0F3DB75}"/>
    <dgm:cxn modelId="{60B8C3B8-DF0F-497E-BC54-F890D1B7CA51}" srcId="{A5D23397-3464-4694-97CA-AFF54CAD4E1D}" destId="{847CBF99-8A7B-4ECA-B365-44641FD6C17D}" srcOrd="3" destOrd="0" parTransId="{9EEC5945-70D3-4BD2-A214-C9AD64EEAA9C}" sibTransId="{E4869A3D-5D52-438E-9F9F-0604A0E3436B}"/>
    <dgm:cxn modelId="{E77CB598-913B-4E2A-9954-0930457BC87B}" srcId="{A5D23397-3464-4694-97CA-AFF54CAD4E1D}" destId="{BA4C732A-70E3-46C7-AFA9-6725BA7135D1}" srcOrd="0" destOrd="0" parTransId="{6E0A29B7-6F51-4614-AD4F-C3E41746CC11}" sibTransId="{DDD291EB-15B7-42DE-B937-B859B2D79C21}"/>
    <dgm:cxn modelId="{08FB1030-12E4-4389-A7CA-F410F69373A7}" srcId="{A5D23397-3464-4694-97CA-AFF54CAD4E1D}" destId="{4AE88B04-4B78-4B55-80EF-93DB9B6FA622}" srcOrd="4" destOrd="0" parTransId="{690FEF80-2174-41B9-B577-7E7AA9E23C69}" sibTransId="{57CAB8B9-342D-4EFB-8057-D7796A67ECC5}"/>
    <dgm:cxn modelId="{D5DD22CE-B800-493A-BD9D-CCB7C78FC1FF}" srcId="{A5D23397-3464-4694-97CA-AFF54CAD4E1D}" destId="{02FA35BE-7CD7-4304-B10F-306E41B06747}" srcOrd="5" destOrd="0" parTransId="{EBE18CFA-C83A-4AA8-8747-56364842F0DE}" sibTransId="{578666C9-3F9F-42F2-99C0-6E7D323B3039}"/>
    <dgm:cxn modelId="{B78601C5-2875-4202-A9F9-7E249E9789A2}" type="presOf" srcId="{F58B2B1D-3D3D-4C65-9B1D-742BC47C00BA}" destId="{02F75E72-ADD8-4480-BD50-C925A741C2D7}" srcOrd="0" destOrd="0" presId="urn:microsoft.com/office/officeart/2005/8/layout/radial5"/>
    <dgm:cxn modelId="{E6862424-07F3-427B-87A8-2E05CFB0D4B1}" srcId="{3470024F-8982-4977-910A-58885F6F5799}" destId="{A5D23397-3464-4694-97CA-AFF54CAD4E1D}" srcOrd="0" destOrd="0" parTransId="{AFB05F23-D583-408B-8CDF-16CFEBFCE60A}" sibTransId="{005EA620-D216-4141-A443-3681CB55AD6D}"/>
    <dgm:cxn modelId="{B0F681E0-7CB5-4BFF-881D-B0D0DA2DA94B}" type="presOf" srcId="{45763615-4542-428D-B83A-DDFEE0B916DF}" destId="{C2A4FD65-1114-432B-9922-AFBDE9BBF562}" srcOrd="1" destOrd="0" presId="urn:microsoft.com/office/officeart/2005/8/layout/radial5"/>
    <dgm:cxn modelId="{3F60031F-9BC9-43F5-B405-63F61E9EB232}" type="presOf" srcId="{AAFCF485-FDE3-4BE6-BE55-6BF1FD446CE8}" destId="{BC63A5EA-82D8-477B-96C1-88FD8A228A9C}" srcOrd="0" destOrd="0" presId="urn:microsoft.com/office/officeart/2005/8/layout/radial5"/>
    <dgm:cxn modelId="{AE734381-B44F-418D-9B24-34E10A9A6C8F}" type="presOf" srcId="{87C948B8-DCAB-408E-898E-75279EE141B6}" destId="{80661199-3064-4411-9494-F1249B57A9AB}" srcOrd="0" destOrd="0" presId="urn:microsoft.com/office/officeart/2005/8/layout/radial5"/>
    <dgm:cxn modelId="{6F8039A7-654D-48A9-8E37-C298FF6E866F}" type="presOf" srcId="{A5D23397-3464-4694-97CA-AFF54CAD4E1D}" destId="{8CC83C69-8F09-45D5-87BA-479B4FA2FB56}" srcOrd="0" destOrd="0" presId="urn:microsoft.com/office/officeart/2005/8/layout/radial5"/>
    <dgm:cxn modelId="{A49D2F84-0DCF-4377-AD5D-00519102DDB0}" srcId="{A5D23397-3464-4694-97CA-AFF54CAD4E1D}" destId="{399D58C6-8B45-4B5A-9DB7-3333D16B537B}" srcOrd="7" destOrd="0" parTransId="{1CBE3269-C980-4F6B-9178-1C367CDED270}" sibTransId="{EE2A7129-8783-4827-99DC-4FA2CDF4E923}"/>
    <dgm:cxn modelId="{7E732A0F-EA0B-4302-93B6-E89B0EEC4476}" srcId="{A5D23397-3464-4694-97CA-AFF54CAD4E1D}" destId="{AAFCF485-FDE3-4BE6-BE55-6BF1FD446CE8}" srcOrd="1" destOrd="0" parTransId="{45763615-4542-428D-B83A-DDFEE0B916DF}" sibTransId="{4350BE70-ED67-4BD0-B6C4-C3F7A57F607B}"/>
    <dgm:cxn modelId="{8F65D158-6FCC-49E3-9E05-C6097AC7CB53}" type="presOf" srcId="{1CBE3269-C980-4F6B-9178-1C367CDED270}" destId="{446C8769-3D22-4838-A2D1-2E08F18A6255}" srcOrd="0" destOrd="0" presId="urn:microsoft.com/office/officeart/2005/8/layout/radial5"/>
    <dgm:cxn modelId="{71BCBF23-E181-4EF7-85B8-B23BD464DB46}" type="presOf" srcId="{399D58C6-8B45-4B5A-9DB7-3333D16B537B}" destId="{6230C41B-9735-4AB2-A180-E83CAB10871A}" srcOrd="0" destOrd="0" presId="urn:microsoft.com/office/officeart/2005/8/layout/radial5"/>
    <dgm:cxn modelId="{956CF674-BAA4-42A2-941E-584A1B75FFD6}" type="presOf" srcId="{690FEF80-2174-41B9-B577-7E7AA9E23C69}" destId="{ACCC532D-B863-4D6C-96C0-4A5F13FB35FD}" srcOrd="0" destOrd="0" presId="urn:microsoft.com/office/officeart/2005/8/layout/radial5"/>
    <dgm:cxn modelId="{B7A91221-CB90-4F13-B766-158EBC608D0B}" type="presOf" srcId="{F4E8AF5C-2846-4E57-A6A8-8CD684493DA1}" destId="{4358BD92-B99F-43B1-8304-DB1EB7087D61}" srcOrd="0" destOrd="0" presId="urn:microsoft.com/office/officeart/2005/8/layout/radial5"/>
    <dgm:cxn modelId="{CC020104-938F-4D4D-82A6-2B2407785FDB}" type="presOf" srcId="{9EFF29D4-3DE6-4E4B-B671-610248484D13}" destId="{F152F222-0898-40AE-A8B8-BF44475DC887}" srcOrd="0" destOrd="0" presId="urn:microsoft.com/office/officeart/2005/8/layout/radial5"/>
    <dgm:cxn modelId="{FDB5A294-2DB6-44E7-BCEB-EB1631D7ED3A}" type="presParOf" srcId="{C563AB88-8C6B-4FDA-9704-3F79B29B7DDA}" destId="{8CC83C69-8F09-45D5-87BA-479B4FA2FB56}" srcOrd="0" destOrd="0" presId="urn:microsoft.com/office/officeart/2005/8/layout/radial5"/>
    <dgm:cxn modelId="{DBFB5767-0736-4081-AFE8-935C49F7485A}" type="presParOf" srcId="{C563AB88-8C6B-4FDA-9704-3F79B29B7DDA}" destId="{A303957C-151F-4755-8810-477B1855BA6B}" srcOrd="1" destOrd="0" presId="urn:microsoft.com/office/officeart/2005/8/layout/radial5"/>
    <dgm:cxn modelId="{4CC21470-6B71-4EA9-9D10-84FB0318B2B4}" type="presParOf" srcId="{A303957C-151F-4755-8810-477B1855BA6B}" destId="{F53779A6-409F-4F0B-9CEE-811E54001BDD}" srcOrd="0" destOrd="0" presId="urn:microsoft.com/office/officeart/2005/8/layout/radial5"/>
    <dgm:cxn modelId="{E09C45E4-99AB-42DA-A087-B024D1A35485}" type="presParOf" srcId="{C563AB88-8C6B-4FDA-9704-3F79B29B7DDA}" destId="{49CF3655-B8F5-4825-8991-0949A7EC8431}" srcOrd="2" destOrd="0" presId="urn:microsoft.com/office/officeart/2005/8/layout/radial5"/>
    <dgm:cxn modelId="{D77C71F5-0191-46F1-8EC4-DDAFF2B3F718}" type="presParOf" srcId="{C563AB88-8C6B-4FDA-9704-3F79B29B7DDA}" destId="{65B4B013-CCA3-4FD2-9F00-0F27E85300E7}" srcOrd="3" destOrd="0" presId="urn:microsoft.com/office/officeart/2005/8/layout/radial5"/>
    <dgm:cxn modelId="{2971496E-B2AA-46AD-B566-0464369D481B}" type="presParOf" srcId="{65B4B013-CCA3-4FD2-9F00-0F27E85300E7}" destId="{C2A4FD65-1114-432B-9922-AFBDE9BBF562}" srcOrd="0" destOrd="0" presId="urn:microsoft.com/office/officeart/2005/8/layout/radial5"/>
    <dgm:cxn modelId="{B7CC0F6E-EAA1-4D52-8AAF-AE44B2D33B83}" type="presParOf" srcId="{C563AB88-8C6B-4FDA-9704-3F79B29B7DDA}" destId="{BC63A5EA-82D8-477B-96C1-88FD8A228A9C}" srcOrd="4" destOrd="0" presId="urn:microsoft.com/office/officeart/2005/8/layout/radial5"/>
    <dgm:cxn modelId="{F6547678-2833-4E49-9157-2EF6CEE77A28}" type="presParOf" srcId="{C563AB88-8C6B-4FDA-9704-3F79B29B7DDA}" destId="{4358BD92-B99F-43B1-8304-DB1EB7087D61}" srcOrd="5" destOrd="0" presId="urn:microsoft.com/office/officeart/2005/8/layout/radial5"/>
    <dgm:cxn modelId="{67703A8B-A0EC-4B53-A244-4B63653A0006}" type="presParOf" srcId="{4358BD92-B99F-43B1-8304-DB1EB7087D61}" destId="{2933444A-CCF3-4EB8-A7AC-AD11398DA54B}" srcOrd="0" destOrd="0" presId="urn:microsoft.com/office/officeart/2005/8/layout/radial5"/>
    <dgm:cxn modelId="{02C1F15A-A79A-43BE-AB41-B4EC69B93C87}" type="presParOf" srcId="{C563AB88-8C6B-4FDA-9704-3F79B29B7DDA}" destId="{02F75E72-ADD8-4480-BD50-C925A741C2D7}" srcOrd="6" destOrd="0" presId="urn:microsoft.com/office/officeart/2005/8/layout/radial5"/>
    <dgm:cxn modelId="{B2DC492E-4A23-426C-80C0-DA01B55C8FCE}" type="presParOf" srcId="{C563AB88-8C6B-4FDA-9704-3F79B29B7DDA}" destId="{C1C766F7-83BB-409D-8919-3F82ABCDD366}" srcOrd="7" destOrd="0" presId="urn:microsoft.com/office/officeart/2005/8/layout/radial5"/>
    <dgm:cxn modelId="{45EF793A-CEBF-4782-851F-58CD906C2C2F}" type="presParOf" srcId="{C1C766F7-83BB-409D-8919-3F82ABCDD366}" destId="{4A0BDB3A-D341-466E-B002-2FA02BB06450}" srcOrd="0" destOrd="0" presId="urn:microsoft.com/office/officeart/2005/8/layout/radial5"/>
    <dgm:cxn modelId="{35E3E16F-B440-49BF-B7AA-6DD9A1B8AD9C}" type="presParOf" srcId="{C563AB88-8C6B-4FDA-9704-3F79B29B7DDA}" destId="{941DA026-FFCF-4C39-A92D-191178E9F81E}" srcOrd="8" destOrd="0" presId="urn:microsoft.com/office/officeart/2005/8/layout/radial5"/>
    <dgm:cxn modelId="{263BD582-F974-45C2-A1E4-9450EACF1ADD}" type="presParOf" srcId="{C563AB88-8C6B-4FDA-9704-3F79B29B7DDA}" destId="{ACCC532D-B863-4D6C-96C0-4A5F13FB35FD}" srcOrd="9" destOrd="0" presId="urn:microsoft.com/office/officeart/2005/8/layout/radial5"/>
    <dgm:cxn modelId="{E94E1E1D-FE58-46BD-8CFE-2DEA9ED25DA2}" type="presParOf" srcId="{ACCC532D-B863-4D6C-96C0-4A5F13FB35FD}" destId="{9EB35B0E-0E09-40F4-82FB-87DB3F6201A4}" srcOrd="0" destOrd="0" presId="urn:microsoft.com/office/officeart/2005/8/layout/radial5"/>
    <dgm:cxn modelId="{779EFEF2-760A-492E-B457-D606BB5886F2}" type="presParOf" srcId="{C563AB88-8C6B-4FDA-9704-3F79B29B7DDA}" destId="{F46BDBD1-BCD6-471E-AF6C-4D7D2C346346}" srcOrd="10" destOrd="0" presId="urn:microsoft.com/office/officeart/2005/8/layout/radial5"/>
    <dgm:cxn modelId="{2EDD39EC-3DE6-40B7-BC6F-38D19A38B016}" type="presParOf" srcId="{C563AB88-8C6B-4FDA-9704-3F79B29B7DDA}" destId="{08AA73D2-BC63-45D6-AB16-73A5AD337445}" srcOrd="11" destOrd="0" presId="urn:microsoft.com/office/officeart/2005/8/layout/radial5"/>
    <dgm:cxn modelId="{A7FC6324-B6B7-4A80-80CA-DA9843141B52}" type="presParOf" srcId="{08AA73D2-BC63-45D6-AB16-73A5AD337445}" destId="{3FC042C4-6F43-40BB-9025-9529B7E9D890}" srcOrd="0" destOrd="0" presId="urn:microsoft.com/office/officeart/2005/8/layout/radial5"/>
    <dgm:cxn modelId="{10E1D206-31E9-4ADE-B3C6-DB0D290A99F0}" type="presParOf" srcId="{C563AB88-8C6B-4FDA-9704-3F79B29B7DDA}" destId="{8118E04B-BE6B-4361-A51A-A26DC3CEEB1A}" srcOrd="12" destOrd="0" presId="urn:microsoft.com/office/officeart/2005/8/layout/radial5"/>
    <dgm:cxn modelId="{7AA46BE9-F096-4664-A315-1E4279955816}" type="presParOf" srcId="{C563AB88-8C6B-4FDA-9704-3F79B29B7DDA}" destId="{80661199-3064-4411-9494-F1249B57A9AB}" srcOrd="13" destOrd="0" presId="urn:microsoft.com/office/officeart/2005/8/layout/radial5"/>
    <dgm:cxn modelId="{BC5E5A05-EA02-42ED-96F6-7CE2EB824B1B}" type="presParOf" srcId="{80661199-3064-4411-9494-F1249B57A9AB}" destId="{8092DF0B-8532-433E-83C3-9DEAB1511FFB}" srcOrd="0" destOrd="0" presId="urn:microsoft.com/office/officeart/2005/8/layout/radial5"/>
    <dgm:cxn modelId="{2659CB92-D109-4337-A0BC-0DB90DCF7975}" type="presParOf" srcId="{C563AB88-8C6B-4FDA-9704-3F79B29B7DDA}" destId="{F152F222-0898-40AE-A8B8-BF44475DC887}" srcOrd="14" destOrd="0" presId="urn:microsoft.com/office/officeart/2005/8/layout/radial5"/>
    <dgm:cxn modelId="{0E003F56-2128-485C-A8E7-49EC6FA5C360}" type="presParOf" srcId="{C563AB88-8C6B-4FDA-9704-3F79B29B7DDA}" destId="{446C8769-3D22-4838-A2D1-2E08F18A6255}" srcOrd="15" destOrd="0" presId="urn:microsoft.com/office/officeart/2005/8/layout/radial5"/>
    <dgm:cxn modelId="{429A66F9-A4EB-4903-89D0-10D6C2F9D8C0}" type="presParOf" srcId="{446C8769-3D22-4838-A2D1-2E08F18A6255}" destId="{C575C7E1-CB37-42C5-97C0-56783C2B2389}" srcOrd="0" destOrd="0" presId="urn:microsoft.com/office/officeart/2005/8/layout/radial5"/>
    <dgm:cxn modelId="{774107A1-AF73-4E92-9531-2C9740A4AFFD}" type="presParOf" srcId="{C563AB88-8C6B-4FDA-9704-3F79B29B7DDA}" destId="{6230C41B-9735-4AB2-A180-E83CAB10871A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70024F-8982-4977-910A-58885F6F5799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D23397-3464-4694-97CA-AFF54CAD4E1D}">
      <dgm:prSet phldrT="[Текст]"/>
      <dgm:spPr/>
      <dgm:t>
        <a:bodyPr/>
        <a:lstStyle/>
        <a:p>
          <a:r>
            <a:rPr lang="uk-UA" b="1" i="1" smtClean="0"/>
            <a:t>Жанри літературних творів</a:t>
          </a:r>
          <a:endParaRPr lang="ru-RU" b="1" i="1" dirty="0"/>
        </a:p>
      </dgm:t>
    </dgm:pt>
    <dgm:pt modelId="{AFB05F23-D583-408B-8CDF-16CFEBFCE60A}" type="parTrans" cxnId="{E6862424-07F3-427B-87A8-2E05CFB0D4B1}">
      <dgm:prSet/>
      <dgm:spPr/>
      <dgm:t>
        <a:bodyPr/>
        <a:lstStyle/>
        <a:p>
          <a:endParaRPr lang="ru-RU"/>
        </a:p>
      </dgm:t>
    </dgm:pt>
    <dgm:pt modelId="{005EA620-D216-4141-A443-3681CB55AD6D}" type="sibTrans" cxnId="{E6862424-07F3-427B-87A8-2E05CFB0D4B1}">
      <dgm:prSet/>
      <dgm:spPr/>
      <dgm:t>
        <a:bodyPr/>
        <a:lstStyle/>
        <a:p>
          <a:endParaRPr lang="ru-RU"/>
        </a:p>
      </dgm:t>
    </dgm:pt>
    <dgm:pt modelId="{BA4C732A-70E3-46C7-AFA9-6725BA7135D1}">
      <dgm:prSet phldrT="[Текст]" custT="1"/>
      <dgm:spPr/>
      <dgm:t>
        <a:bodyPr/>
        <a:lstStyle/>
        <a:p>
          <a:r>
            <a:rPr lang="uk-UA" sz="2400" b="1" i="1" smtClean="0"/>
            <a:t>легенда</a:t>
          </a:r>
          <a:endParaRPr lang="ru-RU" sz="2400" b="1" i="1" dirty="0"/>
        </a:p>
      </dgm:t>
    </dgm:pt>
    <dgm:pt modelId="{6E0A29B7-6F51-4614-AD4F-C3E41746CC11}" type="parTrans" cxnId="{E77CB598-913B-4E2A-9954-0930457BC87B}">
      <dgm:prSet/>
      <dgm:spPr/>
      <dgm:t>
        <a:bodyPr/>
        <a:lstStyle/>
        <a:p>
          <a:endParaRPr lang="ru-RU"/>
        </a:p>
      </dgm:t>
    </dgm:pt>
    <dgm:pt modelId="{DDD291EB-15B7-42DE-B937-B859B2D79C21}" type="sibTrans" cxnId="{E77CB598-913B-4E2A-9954-0930457BC87B}">
      <dgm:prSet/>
      <dgm:spPr/>
      <dgm:t>
        <a:bodyPr/>
        <a:lstStyle/>
        <a:p>
          <a:endParaRPr lang="ru-RU"/>
        </a:p>
      </dgm:t>
    </dgm:pt>
    <dgm:pt modelId="{AAFCF485-FDE3-4BE6-BE55-6BF1FD446CE8}">
      <dgm:prSet phldrT="[Текст]" custT="1"/>
      <dgm:spPr/>
      <dgm:t>
        <a:bodyPr/>
        <a:lstStyle/>
        <a:p>
          <a:r>
            <a:rPr lang="uk-UA" sz="2400" b="1" i="1" smtClean="0"/>
            <a:t>переказ</a:t>
          </a:r>
          <a:endParaRPr lang="ru-RU" sz="2400" b="1" i="1" dirty="0"/>
        </a:p>
      </dgm:t>
    </dgm:pt>
    <dgm:pt modelId="{45763615-4542-428D-B83A-DDFEE0B916DF}" type="parTrans" cxnId="{7E732A0F-EA0B-4302-93B6-E89B0EEC4476}">
      <dgm:prSet/>
      <dgm:spPr/>
      <dgm:t>
        <a:bodyPr/>
        <a:lstStyle/>
        <a:p>
          <a:endParaRPr lang="ru-RU"/>
        </a:p>
      </dgm:t>
    </dgm:pt>
    <dgm:pt modelId="{4350BE70-ED67-4BD0-B6C4-C3F7A57F607B}" type="sibTrans" cxnId="{7E732A0F-EA0B-4302-93B6-E89B0EEC4476}">
      <dgm:prSet/>
      <dgm:spPr/>
      <dgm:t>
        <a:bodyPr/>
        <a:lstStyle/>
        <a:p>
          <a:endParaRPr lang="ru-RU"/>
        </a:p>
      </dgm:t>
    </dgm:pt>
    <dgm:pt modelId="{847CBF99-8A7B-4ECA-B365-44641FD6C17D}">
      <dgm:prSet phldrT="[Текст]" custT="1"/>
      <dgm:spPr/>
      <dgm:t>
        <a:bodyPr/>
        <a:lstStyle/>
        <a:p>
          <a:r>
            <a:rPr lang="uk-UA" sz="2400" b="1" i="1" smtClean="0"/>
            <a:t>повість</a:t>
          </a:r>
          <a:endParaRPr lang="ru-RU" sz="2400" b="1" i="1" dirty="0"/>
        </a:p>
      </dgm:t>
    </dgm:pt>
    <dgm:pt modelId="{9EEC5945-70D3-4BD2-A214-C9AD64EEAA9C}" type="parTrans" cxnId="{60B8C3B8-DF0F-497E-BC54-F890D1B7CA51}">
      <dgm:prSet/>
      <dgm:spPr/>
      <dgm:t>
        <a:bodyPr/>
        <a:lstStyle/>
        <a:p>
          <a:endParaRPr lang="ru-RU"/>
        </a:p>
      </dgm:t>
    </dgm:pt>
    <dgm:pt modelId="{E4869A3D-5D52-438E-9F9F-0604A0E3436B}" type="sibTrans" cxnId="{60B8C3B8-DF0F-497E-BC54-F890D1B7CA51}">
      <dgm:prSet/>
      <dgm:spPr/>
      <dgm:t>
        <a:bodyPr/>
        <a:lstStyle/>
        <a:p>
          <a:endParaRPr lang="ru-RU"/>
        </a:p>
      </dgm:t>
    </dgm:pt>
    <dgm:pt modelId="{F58B2B1D-3D3D-4C65-9B1D-742BC47C00BA}">
      <dgm:prSet phldrT="[Текст]" custT="1"/>
      <dgm:spPr/>
      <dgm:t>
        <a:bodyPr/>
        <a:lstStyle/>
        <a:p>
          <a:r>
            <a:rPr lang="uk-UA" sz="2400" b="1" i="1" smtClean="0"/>
            <a:t>оповідан-ня</a:t>
          </a:r>
          <a:endParaRPr lang="ru-RU" sz="2400" b="1" i="1" dirty="0"/>
        </a:p>
      </dgm:t>
    </dgm:pt>
    <dgm:pt modelId="{F4E8AF5C-2846-4E57-A6A8-8CD684493DA1}" type="parTrans" cxnId="{54BD2168-6A44-4923-A765-8D24CEF26284}">
      <dgm:prSet/>
      <dgm:spPr/>
      <dgm:t>
        <a:bodyPr/>
        <a:lstStyle/>
        <a:p>
          <a:endParaRPr lang="ru-RU"/>
        </a:p>
      </dgm:t>
    </dgm:pt>
    <dgm:pt modelId="{3E1A5F82-9B15-41E0-B8AB-78CD95F6890F}" type="sibTrans" cxnId="{54BD2168-6A44-4923-A765-8D24CEF26284}">
      <dgm:prSet/>
      <dgm:spPr/>
      <dgm:t>
        <a:bodyPr/>
        <a:lstStyle/>
        <a:p>
          <a:endParaRPr lang="ru-RU"/>
        </a:p>
      </dgm:t>
    </dgm:pt>
    <dgm:pt modelId="{4AE88B04-4B78-4B55-80EF-93DB9B6FA622}">
      <dgm:prSet phldrT="[Текст]" custT="1"/>
      <dgm:spPr/>
      <dgm:t>
        <a:bodyPr/>
        <a:lstStyle/>
        <a:p>
          <a:r>
            <a:rPr lang="uk-UA" sz="2400" b="1" i="1" smtClean="0"/>
            <a:t>вірші</a:t>
          </a:r>
          <a:endParaRPr lang="ru-RU" sz="2400" b="1" i="1" dirty="0"/>
        </a:p>
      </dgm:t>
    </dgm:pt>
    <dgm:pt modelId="{690FEF80-2174-41B9-B577-7E7AA9E23C69}" type="parTrans" cxnId="{08FB1030-12E4-4389-A7CA-F410F69373A7}">
      <dgm:prSet/>
      <dgm:spPr/>
      <dgm:t>
        <a:bodyPr/>
        <a:lstStyle/>
        <a:p>
          <a:endParaRPr lang="ru-RU"/>
        </a:p>
      </dgm:t>
    </dgm:pt>
    <dgm:pt modelId="{57CAB8B9-342D-4EFB-8057-D7796A67ECC5}" type="sibTrans" cxnId="{08FB1030-12E4-4389-A7CA-F410F69373A7}">
      <dgm:prSet/>
      <dgm:spPr/>
      <dgm:t>
        <a:bodyPr/>
        <a:lstStyle/>
        <a:p>
          <a:endParaRPr lang="ru-RU"/>
        </a:p>
      </dgm:t>
    </dgm:pt>
    <dgm:pt modelId="{02FA35BE-7CD7-4304-B10F-306E41B06747}">
      <dgm:prSet phldrT="[Текст]" custT="1"/>
      <dgm:spPr/>
      <dgm:t>
        <a:bodyPr/>
        <a:lstStyle/>
        <a:p>
          <a:r>
            <a:rPr lang="uk-UA" sz="2400" b="1" i="1" smtClean="0"/>
            <a:t>байки</a:t>
          </a:r>
          <a:endParaRPr lang="ru-RU" sz="2400" b="1" i="1" dirty="0"/>
        </a:p>
      </dgm:t>
    </dgm:pt>
    <dgm:pt modelId="{EBE18CFA-C83A-4AA8-8747-56364842F0DE}" type="parTrans" cxnId="{D5DD22CE-B800-493A-BD9D-CCB7C78FC1FF}">
      <dgm:prSet/>
      <dgm:spPr/>
      <dgm:t>
        <a:bodyPr/>
        <a:lstStyle/>
        <a:p>
          <a:endParaRPr lang="ru-RU"/>
        </a:p>
      </dgm:t>
    </dgm:pt>
    <dgm:pt modelId="{578666C9-3F9F-42F2-99C0-6E7D323B3039}" type="sibTrans" cxnId="{D5DD22CE-B800-493A-BD9D-CCB7C78FC1FF}">
      <dgm:prSet/>
      <dgm:spPr/>
      <dgm:t>
        <a:bodyPr/>
        <a:lstStyle/>
        <a:p>
          <a:endParaRPr lang="ru-RU"/>
        </a:p>
      </dgm:t>
    </dgm:pt>
    <dgm:pt modelId="{9EFF29D4-3DE6-4E4B-B671-610248484D13}">
      <dgm:prSet phldrT="[Текст]" custT="1"/>
      <dgm:spPr/>
      <dgm:t>
        <a:bodyPr/>
        <a:lstStyle/>
        <a:p>
          <a:r>
            <a:rPr lang="uk-UA" sz="2400" b="1" i="1" smtClean="0"/>
            <a:t>міф</a:t>
          </a:r>
          <a:endParaRPr lang="ru-RU" sz="2400" b="1" i="1" dirty="0"/>
        </a:p>
      </dgm:t>
    </dgm:pt>
    <dgm:pt modelId="{87C948B8-DCAB-408E-898E-75279EE141B6}" type="parTrans" cxnId="{F0BC3B5E-0B39-48CE-B08E-2C6E4E5ECF01}">
      <dgm:prSet/>
      <dgm:spPr/>
      <dgm:t>
        <a:bodyPr/>
        <a:lstStyle/>
        <a:p>
          <a:endParaRPr lang="ru-RU"/>
        </a:p>
      </dgm:t>
    </dgm:pt>
    <dgm:pt modelId="{95F61AD7-2B8F-4FED-9692-12FAB0F3DB75}" type="sibTrans" cxnId="{F0BC3B5E-0B39-48CE-B08E-2C6E4E5ECF01}">
      <dgm:prSet/>
      <dgm:spPr/>
      <dgm:t>
        <a:bodyPr/>
        <a:lstStyle/>
        <a:p>
          <a:endParaRPr lang="ru-RU"/>
        </a:p>
      </dgm:t>
    </dgm:pt>
    <dgm:pt modelId="{399D58C6-8B45-4B5A-9DB7-3333D16B537B}">
      <dgm:prSet phldrT="[Текст]" custT="1"/>
      <dgm:spPr/>
      <dgm:t>
        <a:bodyPr/>
        <a:lstStyle/>
        <a:p>
          <a:r>
            <a:rPr lang="uk-UA" sz="2400" b="1" i="1" smtClean="0"/>
            <a:t>казка</a:t>
          </a:r>
          <a:endParaRPr lang="ru-RU" sz="2400" b="1" i="1" dirty="0"/>
        </a:p>
      </dgm:t>
    </dgm:pt>
    <dgm:pt modelId="{1CBE3269-C980-4F6B-9178-1C367CDED270}" type="parTrans" cxnId="{A49D2F84-0DCF-4377-AD5D-00519102DDB0}">
      <dgm:prSet/>
      <dgm:spPr/>
      <dgm:t>
        <a:bodyPr/>
        <a:lstStyle/>
        <a:p>
          <a:endParaRPr lang="ru-RU"/>
        </a:p>
      </dgm:t>
    </dgm:pt>
    <dgm:pt modelId="{EE2A7129-8783-4827-99DC-4FA2CDF4E923}" type="sibTrans" cxnId="{A49D2F84-0DCF-4377-AD5D-00519102DDB0}">
      <dgm:prSet/>
      <dgm:spPr/>
      <dgm:t>
        <a:bodyPr/>
        <a:lstStyle/>
        <a:p>
          <a:endParaRPr lang="ru-RU"/>
        </a:p>
      </dgm:t>
    </dgm:pt>
    <dgm:pt modelId="{C563AB88-8C6B-4FDA-9704-3F79B29B7DDA}" type="pres">
      <dgm:prSet presAssocID="{3470024F-8982-4977-910A-58885F6F579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CC83C69-8F09-45D5-87BA-479B4FA2FB56}" type="pres">
      <dgm:prSet presAssocID="{A5D23397-3464-4694-97CA-AFF54CAD4E1D}" presName="centerShape" presStyleLbl="node0" presStyleIdx="0" presStyleCnt="1" custScaleX="447107"/>
      <dgm:spPr/>
      <dgm:t>
        <a:bodyPr/>
        <a:lstStyle/>
        <a:p>
          <a:endParaRPr lang="ru-RU"/>
        </a:p>
      </dgm:t>
    </dgm:pt>
    <dgm:pt modelId="{A303957C-151F-4755-8810-477B1855BA6B}" type="pres">
      <dgm:prSet presAssocID="{6E0A29B7-6F51-4614-AD4F-C3E41746CC11}" presName="parTrans" presStyleLbl="sibTrans2D1" presStyleIdx="0" presStyleCnt="8"/>
      <dgm:spPr/>
      <dgm:t>
        <a:bodyPr/>
        <a:lstStyle/>
        <a:p>
          <a:endParaRPr lang="uk-UA"/>
        </a:p>
      </dgm:t>
    </dgm:pt>
    <dgm:pt modelId="{F53779A6-409F-4F0B-9CEE-811E54001BDD}" type="pres">
      <dgm:prSet presAssocID="{6E0A29B7-6F51-4614-AD4F-C3E41746CC11}" presName="connectorText" presStyleLbl="sibTrans2D1" presStyleIdx="0" presStyleCnt="8"/>
      <dgm:spPr/>
      <dgm:t>
        <a:bodyPr/>
        <a:lstStyle/>
        <a:p>
          <a:endParaRPr lang="uk-UA"/>
        </a:p>
      </dgm:t>
    </dgm:pt>
    <dgm:pt modelId="{49CF3655-B8F5-4825-8991-0949A7EC8431}" type="pres">
      <dgm:prSet presAssocID="{BA4C732A-70E3-46C7-AFA9-6725BA7135D1}" presName="node" presStyleLbl="node1" presStyleIdx="0" presStyleCnt="8" custScaleX="129031" custScaleY="101010" custRadScaleRad="101466" custRadScaleInc="8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4B013-CCA3-4FD2-9F00-0F27E85300E7}" type="pres">
      <dgm:prSet presAssocID="{45763615-4542-428D-B83A-DDFEE0B916DF}" presName="parTrans" presStyleLbl="sibTrans2D1" presStyleIdx="1" presStyleCnt="8"/>
      <dgm:spPr/>
      <dgm:t>
        <a:bodyPr/>
        <a:lstStyle/>
        <a:p>
          <a:endParaRPr lang="uk-UA"/>
        </a:p>
      </dgm:t>
    </dgm:pt>
    <dgm:pt modelId="{C2A4FD65-1114-432B-9922-AFBDE9BBF562}" type="pres">
      <dgm:prSet presAssocID="{45763615-4542-428D-B83A-DDFEE0B916DF}" presName="connectorText" presStyleLbl="sibTrans2D1" presStyleIdx="1" presStyleCnt="8"/>
      <dgm:spPr/>
      <dgm:t>
        <a:bodyPr/>
        <a:lstStyle/>
        <a:p>
          <a:endParaRPr lang="uk-UA"/>
        </a:p>
      </dgm:t>
    </dgm:pt>
    <dgm:pt modelId="{BC63A5EA-82D8-477B-96C1-88FD8A228A9C}" type="pres">
      <dgm:prSet presAssocID="{AAFCF485-FDE3-4BE6-BE55-6BF1FD446CE8}" presName="node" presStyleLbl="node1" presStyleIdx="1" presStyleCnt="8" custScaleX="122901" custScaleY="101071" custRadScaleRad="135429" custRadScaleInc="41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8BD92-B99F-43B1-8304-DB1EB7087D61}" type="pres">
      <dgm:prSet presAssocID="{F4E8AF5C-2846-4E57-A6A8-8CD684493DA1}" presName="parTrans" presStyleLbl="sibTrans2D1" presStyleIdx="2" presStyleCnt="8"/>
      <dgm:spPr/>
      <dgm:t>
        <a:bodyPr/>
        <a:lstStyle/>
        <a:p>
          <a:endParaRPr lang="uk-UA"/>
        </a:p>
      </dgm:t>
    </dgm:pt>
    <dgm:pt modelId="{2933444A-CCF3-4EB8-A7AC-AD11398DA54B}" type="pres">
      <dgm:prSet presAssocID="{F4E8AF5C-2846-4E57-A6A8-8CD684493DA1}" presName="connectorText" presStyleLbl="sibTrans2D1" presStyleIdx="2" presStyleCnt="8"/>
      <dgm:spPr/>
      <dgm:t>
        <a:bodyPr/>
        <a:lstStyle/>
        <a:p>
          <a:endParaRPr lang="uk-UA"/>
        </a:p>
      </dgm:t>
    </dgm:pt>
    <dgm:pt modelId="{02F75E72-ADD8-4480-BD50-C925A741C2D7}" type="pres">
      <dgm:prSet presAssocID="{F58B2B1D-3D3D-4C65-9B1D-742BC47C00BA}" presName="node" presStyleLbl="node1" presStyleIdx="2" presStyleCnt="8" custScaleX="122901" custScaleY="101071" custRadScaleRad="105397" custRadScaleInc="311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766F7-83BB-409D-8919-3F82ABCDD366}" type="pres">
      <dgm:prSet presAssocID="{9EEC5945-70D3-4BD2-A214-C9AD64EEAA9C}" presName="parTrans" presStyleLbl="sibTrans2D1" presStyleIdx="3" presStyleCnt="8"/>
      <dgm:spPr/>
      <dgm:t>
        <a:bodyPr/>
        <a:lstStyle/>
        <a:p>
          <a:endParaRPr lang="uk-UA"/>
        </a:p>
      </dgm:t>
    </dgm:pt>
    <dgm:pt modelId="{4A0BDB3A-D341-466E-B002-2FA02BB06450}" type="pres">
      <dgm:prSet presAssocID="{9EEC5945-70D3-4BD2-A214-C9AD64EEAA9C}" presName="connectorText" presStyleLbl="sibTrans2D1" presStyleIdx="3" presStyleCnt="8"/>
      <dgm:spPr/>
      <dgm:t>
        <a:bodyPr/>
        <a:lstStyle/>
        <a:p>
          <a:endParaRPr lang="uk-UA"/>
        </a:p>
      </dgm:t>
    </dgm:pt>
    <dgm:pt modelId="{941DA026-FFCF-4C39-A92D-191178E9F81E}" type="pres">
      <dgm:prSet presAssocID="{847CBF99-8A7B-4ECA-B365-44641FD6C17D}" presName="node" presStyleLbl="node1" presStyleIdx="3" presStyleCnt="8" custScaleX="122256" custScaleY="101067" custRadScaleRad="141887" custRadScaleInc="-41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C532D-B863-4D6C-96C0-4A5F13FB35FD}" type="pres">
      <dgm:prSet presAssocID="{690FEF80-2174-41B9-B577-7E7AA9E23C69}" presName="parTrans" presStyleLbl="sibTrans2D1" presStyleIdx="4" presStyleCnt="8"/>
      <dgm:spPr/>
      <dgm:t>
        <a:bodyPr/>
        <a:lstStyle/>
        <a:p>
          <a:endParaRPr lang="uk-UA"/>
        </a:p>
      </dgm:t>
    </dgm:pt>
    <dgm:pt modelId="{9EB35B0E-0E09-40F4-82FB-87DB3F6201A4}" type="pres">
      <dgm:prSet presAssocID="{690FEF80-2174-41B9-B577-7E7AA9E23C69}" presName="connectorText" presStyleLbl="sibTrans2D1" presStyleIdx="4" presStyleCnt="8"/>
      <dgm:spPr/>
      <dgm:t>
        <a:bodyPr/>
        <a:lstStyle/>
        <a:p>
          <a:endParaRPr lang="uk-UA"/>
        </a:p>
      </dgm:t>
    </dgm:pt>
    <dgm:pt modelId="{F46BDBD1-BCD6-471E-AF6C-4D7D2C346346}" type="pres">
      <dgm:prSet presAssocID="{4AE88B04-4B78-4B55-80EF-93DB9B6FA622}" presName="node" presStyleLbl="node1" presStyleIdx="4" presStyleCnt="8" custScaleX="129031" custScaleY="101010" custRadScaleRad="109943" custRadScaleInc="1144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AA73D2-BC63-45D6-AB16-73A5AD337445}" type="pres">
      <dgm:prSet presAssocID="{EBE18CFA-C83A-4AA8-8747-56364842F0DE}" presName="parTrans" presStyleLbl="sibTrans2D1" presStyleIdx="5" presStyleCnt="8"/>
      <dgm:spPr/>
      <dgm:t>
        <a:bodyPr/>
        <a:lstStyle/>
        <a:p>
          <a:endParaRPr lang="uk-UA"/>
        </a:p>
      </dgm:t>
    </dgm:pt>
    <dgm:pt modelId="{3FC042C4-6F43-40BB-9025-9529B7E9D890}" type="pres">
      <dgm:prSet presAssocID="{EBE18CFA-C83A-4AA8-8747-56364842F0DE}" presName="connectorText" presStyleLbl="sibTrans2D1" presStyleIdx="5" presStyleCnt="8"/>
      <dgm:spPr/>
      <dgm:t>
        <a:bodyPr/>
        <a:lstStyle/>
        <a:p>
          <a:endParaRPr lang="uk-UA"/>
        </a:p>
      </dgm:t>
    </dgm:pt>
    <dgm:pt modelId="{8118E04B-BE6B-4361-A51A-A26DC3CEEB1A}" type="pres">
      <dgm:prSet presAssocID="{02FA35BE-7CD7-4304-B10F-306E41B06747}" presName="node" presStyleLbl="node1" presStyleIdx="5" presStyleCnt="8" custScaleX="122901" custScaleY="101071" custRadScaleRad="141263" custRadScaleInc="58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61199-3064-4411-9494-F1249B57A9AB}" type="pres">
      <dgm:prSet presAssocID="{87C948B8-DCAB-408E-898E-75279EE141B6}" presName="parTrans" presStyleLbl="sibTrans2D1" presStyleIdx="6" presStyleCnt="8"/>
      <dgm:spPr/>
      <dgm:t>
        <a:bodyPr/>
        <a:lstStyle/>
        <a:p>
          <a:endParaRPr lang="uk-UA"/>
        </a:p>
      </dgm:t>
    </dgm:pt>
    <dgm:pt modelId="{8092DF0B-8532-433E-83C3-9DEAB1511FFB}" type="pres">
      <dgm:prSet presAssocID="{87C948B8-DCAB-408E-898E-75279EE141B6}" presName="connectorText" presStyleLbl="sibTrans2D1" presStyleIdx="6" presStyleCnt="8"/>
      <dgm:spPr/>
      <dgm:t>
        <a:bodyPr/>
        <a:lstStyle/>
        <a:p>
          <a:endParaRPr lang="uk-UA"/>
        </a:p>
      </dgm:t>
    </dgm:pt>
    <dgm:pt modelId="{F152F222-0898-40AE-A8B8-BF44475DC887}" type="pres">
      <dgm:prSet presAssocID="{9EFF29D4-3DE6-4E4B-B671-610248484D13}" presName="node" presStyleLbl="node1" presStyleIdx="6" presStyleCnt="8" custScaleX="122901" custScaleY="101071" custRadScaleRad="104286" custRadScaleInc="2835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6C8769-3D22-4838-A2D1-2E08F18A6255}" type="pres">
      <dgm:prSet presAssocID="{1CBE3269-C980-4F6B-9178-1C367CDED270}" presName="parTrans" presStyleLbl="sibTrans2D1" presStyleIdx="7" presStyleCnt="8"/>
      <dgm:spPr/>
      <dgm:t>
        <a:bodyPr/>
        <a:lstStyle/>
        <a:p>
          <a:endParaRPr lang="uk-UA"/>
        </a:p>
      </dgm:t>
    </dgm:pt>
    <dgm:pt modelId="{C575C7E1-CB37-42C5-97C0-56783C2B2389}" type="pres">
      <dgm:prSet presAssocID="{1CBE3269-C980-4F6B-9178-1C367CDED270}" presName="connectorText" presStyleLbl="sibTrans2D1" presStyleIdx="7" presStyleCnt="8"/>
      <dgm:spPr/>
      <dgm:t>
        <a:bodyPr/>
        <a:lstStyle/>
        <a:p>
          <a:endParaRPr lang="uk-UA"/>
        </a:p>
      </dgm:t>
    </dgm:pt>
    <dgm:pt modelId="{6230C41B-9735-4AB2-A180-E83CAB10871A}" type="pres">
      <dgm:prSet presAssocID="{399D58C6-8B45-4B5A-9DB7-3333D16B537B}" presName="node" presStyleLbl="node1" presStyleIdx="7" presStyleCnt="8" custScaleX="122256" custScaleY="101067" custRadScaleRad="139941" custRadScaleInc="-6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416AC2-2B97-4CAB-A9C9-6C1C84CA5D01}" type="presOf" srcId="{399D58C6-8B45-4B5A-9DB7-3333D16B537B}" destId="{6230C41B-9735-4AB2-A180-E83CAB10871A}" srcOrd="0" destOrd="0" presId="urn:microsoft.com/office/officeart/2005/8/layout/radial5"/>
    <dgm:cxn modelId="{C5DCA866-546B-44B1-A8D5-D45553D365D5}" type="presOf" srcId="{F58B2B1D-3D3D-4C65-9B1D-742BC47C00BA}" destId="{02F75E72-ADD8-4480-BD50-C925A741C2D7}" srcOrd="0" destOrd="0" presId="urn:microsoft.com/office/officeart/2005/8/layout/radial5"/>
    <dgm:cxn modelId="{BF8AFB7C-17C4-4313-9B1D-07C37E5696A7}" type="presOf" srcId="{847CBF99-8A7B-4ECA-B365-44641FD6C17D}" destId="{941DA026-FFCF-4C39-A92D-191178E9F81E}" srcOrd="0" destOrd="0" presId="urn:microsoft.com/office/officeart/2005/8/layout/radial5"/>
    <dgm:cxn modelId="{2F8AD3F2-F6AF-4541-9F6A-60EF378A707B}" type="presOf" srcId="{EBE18CFA-C83A-4AA8-8747-56364842F0DE}" destId="{3FC042C4-6F43-40BB-9025-9529B7E9D890}" srcOrd="1" destOrd="0" presId="urn:microsoft.com/office/officeart/2005/8/layout/radial5"/>
    <dgm:cxn modelId="{54BD2168-6A44-4923-A765-8D24CEF26284}" srcId="{A5D23397-3464-4694-97CA-AFF54CAD4E1D}" destId="{F58B2B1D-3D3D-4C65-9B1D-742BC47C00BA}" srcOrd="2" destOrd="0" parTransId="{F4E8AF5C-2846-4E57-A6A8-8CD684493DA1}" sibTransId="{3E1A5F82-9B15-41E0-B8AB-78CD95F6890F}"/>
    <dgm:cxn modelId="{0F11A454-C036-4F60-8B22-FA976C8C3E2B}" type="presOf" srcId="{02FA35BE-7CD7-4304-B10F-306E41B06747}" destId="{8118E04B-BE6B-4361-A51A-A26DC3CEEB1A}" srcOrd="0" destOrd="0" presId="urn:microsoft.com/office/officeart/2005/8/layout/radial5"/>
    <dgm:cxn modelId="{E849F472-4BAF-4574-ADAC-35602E759477}" type="presOf" srcId="{45763615-4542-428D-B83A-DDFEE0B916DF}" destId="{65B4B013-CCA3-4FD2-9F00-0F27E85300E7}" srcOrd="0" destOrd="0" presId="urn:microsoft.com/office/officeart/2005/8/layout/radial5"/>
    <dgm:cxn modelId="{E9F69090-66B8-44B7-BCD1-CCFB47A0121A}" type="presOf" srcId="{9EEC5945-70D3-4BD2-A214-C9AD64EEAA9C}" destId="{4A0BDB3A-D341-466E-B002-2FA02BB06450}" srcOrd="1" destOrd="0" presId="urn:microsoft.com/office/officeart/2005/8/layout/radial5"/>
    <dgm:cxn modelId="{AE9B7D6D-632B-44D8-B44F-D6D5C9CD573A}" type="presOf" srcId="{45763615-4542-428D-B83A-DDFEE0B916DF}" destId="{C2A4FD65-1114-432B-9922-AFBDE9BBF562}" srcOrd="1" destOrd="0" presId="urn:microsoft.com/office/officeart/2005/8/layout/radial5"/>
    <dgm:cxn modelId="{BADC325B-79B3-4656-8E20-057BF4CEC613}" type="presOf" srcId="{4AE88B04-4B78-4B55-80EF-93DB9B6FA622}" destId="{F46BDBD1-BCD6-471E-AF6C-4D7D2C346346}" srcOrd="0" destOrd="0" presId="urn:microsoft.com/office/officeart/2005/8/layout/radial5"/>
    <dgm:cxn modelId="{211C550B-07B8-463E-B25E-EC966FB0B2DD}" type="presOf" srcId="{87C948B8-DCAB-408E-898E-75279EE141B6}" destId="{8092DF0B-8532-433E-83C3-9DEAB1511FFB}" srcOrd="1" destOrd="0" presId="urn:microsoft.com/office/officeart/2005/8/layout/radial5"/>
    <dgm:cxn modelId="{1D21CDEC-C194-4CF0-B7DB-F275FBF2C73F}" type="presOf" srcId="{6E0A29B7-6F51-4614-AD4F-C3E41746CC11}" destId="{F53779A6-409F-4F0B-9CEE-811E54001BDD}" srcOrd="1" destOrd="0" presId="urn:microsoft.com/office/officeart/2005/8/layout/radial5"/>
    <dgm:cxn modelId="{AFD3417A-523F-4854-9C37-F5DF51CB0535}" type="presOf" srcId="{690FEF80-2174-41B9-B577-7E7AA9E23C69}" destId="{9EB35B0E-0E09-40F4-82FB-87DB3F6201A4}" srcOrd="1" destOrd="0" presId="urn:microsoft.com/office/officeart/2005/8/layout/radial5"/>
    <dgm:cxn modelId="{4C629769-E240-4721-A39A-FEFDEE94B0A9}" type="presOf" srcId="{9EEC5945-70D3-4BD2-A214-C9AD64EEAA9C}" destId="{C1C766F7-83BB-409D-8919-3F82ABCDD366}" srcOrd="0" destOrd="0" presId="urn:microsoft.com/office/officeart/2005/8/layout/radial5"/>
    <dgm:cxn modelId="{9660389C-EFC5-499F-95FA-585FFD1113B2}" type="presOf" srcId="{F4E8AF5C-2846-4E57-A6A8-8CD684493DA1}" destId="{2933444A-CCF3-4EB8-A7AC-AD11398DA54B}" srcOrd="1" destOrd="0" presId="urn:microsoft.com/office/officeart/2005/8/layout/radial5"/>
    <dgm:cxn modelId="{E881B44B-9A66-482E-AD76-AC19718B8C97}" type="presOf" srcId="{3470024F-8982-4977-910A-58885F6F5799}" destId="{C563AB88-8C6B-4FDA-9704-3F79B29B7DDA}" srcOrd="0" destOrd="0" presId="urn:microsoft.com/office/officeart/2005/8/layout/radial5"/>
    <dgm:cxn modelId="{EF952F9B-111C-4C31-A968-850C0FCACEF2}" type="presOf" srcId="{9EFF29D4-3DE6-4E4B-B671-610248484D13}" destId="{F152F222-0898-40AE-A8B8-BF44475DC887}" srcOrd="0" destOrd="0" presId="urn:microsoft.com/office/officeart/2005/8/layout/radial5"/>
    <dgm:cxn modelId="{0628894F-8A80-4D0D-A55B-CF1510E80DDD}" type="presOf" srcId="{1CBE3269-C980-4F6B-9178-1C367CDED270}" destId="{446C8769-3D22-4838-A2D1-2E08F18A6255}" srcOrd="0" destOrd="0" presId="urn:microsoft.com/office/officeart/2005/8/layout/radial5"/>
    <dgm:cxn modelId="{F0BC3B5E-0B39-48CE-B08E-2C6E4E5ECF01}" srcId="{A5D23397-3464-4694-97CA-AFF54CAD4E1D}" destId="{9EFF29D4-3DE6-4E4B-B671-610248484D13}" srcOrd="6" destOrd="0" parTransId="{87C948B8-DCAB-408E-898E-75279EE141B6}" sibTransId="{95F61AD7-2B8F-4FED-9692-12FAB0F3DB75}"/>
    <dgm:cxn modelId="{D123DC66-4D46-4AEE-818E-1CD90AFBDBAF}" type="presOf" srcId="{AAFCF485-FDE3-4BE6-BE55-6BF1FD446CE8}" destId="{BC63A5EA-82D8-477B-96C1-88FD8A228A9C}" srcOrd="0" destOrd="0" presId="urn:microsoft.com/office/officeart/2005/8/layout/radial5"/>
    <dgm:cxn modelId="{A46F19FC-D41A-4F8E-9364-BBDDBB6C67C2}" type="presOf" srcId="{A5D23397-3464-4694-97CA-AFF54CAD4E1D}" destId="{8CC83C69-8F09-45D5-87BA-479B4FA2FB56}" srcOrd="0" destOrd="0" presId="urn:microsoft.com/office/officeart/2005/8/layout/radial5"/>
    <dgm:cxn modelId="{2820F4BD-DA5B-4257-922D-DB0D8BC84203}" type="presOf" srcId="{EBE18CFA-C83A-4AA8-8747-56364842F0DE}" destId="{08AA73D2-BC63-45D6-AB16-73A5AD337445}" srcOrd="0" destOrd="0" presId="urn:microsoft.com/office/officeart/2005/8/layout/radial5"/>
    <dgm:cxn modelId="{60B8C3B8-DF0F-497E-BC54-F890D1B7CA51}" srcId="{A5D23397-3464-4694-97CA-AFF54CAD4E1D}" destId="{847CBF99-8A7B-4ECA-B365-44641FD6C17D}" srcOrd="3" destOrd="0" parTransId="{9EEC5945-70D3-4BD2-A214-C9AD64EEAA9C}" sibTransId="{E4869A3D-5D52-438E-9F9F-0604A0E3436B}"/>
    <dgm:cxn modelId="{E77CB598-913B-4E2A-9954-0930457BC87B}" srcId="{A5D23397-3464-4694-97CA-AFF54CAD4E1D}" destId="{BA4C732A-70E3-46C7-AFA9-6725BA7135D1}" srcOrd="0" destOrd="0" parTransId="{6E0A29B7-6F51-4614-AD4F-C3E41746CC11}" sibTransId="{DDD291EB-15B7-42DE-B937-B859B2D79C21}"/>
    <dgm:cxn modelId="{08FB1030-12E4-4389-A7CA-F410F69373A7}" srcId="{A5D23397-3464-4694-97CA-AFF54CAD4E1D}" destId="{4AE88B04-4B78-4B55-80EF-93DB9B6FA622}" srcOrd="4" destOrd="0" parTransId="{690FEF80-2174-41B9-B577-7E7AA9E23C69}" sibTransId="{57CAB8B9-342D-4EFB-8057-D7796A67ECC5}"/>
    <dgm:cxn modelId="{D5DD22CE-B800-493A-BD9D-CCB7C78FC1FF}" srcId="{A5D23397-3464-4694-97CA-AFF54CAD4E1D}" destId="{02FA35BE-7CD7-4304-B10F-306E41B06747}" srcOrd="5" destOrd="0" parTransId="{EBE18CFA-C83A-4AA8-8747-56364842F0DE}" sibTransId="{578666C9-3F9F-42F2-99C0-6E7D323B3039}"/>
    <dgm:cxn modelId="{A005AB71-2978-47AE-85BA-8687C92F1708}" type="presOf" srcId="{F4E8AF5C-2846-4E57-A6A8-8CD684493DA1}" destId="{4358BD92-B99F-43B1-8304-DB1EB7087D61}" srcOrd="0" destOrd="0" presId="urn:microsoft.com/office/officeart/2005/8/layout/radial5"/>
    <dgm:cxn modelId="{36CFD967-258C-47EA-81DC-CCCE5BFC9307}" type="presOf" srcId="{87C948B8-DCAB-408E-898E-75279EE141B6}" destId="{80661199-3064-4411-9494-F1249B57A9AB}" srcOrd="0" destOrd="0" presId="urn:microsoft.com/office/officeart/2005/8/layout/radial5"/>
    <dgm:cxn modelId="{E6862424-07F3-427B-87A8-2E05CFB0D4B1}" srcId="{3470024F-8982-4977-910A-58885F6F5799}" destId="{A5D23397-3464-4694-97CA-AFF54CAD4E1D}" srcOrd="0" destOrd="0" parTransId="{AFB05F23-D583-408B-8CDF-16CFEBFCE60A}" sibTransId="{005EA620-D216-4141-A443-3681CB55AD6D}"/>
    <dgm:cxn modelId="{354FF29F-0BCB-4F53-83BA-BFEE7FB782FA}" type="presOf" srcId="{690FEF80-2174-41B9-B577-7E7AA9E23C69}" destId="{ACCC532D-B863-4D6C-96C0-4A5F13FB35FD}" srcOrd="0" destOrd="0" presId="urn:microsoft.com/office/officeart/2005/8/layout/radial5"/>
    <dgm:cxn modelId="{A49D2F84-0DCF-4377-AD5D-00519102DDB0}" srcId="{A5D23397-3464-4694-97CA-AFF54CAD4E1D}" destId="{399D58C6-8B45-4B5A-9DB7-3333D16B537B}" srcOrd="7" destOrd="0" parTransId="{1CBE3269-C980-4F6B-9178-1C367CDED270}" sibTransId="{EE2A7129-8783-4827-99DC-4FA2CDF4E923}"/>
    <dgm:cxn modelId="{433B1F9B-7607-444C-B4A5-8DE6D3F1E922}" type="presOf" srcId="{1CBE3269-C980-4F6B-9178-1C367CDED270}" destId="{C575C7E1-CB37-42C5-97C0-56783C2B2389}" srcOrd="1" destOrd="0" presId="urn:microsoft.com/office/officeart/2005/8/layout/radial5"/>
    <dgm:cxn modelId="{15DA5912-46D3-469F-AD96-5237BBB3565C}" type="presOf" srcId="{BA4C732A-70E3-46C7-AFA9-6725BA7135D1}" destId="{49CF3655-B8F5-4825-8991-0949A7EC8431}" srcOrd="0" destOrd="0" presId="urn:microsoft.com/office/officeart/2005/8/layout/radial5"/>
    <dgm:cxn modelId="{7E732A0F-EA0B-4302-93B6-E89B0EEC4476}" srcId="{A5D23397-3464-4694-97CA-AFF54CAD4E1D}" destId="{AAFCF485-FDE3-4BE6-BE55-6BF1FD446CE8}" srcOrd="1" destOrd="0" parTransId="{45763615-4542-428D-B83A-DDFEE0B916DF}" sibTransId="{4350BE70-ED67-4BD0-B6C4-C3F7A57F607B}"/>
    <dgm:cxn modelId="{9B023A2F-1F13-40A7-9855-8662D2115FBC}" type="presOf" srcId="{6E0A29B7-6F51-4614-AD4F-C3E41746CC11}" destId="{A303957C-151F-4755-8810-477B1855BA6B}" srcOrd="0" destOrd="0" presId="urn:microsoft.com/office/officeart/2005/8/layout/radial5"/>
    <dgm:cxn modelId="{E770F888-B425-4AED-A960-95A09025EDE8}" type="presParOf" srcId="{C563AB88-8C6B-4FDA-9704-3F79B29B7DDA}" destId="{8CC83C69-8F09-45D5-87BA-479B4FA2FB56}" srcOrd="0" destOrd="0" presId="urn:microsoft.com/office/officeart/2005/8/layout/radial5"/>
    <dgm:cxn modelId="{63FD929B-536D-4066-BADE-12304648884B}" type="presParOf" srcId="{C563AB88-8C6B-4FDA-9704-3F79B29B7DDA}" destId="{A303957C-151F-4755-8810-477B1855BA6B}" srcOrd="1" destOrd="0" presId="urn:microsoft.com/office/officeart/2005/8/layout/radial5"/>
    <dgm:cxn modelId="{134AD8A3-0A32-45E0-9F40-3F5F4300DCF2}" type="presParOf" srcId="{A303957C-151F-4755-8810-477B1855BA6B}" destId="{F53779A6-409F-4F0B-9CEE-811E54001BDD}" srcOrd="0" destOrd="0" presId="urn:microsoft.com/office/officeart/2005/8/layout/radial5"/>
    <dgm:cxn modelId="{6C3C1780-2B14-4954-8928-D52E2D264EEB}" type="presParOf" srcId="{C563AB88-8C6B-4FDA-9704-3F79B29B7DDA}" destId="{49CF3655-B8F5-4825-8991-0949A7EC8431}" srcOrd="2" destOrd="0" presId="urn:microsoft.com/office/officeart/2005/8/layout/radial5"/>
    <dgm:cxn modelId="{16F7A923-2120-4326-8B5E-9541B2BED7AF}" type="presParOf" srcId="{C563AB88-8C6B-4FDA-9704-3F79B29B7DDA}" destId="{65B4B013-CCA3-4FD2-9F00-0F27E85300E7}" srcOrd="3" destOrd="0" presId="urn:microsoft.com/office/officeart/2005/8/layout/radial5"/>
    <dgm:cxn modelId="{D03DE17A-9F1F-495B-89D4-DCD83698AA3D}" type="presParOf" srcId="{65B4B013-CCA3-4FD2-9F00-0F27E85300E7}" destId="{C2A4FD65-1114-432B-9922-AFBDE9BBF562}" srcOrd="0" destOrd="0" presId="urn:microsoft.com/office/officeart/2005/8/layout/radial5"/>
    <dgm:cxn modelId="{3052A763-D4B2-4DD7-BF89-C6B9A7E582D3}" type="presParOf" srcId="{C563AB88-8C6B-4FDA-9704-3F79B29B7DDA}" destId="{BC63A5EA-82D8-477B-96C1-88FD8A228A9C}" srcOrd="4" destOrd="0" presId="urn:microsoft.com/office/officeart/2005/8/layout/radial5"/>
    <dgm:cxn modelId="{4DEB5290-8DA8-46E7-A044-5023CC0137EC}" type="presParOf" srcId="{C563AB88-8C6B-4FDA-9704-3F79B29B7DDA}" destId="{4358BD92-B99F-43B1-8304-DB1EB7087D61}" srcOrd="5" destOrd="0" presId="urn:microsoft.com/office/officeart/2005/8/layout/radial5"/>
    <dgm:cxn modelId="{BB172D7C-6678-4B56-A2A2-12E7AFC2750E}" type="presParOf" srcId="{4358BD92-B99F-43B1-8304-DB1EB7087D61}" destId="{2933444A-CCF3-4EB8-A7AC-AD11398DA54B}" srcOrd="0" destOrd="0" presId="urn:microsoft.com/office/officeart/2005/8/layout/radial5"/>
    <dgm:cxn modelId="{27B20213-87FA-470E-98D4-8CC68D5D5F22}" type="presParOf" srcId="{C563AB88-8C6B-4FDA-9704-3F79B29B7DDA}" destId="{02F75E72-ADD8-4480-BD50-C925A741C2D7}" srcOrd="6" destOrd="0" presId="urn:microsoft.com/office/officeart/2005/8/layout/radial5"/>
    <dgm:cxn modelId="{A745FB03-32E7-4B65-9D81-1E66811C23A2}" type="presParOf" srcId="{C563AB88-8C6B-4FDA-9704-3F79B29B7DDA}" destId="{C1C766F7-83BB-409D-8919-3F82ABCDD366}" srcOrd="7" destOrd="0" presId="urn:microsoft.com/office/officeart/2005/8/layout/radial5"/>
    <dgm:cxn modelId="{08679EF8-933C-4F86-9730-E2FDAB479D4E}" type="presParOf" srcId="{C1C766F7-83BB-409D-8919-3F82ABCDD366}" destId="{4A0BDB3A-D341-466E-B002-2FA02BB06450}" srcOrd="0" destOrd="0" presId="urn:microsoft.com/office/officeart/2005/8/layout/radial5"/>
    <dgm:cxn modelId="{A6B7916C-3A11-4383-86C9-194607BBD6FA}" type="presParOf" srcId="{C563AB88-8C6B-4FDA-9704-3F79B29B7DDA}" destId="{941DA026-FFCF-4C39-A92D-191178E9F81E}" srcOrd="8" destOrd="0" presId="urn:microsoft.com/office/officeart/2005/8/layout/radial5"/>
    <dgm:cxn modelId="{9C70CB92-11FB-47FC-9A62-BFCD051F3E56}" type="presParOf" srcId="{C563AB88-8C6B-4FDA-9704-3F79B29B7DDA}" destId="{ACCC532D-B863-4D6C-96C0-4A5F13FB35FD}" srcOrd="9" destOrd="0" presId="urn:microsoft.com/office/officeart/2005/8/layout/radial5"/>
    <dgm:cxn modelId="{AF4331DE-9780-49A4-BE97-BD61E7D69114}" type="presParOf" srcId="{ACCC532D-B863-4D6C-96C0-4A5F13FB35FD}" destId="{9EB35B0E-0E09-40F4-82FB-87DB3F6201A4}" srcOrd="0" destOrd="0" presId="urn:microsoft.com/office/officeart/2005/8/layout/radial5"/>
    <dgm:cxn modelId="{49952E6F-B12F-4B79-84AA-67F5320138B0}" type="presParOf" srcId="{C563AB88-8C6B-4FDA-9704-3F79B29B7DDA}" destId="{F46BDBD1-BCD6-471E-AF6C-4D7D2C346346}" srcOrd="10" destOrd="0" presId="urn:microsoft.com/office/officeart/2005/8/layout/radial5"/>
    <dgm:cxn modelId="{A06AF01F-D351-4E32-88BA-3123729C4DA3}" type="presParOf" srcId="{C563AB88-8C6B-4FDA-9704-3F79B29B7DDA}" destId="{08AA73D2-BC63-45D6-AB16-73A5AD337445}" srcOrd="11" destOrd="0" presId="urn:microsoft.com/office/officeart/2005/8/layout/radial5"/>
    <dgm:cxn modelId="{CCA21D17-555E-442E-A3AA-BBC589610EB0}" type="presParOf" srcId="{08AA73D2-BC63-45D6-AB16-73A5AD337445}" destId="{3FC042C4-6F43-40BB-9025-9529B7E9D890}" srcOrd="0" destOrd="0" presId="urn:microsoft.com/office/officeart/2005/8/layout/radial5"/>
    <dgm:cxn modelId="{CB906DFE-E8A5-4350-9D58-A45A2EA811BA}" type="presParOf" srcId="{C563AB88-8C6B-4FDA-9704-3F79B29B7DDA}" destId="{8118E04B-BE6B-4361-A51A-A26DC3CEEB1A}" srcOrd="12" destOrd="0" presId="urn:microsoft.com/office/officeart/2005/8/layout/radial5"/>
    <dgm:cxn modelId="{0B4AC21C-B385-4960-9D9A-506D6688E7DA}" type="presParOf" srcId="{C563AB88-8C6B-4FDA-9704-3F79B29B7DDA}" destId="{80661199-3064-4411-9494-F1249B57A9AB}" srcOrd="13" destOrd="0" presId="urn:microsoft.com/office/officeart/2005/8/layout/radial5"/>
    <dgm:cxn modelId="{49225885-5793-4AC1-AE8A-CE8E8A6D416A}" type="presParOf" srcId="{80661199-3064-4411-9494-F1249B57A9AB}" destId="{8092DF0B-8532-433E-83C3-9DEAB1511FFB}" srcOrd="0" destOrd="0" presId="urn:microsoft.com/office/officeart/2005/8/layout/radial5"/>
    <dgm:cxn modelId="{678D2A08-5064-4D90-A37F-B58832BCB515}" type="presParOf" srcId="{C563AB88-8C6B-4FDA-9704-3F79B29B7DDA}" destId="{F152F222-0898-40AE-A8B8-BF44475DC887}" srcOrd="14" destOrd="0" presId="urn:microsoft.com/office/officeart/2005/8/layout/radial5"/>
    <dgm:cxn modelId="{99BB0C94-C68E-4437-92D9-ED194652F802}" type="presParOf" srcId="{C563AB88-8C6B-4FDA-9704-3F79B29B7DDA}" destId="{446C8769-3D22-4838-A2D1-2E08F18A6255}" srcOrd="15" destOrd="0" presId="urn:microsoft.com/office/officeart/2005/8/layout/radial5"/>
    <dgm:cxn modelId="{B96D6F92-980A-4C7D-BB5B-A3102A5CE1D8}" type="presParOf" srcId="{446C8769-3D22-4838-A2D1-2E08F18A6255}" destId="{C575C7E1-CB37-42C5-97C0-56783C2B2389}" srcOrd="0" destOrd="0" presId="urn:microsoft.com/office/officeart/2005/8/layout/radial5"/>
    <dgm:cxn modelId="{1A0BEF48-A724-4AAA-9A6A-481203B62B52}" type="presParOf" srcId="{C563AB88-8C6B-4FDA-9704-3F79B29B7DDA}" destId="{6230C41B-9735-4AB2-A180-E83CAB10871A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C83C69-8F09-45D5-87BA-479B4FA2FB56}">
      <dsp:nvSpPr>
        <dsp:cNvPr id="0" name=""/>
        <dsp:cNvSpPr/>
      </dsp:nvSpPr>
      <dsp:spPr>
        <a:xfrm>
          <a:off x="1636279" y="2772396"/>
          <a:ext cx="5871440" cy="131320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i="1" kern="1200" smtClean="0"/>
            <a:t>Літературний портрет включає опис</a:t>
          </a:r>
          <a:endParaRPr lang="ru-RU" sz="3000" b="1" i="1" kern="1200" dirty="0"/>
        </a:p>
      </dsp:txBody>
      <dsp:txXfrm>
        <a:off x="1636279" y="2772396"/>
        <a:ext cx="5871440" cy="1313206"/>
      </dsp:txXfrm>
    </dsp:sp>
    <dsp:sp modelId="{A303957C-151F-4755-8810-477B1855BA6B}">
      <dsp:nvSpPr>
        <dsp:cNvPr id="0" name=""/>
        <dsp:cNvSpPr/>
      </dsp:nvSpPr>
      <dsp:spPr>
        <a:xfrm rot="17389701">
          <a:off x="4690081" y="1947337"/>
          <a:ext cx="621903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7389701">
        <a:off x="4690081" y="1947337"/>
        <a:ext cx="621903" cy="583647"/>
      </dsp:txXfrm>
    </dsp:sp>
    <dsp:sp modelId="{49CF3655-B8F5-4825-8991-0949A7EC8431}">
      <dsp:nvSpPr>
        <dsp:cNvPr id="0" name=""/>
        <dsp:cNvSpPr/>
      </dsp:nvSpPr>
      <dsp:spPr>
        <a:xfrm>
          <a:off x="4480055" y="139476"/>
          <a:ext cx="1993463" cy="15605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статури</a:t>
          </a:r>
          <a:endParaRPr lang="ru-RU" sz="2000" b="1" i="1" kern="1200" dirty="0"/>
        </a:p>
      </dsp:txBody>
      <dsp:txXfrm>
        <a:off x="4480055" y="139476"/>
        <a:ext cx="1993463" cy="1560553"/>
      </dsp:txXfrm>
    </dsp:sp>
    <dsp:sp modelId="{65B4B013-CCA3-4FD2-9F00-0F27E85300E7}">
      <dsp:nvSpPr>
        <dsp:cNvPr id="0" name=""/>
        <dsp:cNvSpPr/>
      </dsp:nvSpPr>
      <dsp:spPr>
        <a:xfrm rot="19670121">
          <a:off x="5791607" y="2100152"/>
          <a:ext cx="858827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tint val="74000"/>
              </a:schemeClr>
            </a:gs>
            <a:gs pos="49000">
              <a:schemeClr val="accent5">
                <a:hueOff val="-1419125"/>
                <a:satOff val="5687"/>
                <a:lumOff val="123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1419125"/>
                <a:satOff val="5687"/>
                <a:lumOff val="1233"/>
                <a:alphaOff val="0"/>
                <a:shade val="55000"/>
                <a:satMod val="150000"/>
              </a:schemeClr>
            </a:gs>
            <a:gs pos="92000">
              <a:schemeClr val="accent5">
                <a:hueOff val="-1419125"/>
                <a:satOff val="5687"/>
                <a:lumOff val="123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1419125"/>
              <a:satOff val="5687"/>
              <a:lumOff val="123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9670121">
        <a:off x="5791607" y="2100152"/>
        <a:ext cx="858827" cy="583647"/>
      </dsp:txXfrm>
    </dsp:sp>
    <dsp:sp modelId="{BC63A5EA-82D8-477B-96C1-88FD8A228A9C}">
      <dsp:nvSpPr>
        <dsp:cNvPr id="0" name=""/>
        <dsp:cNvSpPr/>
      </dsp:nvSpPr>
      <dsp:spPr>
        <a:xfrm>
          <a:off x="6732231" y="692704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tint val="74000"/>
              </a:schemeClr>
            </a:gs>
            <a:gs pos="49000">
              <a:schemeClr val="accent5">
                <a:hueOff val="-1419125"/>
                <a:satOff val="5687"/>
                <a:lumOff val="123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1419125"/>
                <a:satOff val="5687"/>
                <a:lumOff val="1233"/>
                <a:alphaOff val="0"/>
                <a:shade val="55000"/>
                <a:satMod val="150000"/>
              </a:schemeClr>
            </a:gs>
            <a:gs pos="92000">
              <a:schemeClr val="accent5">
                <a:hueOff val="-1419125"/>
                <a:satOff val="5687"/>
                <a:lumOff val="123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1419125"/>
              <a:satOff val="5687"/>
              <a:lumOff val="123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одягу</a:t>
          </a:r>
          <a:endParaRPr lang="ru-RU" sz="2000" b="1" i="1" kern="1200" dirty="0"/>
        </a:p>
      </dsp:txBody>
      <dsp:txXfrm>
        <a:off x="6732231" y="692704"/>
        <a:ext cx="1898758" cy="1561495"/>
      </dsp:txXfrm>
    </dsp:sp>
    <dsp:sp modelId="{4358BD92-B99F-43B1-8304-DB1EB7087D61}">
      <dsp:nvSpPr>
        <dsp:cNvPr id="0" name=""/>
        <dsp:cNvSpPr/>
      </dsp:nvSpPr>
      <dsp:spPr>
        <a:xfrm rot="4200201">
          <a:off x="4683409" y="4374235"/>
          <a:ext cx="677523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tint val="74000"/>
              </a:schemeClr>
            </a:gs>
            <a:gs pos="49000">
              <a:schemeClr val="accent5">
                <a:hueOff val="-2838251"/>
                <a:satOff val="11375"/>
                <a:lumOff val="246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2838251"/>
                <a:satOff val="11375"/>
                <a:lumOff val="2465"/>
                <a:alphaOff val="0"/>
                <a:shade val="55000"/>
                <a:satMod val="150000"/>
              </a:schemeClr>
            </a:gs>
            <a:gs pos="92000">
              <a:schemeClr val="accent5">
                <a:hueOff val="-2838251"/>
                <a:satOff val="11375"/>
                <a:lumOff val="246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2838251"/>
              <a:satOff val="11375"/>
              <a:lumOff val="246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4200201">
        <a:off x="4683409" y="4374235"/>
        <a:ext cx="677523" cy="583647"/>
      </dsp:txXfrm>
    </dsp:sp>
    <dsp:sp modelId="{02F75E72-ADD8-4480-BD50-C925A741C2D7}">
      <dsp:nvSpPr>
        <dsp:cNvPr id="0" name=""/>
        <dsp:cNvSpPr/>
      </dsp:nvSpPr>
      <dsp:spPr>
        <a:xfrm>
          <a:off x="4570113" y="5251940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tint val="74000"/>
              </a:schemeClr>
            </a:gs>
            <a:gs pos="49000">
              <a:schemeClr val="accent5">
                <a:hueOff val="-2838251"/>
                <a:satOff val="11375"/>
                <a:lumOff val="246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2838251"/>
                <a:satOff val="11375"/>
                <a:lumOff val="2465"/>
                <a:alphaOff val="0"/>
                <a:shade val="55000"/>
                <a:satMod val="150000"/>
              </a:schemeClr>
            </a:gs>
            <a:gs pos="92000">
              <a:schemeClr val="accent5">
                <a:hueOff val="-2838251"/>
                <a:satOff val="11375"/>
                <a:lumOff val="246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2838251"/>
              <a:satOff val="11375"/>
              <a:lumOff val="246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голосу</a:t>
          </a:r>
          <a:endParaRPr lang="ru-RU" sz="2000" b="1" i="1" kern="1200" dirty="0"/>
        </a:p>
      </dsp:txBody>
      <dsp:txXfrm>
        <a:off x="4570113" y="5251940"/>
        <a:ext cx="1898758" cy="1561495"/>
      </dsp:txXfrm>
    </dsp:sp>
    <dsp:sp modelId="{C1C766F7-83BB-409D-8919-3F82ABCDD366}">
      <dsp:nvSpPr>
        <dsp:cNvPr id="0" name=""/>
        <dsp:cNvSpPr/>
      </dsp:nvSpPr>
      <dsp:spPr>
        <a:xfrm rot="2136334">
          <a:off x="5676866" y="4265268"/>
          <a:ext cx="941022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tint val="74000"/>
              </a:schemeClr>
            </a:gs>
            <a:gs pos="49000">
              <a:schemeClr val="accent5">
                <a:hueOff val="-4257376"/>
                <a:satOff val="17062"/>
                <a:lumOff val="369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4257376"/>
                <a:satOff val="17062"/>
                <a:lumOff val="3698"/>
                <a:alphaOff val="0"/>
                <a:shade val="55000"/>
                <a:satMod val="150000"/>
              </a:schemeClr>
            </a:gs>
            <a:gs pos="92000">
              <a:schemeClr val="accent5">
                <a:hueOff val="-4257376"/>
                <a:satOff val="17062"/>
                <a:lumOff val="369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4257376"/>
              <a:satOff val="17062"/>
              <a:lumOff val="369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2136334">
        <a:off x="5676866" y="4265268"/>
        <a:ext cx="941022" cy="583647"/>
      </dsp:txXfrm>
    </dsp:sp>
    <dsp:sp modelId="{941DA026-FFCF-4C39-A92D-191178E9F81E}">
      <dsp:nvSpPr>
        <dsp:cNvPr id="0" name=""/>
        <dsp:cNvSpPr/>
      </dsp:nvSpPr>
      <dsp:spPr>
        <a:xfrm>
          <a:off x="6660254" y="4819894"/>
          <a:ext cx="1888793" cy="1561433"/>
        </a:xfrm>
        <a:prstGeom prst="ellipse">
          <a:avLst/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tint val="74000"/>
              </a:schemeClr>
            </a:gs>
            <a:gs pos="49000">
              <a:schemeClr val="accent5">
                <a:hueOff val="-4257376"/>
                <a:satOff val="17062"/>
                <a:lumOff val="369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4257376"/>
                <a:satOff val="17062"/>
                <a:lumOff val="3698"/>
                <a:alphaOff val="0"/>
                <a:shade val="55000"/>
                <a:satMod val="150000"/>
              </a:schemeClr>
            </a:gs>
            <a:gs pos="92000">
              <a:schemeClr val="accent5">
                <a:hueOff val="-4257376"/>
                <a:satOff val="17062"/>
                <a:lumOff val="369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4257376"/>
              <a:satOff val="17062"/>
              <a:lumOff val="369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манери говорити</a:t>
          </a:r>
          <a:endParaRPr lang="ru-RU" sz="2000" b="1" i="1" kern="1200" dirty="0"/>
        </a:p>
      </dsp:txBody>
      <dsp:txXfrm>
        <a:off x="6660254" y="4819894"/>
        <a:ext cx="1888793" cy="1561433"/>
      </dsp:txXfrm>
    </dsp:sp>
    <dsp:sp modelId="{ACCC532D-B863-4D6C-96C0-4A5F13FB35FD}">
      <dsp:nvSpPr>
        <dsp:cNvPr id="0" name=""/>
        <dsp:cNvSpPr/>
      </dsp:nvSpPr>
      <dsp:spPr>
        <a:xfrm rot="6944738">
          <a:off x="3612628" y="4381945"/>
          <a:ext cx="718167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tint val="74000"/>
              </a:schemeClr>
            </a:gs>
            <a:gs pos="49000">
              <a:schemeClr val="accent5">
                <a:hueOff val="-5676501"/>
                <a:satOff val="22749"/>
                <a:lumOff val="493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5676501"/>
                <a:satOff val="22749"/>
                <a:lumOff val="4930"/>
                <a:alphaOff val="0"/>
                <a:shade val="55000"/>
                <a:satMod val="150000"/>
              </a:schemeClr>
            </a:gs>
            <a:gs pos="92000">
              <a:schemeClr val="accent5">
                <a:hueOff val="-5676501"/>
                <a:satOff val="22749"/>
                <a:lumOff val="493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5676501"/>
              <a:satOff val="22749"/>
              <a:lumOff val="493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6944738">
        <a:off x="3612628" y="4381945"/>
        <a:ext cx="718167" cy="583647"/>
      </dsp:txXfrm>
    </dsp:sp>
    <dsp:sp modelId="{F46BDBD1-BCD6-471E-AF6C-4D7D2C346346}">
      <dsp:nvSpPr>
        <dsp:cNvPr id="0" name=""/>
        <dsp:cNvSpPr/>
      </dsp:nvSpPr>
      <dsp:spPr>
        <a:xfrm>
          <a:off x="2319817" y="5252049"/>
          <a:ext cx="1993463" cy="1560553"/>
        </a:xfrm>
        <a:prstGeom prst="ellipse">
          <a:avLst/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tint val="74000"/>
              </a:schemeClr>
            </a:gs>
            <a:gs pos="49000">
              <a:schemeClr val="accent5">
                <a:hueOff val="-5676501"/>
                <a:satOff val="22749"/>
                <a:lumOff val="493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5676501"/>
                <a:satOff val="22749"/>
                <a:lumOff val="4930"/>
                <a:alphaOff val="0"/>
                <a:shade val="55000"/>
                <a:satMod val="150000"/>
              </a:schemeClr>
            </a:gs>
            <a:gs pos="92000">
              <a:schemeClr val="accent5">
                <a:hueOff val="-5676501"/>
                <a:satOff val="22749"/>
                <a:lumOff val="493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5676501"/>
              <a:satOff val="22749"/>
              <a:lumOff val="493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жестів</a:t>
          </a:r>
          <a:endParaRPr lang="ru-RU" sz="2000" b="1" i="1" kern="1200" dirty="0"/>
        </a:p>
      </dsp:txBody>
      <dsp:txXfrm>
        <a:off x="2319817" y="5252049"/>
        <a:ext cx="1993463" cy="1560553"/>
      </dsp:txXfrm>
    </dsp:sp>
    <dsp:sp modelId="{08AA73D2-BC63-45D6-AB16-73A5AD337445}">
      <dsp:nvSpPr>
        <dsp:cNvPr id="0" name=""/>
        <dsp:cNvSpPr/>
      </dsp:nvSpPr>
      <dsp:spPr>
        <a:xfrm rot="8893408">
          <a:off x="2458285" y="4175872"/>
          <a:ext cx="873870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tint val="74000"/>
              </a:schemeClr>
            </a:gs>
            <a:gs pos="49000">
              <a:schemeClr val="accent5">
                <a:hueOff val="-7095626"/>
                <a:satOff val="28436"/>
                <a:lumOff val="616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7095626"/>
                <a:satOff val="28436"/>
                <a:lumOff val="6163"/>
                <a:alphaOff val="0"/>
                <a:shade val="55000"/>
                <a:satMod val="150000"/>
              </a:schemeClr>
            </a:gs>
            <a:gs pos="92000">
              <a:schemeClr val="accent5">
                <a:hueOff val="-7095626"/>
                <a:satOff val="28436"/>
                <a:lumOff val="616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7095626"/>
              <a:satOff val="28436"/>
              <a:lumOff val="616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8893408">
        <a:off x="2458285" y="4175872"/>
        <a:ext cx="873870" cy="583647"/>
      </dsp:txXfrm>
    </dsp:sp>
    <dsp:sp modelId="{8118E04B-BE6B-4361-A51A-A26DC3CEEB1A}">
      <dsp:nvSpPr>
        <dsp:cNvPr id="0" name=""/>
        <dsp:cNvSpPr/>
      </dsp:nvSpPr>
      <dsp:spPr>
        <a:xfrm>
          <a:off x="465664" y="4603857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tint val="74000"/>
              </a:schemeClr>
            </a:gs>
            <a:gs pos="49000">
              <a:schemeClr val="accent5">
                <a:hueOff val="-7095626"/>
                <a:satOff val="28436"/>
                <a:lumOff val="616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7095626"/>
                <a:satOff val="28436"/>
                <a:lumOff val="6163"/>
                <a:alphaOff val="0"/>
                <a:shade val="55000"/>
                <a:satMod val="150000"/>
              </a:schemeClr>
            </a:gs>
            <a:gs pos="92000">
              <a:schemeClr val="accent5">
                <a:hueOff val="-7095626"/>
                <a:satOff val="28436"/>
                <a:lumOff val="616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7095626"/>
              <a:satOff val="28436"/>
              <a:lumOff val="616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міміки</a:t>
          </a:r>
          <a:endParaRPr lang="ru-RU" sz="2000" b="1" i="1" kern="1200" dirty="0"/>
        </a:p>
      </dsp:txBody>
      <dsp:txXfrm>
        <a:off x="465664" y="4603857"/>
        <a:ext cx="1898758" cy="1561495"/>
      </dsp:txXfrm>
    </dsp:sp>
    <dsp:sp modelId="{80661199-3064-4411-9494-F1249B57A9AB}">
      <dsp:nvSpPr>
        <dsp:cNvPr id="0" name=""/>
        <dsp:cNvSpPr/>
      </dsp:nvSpPr>
      <dsp:spPr>
        <a:xfrm rot="14586507">
          <a:off x="3690110" y="1992679"/>
          <a:ext cx="602931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tint val="74000"/>
              </a:schemeClr>
            </a:gs>
            <a:gs pos="49000">
              <a:schemeClr val="accent5">
                <a:hueOff val="-8514751"/>
                <a:satOff val="34124"/>
                <a:lumOff val="739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8514751"/>
                <a:satOff val="34124"/>
                <a:lumOff val="7395"/>
                <a:alphaOff val="0"/>
                <a:shade val="55000"/>
                <a:satMod val="150000"/>
              </a:schemeClr>
            </a:gs>
            <a:gs pos="92000">
              <a:schemeClr val="accent5">
                <a:hueOff val="-8514751"/>
                <a:satOff val="34124"/>
                <a:lumOff val="739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8514751"/>
              <a:satOff val="34124"/>
              <a:lumOff val="739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4586507">
        <a:off x="3690110" y="1992679"/>
        <a:ext cx="602931" cy="583647"/>
      </dsp:txXfrm>
    </dsp:sp>
    <dsp:sp modelId="{F152F222-0898-40AE-A8B8-BF44475DC887}">
      <dsp:nvSpPr>
        <dsp:cNvPr id="0" name=""/>
        <dsp:cNvSpPr/>
      </dsp:nvSpPr>
      <dsp:spPr>
        <a:xfrm>
          <a:off x="2411765" y="260652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tint val="74000"/>
              </a:schemeClr>
            </a:gs>
            <a:gs pos="49000">
              <a:schemeClr val="accent5">
                <a:hueOff val="-8514751"/>
                <a:satOff val="34124"/>
                <a:lumOff val="739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8514751"/>
                <a:satOff val="34124"/>
                <a:lumOff val="7395"/>
                <a:alphaOff val="0"/>
                <a:shade val="55000"/>
                <a:satMod val="150000"/>
              </a:schemeClr>
            </a:gs>
            <a:gs pos="92000">
              <a:schemeClr val="accent5">
                <a:hueOff val="-8514751"/>
                <a:satOff val="34124"/>
                <a:lumOff val="739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8514751"/>
              <a:satOff val="34124"/>
              <a:lumOff val="739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волосся</a:t>
          </a:r>
          <a:endParaRPr lang="ru-RU" sz="2000" b="1" i="1" kern="1200" dirty="0"/>
        </a:p>
      </dsp:txBody>
      <dsp:txXfrm>
        <a:off x="2411765" y="260652"/>
        <a:ext cx="1898758" cy="1561495"/>
      </dsp:txXfrm>
    </dsp:sp>
    <dsp:sp modelId="{446C8769-3D22-4838-A2D1-2E08F18A6255}">
      <dsp:nvSpPr>
        <dsp:cNvPr id="0" name=""/>
        <dsp:cNvSpPr/>
      </dsp:nvSpPr>
      <dsp:spPr>
        <a:xfrm rot="12629534">
          <a:off x="2460908" y="2138235"/>
          <a:ext cx="829398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74000"/>
              </a:schemeClr>
            </a:gs>
            <a:gs pos="49000">
              <a:schemeClr val="accent5">
                <a:hueOff val="-9933876"/>
                <a:satOff val="39811"/>
                <a:lumOff val="862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9933876"/>
                <a:satOff val="39811"/>
                <a:lumOff val="8628"/>
                <a:alphaOff val="0"/>
                <a:shade val="55000"/>
                <a:satMod val="150000"/>
              </a:schemeClr>
            </a:gs>
            <a:gs pos="92000">
              <a:schemeClr val="accent5">
                <a:hueOff val="-9933876"/>
                <a:satOff val="39811"/>
                <a:lumOff val="862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9933876"/>
              <a:satOff val="39811"/>
              <a:lumOff val="862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2629534">
        <a:off x="2460908" y="2138235"/>
        <a:ext cx="829398" cy="583647"/>
      </dsp:txXfrm>
    </dsp:sp>
    <dsp:sp modelId="{6230C41B-9735-4AB2-A180-E83CAB10871A}">
      <dsp:nvSpPr>
        <dsp:cNvPr id="0" name=""/>
        <dsp:cNvSpPr/>
      </dsp:nvSpPr>
      <dsp:spPr>
        <a:xfrm>
          <a:off x="467545" y="787444"/>
          <a:ext cx="1888793" cy="1561433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74000"/>
              </a:schemeClr>
            </a:gs>
            <a:gs pos="49000">
              <a:schemeClr val="accent5">
                <a:hueOff val="-9933876"/>
                <a:satOff val="39811"/>
                <a:lumOff val="862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9933876"/>
                <a:satOff val="39811"/>
                <a:lumOff val="8628"/>
                <a:alphaOff val="0"/>
                <a:shade val="55000"/>
                <a:satMod val="150000"/>
              </a:schemeClr>
            </a:gs>
            <a:gs pos="92000">
              <a:schemeClr val="accent5">
                <a:hueOff val="-9933876"/>
                <a:satOff val="39811"/>
                <a:lumOff val="862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9933876"/>
              <a:satOff val="39811"/>
              <a:lumOff val="862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/>
            <a:t>обличчя</a:t>
          </a:r>
          <a:endParaRPr lang="ru-RU" sz="2000" b="1" i="1" kern="1200" dirty="0"/>
        </a:p>
      </dsp:txBody>
      <dsp:txXfrm>
        <a:off x="467545" y="787444"/>
        <a:ext cx="1888793" cy="156143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C83C69-8F09-45D5-87BA-479B4FA2FB56}">
      <dsp:nvSpPr>
        <dsp:cNvPr id="0" name=""/>
        <dsp:cNvSpPr/>
      </dsp:nvSpPr>
      <dsp:spPr>
        <a:xfrm>
          <a:off x="1729874" y="2793329"/>
          <a:ext cx="5684251" cy="127134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i="1" kern="1200" smtClean="0"/>
            <a:t>Жанри літературних творів</a:t>
          </a:r>
          <a:endParaRPr lang="ru-RU" sz="2900" b="1" i="1" kern="1200" dirty="0"/>
        </a:p>
      </dsp:txBody>
      <dsp:txXfrm>
        <a:off x="1729874" y="2793329"/>
        <a:ext cx="5684251" cy="1271340"/>
      </dsp:txXfrm>
    </dsp:sp>
    <dsp:sp modelId="{A303957C-151F-4755-8810-477B1855BA6B}">
      <dsp:nvSpPr>
        <dsp:cNvPr id="0" name=""/>
        <dsp:cNvSpPr/>
      </dsp:nvSpPr>
      <dsp:spPr>
        <a:xfrm rot="17389701">
          <a:off x="4680329" y="1958083"/>
          <a:ext cx="633659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7389701">
        <a:off x="4680329" y="1958083"/>
        <a:ext cx="633659" cy="583647"/>
      </dsp:txXfrm>
    </dsp:sp>
    <dsp:sp modelId="{49CF3655-B8F5-4825-8991-0949A7EC8431}">
      <dsp:nvSpPr>
        <dsp:cNvPr id="0" name=""/>
        <dsp:cNvSpPr/>
      </dsp:nvSpPr>
      <dsp:spPr>
        <a:xfrm>
          <a:off x="4480055" y="139476"/>
          <a:ext cx="1993463" cy="15605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легенда</a:t>
          </a:r>
          <a:endParaRPr lang="ru-RU" sz="2400" b="1" i="1" kern="1200" dirty="0"/>
        </a:p>
      </dsp:txBody>
      <dsp:txXfrm>
        <a:off x="4480055" y="139476"/>
        <a:ext cx="1993463" cy="1560553"/>
      </dsp:txXfrm>
    </dsp:sp>
    <dsp:sp modelId="{65B4B013-CCA3-4FD2-9F00-0F27E85300E7}">
      <dsp:nvSpPr>
        <dsp:cNvPr id="0" name=""/>
        <dsp:cNvSpPr/>
      </dsp:nvSpPr>
      <dsp:spPr>
        <a:xfrm rot="19458833">
          <a:off x="5628421" y="2066426"/>
          <a:ext cx="868892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tint val="74000"/>
              </a:schemeClr>
            </a:gs>
            <a:gs pos="49000">
              <a:schemeClr val="accent5">
                <a:hueOff val="-1419125"/>
                <a:satOff val="5687"/>
                <a:lumOff val="123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1419125"/>
                <a:satOff val="5687"/>
                <a:lumOff val="1233"/>
                <a:alphaOff val="0"/>
                <a:shade val="55000"/>
                <a:satMod val="150000"/>
              </a:schemeClr>
            </a:gs>
            <a:gs pos="92000">
              <a:schemeClr val="accent5">
                <a:hueOff val="-1419125"/>
                <a:satOff val="5687"/>
                <a:lumOff val="123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1419125"/>
              <a:satOff val="5687"/>
              <a:lumOff val="123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9458833">
        <a:off x="5628421" y="2066426"/>
        <a:ext cx="868892" cy="583647"/>
      </dsp:txXfrm>
    </dsp:sp>
    <dsp:sp modelId="{BC63A5EA-82D8-477B-96C1-88FD8A228A9C}">
      <dsp:nvSpPr>
        <dsp:cNvPr id="0" name=""/>
        <dsp:cNvSpPr/>
      </dsp:nvSpPr>
      <dsp:spPr>
        <a:xfrm>
          <a:off x="6514323" y="571414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tint val="74000"/>
              </a:schemeClr>
            </a:gs>
            <a:gs pos="49000">
              <a:schemeClr val="accent5">
                <a:hueOff val="-1419125"/>
                <a:satOff val="5687"/>
                <a:lumOff val="123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1419125"/>
                <a:satOff val="5687"/>
                <a:lumOff val="1233"/>
                <a:alphaOff val="0"/>
                <a:shade val="55000"/>
                <a:satMod val="150000"/>
              </a:schemeClr>
            </a:gs>
            <a:gs pos="92000">
              <a:schemeClr val="accent5">
                <a:hueOff val="-1419125"/>
                <a:satOff val="5687"/>
                <a:lumOff val="123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1419125"/>
              <a:satOff val="5687"/>
              <a:lumOff val="123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переказ</a:t>
          </a:r>
          <a:endParaRPr lang="ru-RU" sz="2400" b="1" i="1" kern="1200" dirty="0"/>
        </a:p>
      </dsp:txBody>
      <dsp:txXfrm>
        <a:off x="6514323" y="571414"/>
        <a:ext cx="1898758" cy="1561495"/>
      </dsp:txXfrm>
    </dsp:sp>
    <dsp:sp modelId="{4358BD92-B99F-43B1-8304-DB1EB7087D61}">
      <dsp:nvSpPr>
        <dsp:cNvPr id="0" name=""/>
        <dsp:cNvSpPr/>
      </dsp:nvSpPr>
      <dsp:spPr>
        <a:xfrm rot="4200201">
          <a:off x="4673615" y="4363490"/>
          <a:ext cx="689290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tint val="74000"/>
              </a:schemeClr>
            </a:gs>
            <a:gs pos="49000">
              <a:schemeClr val="accent5">
                <a:hueOff val="-2838251"/>
                <a:satOff val="11375"/>
                <a:lumOff val="246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2838251"/>
                <a:satOff val="11375"/>
                <a:lumOff val="2465"/>
                <a:alphaOff val="0"/>
                <a:shade val="55000"/>
                <a:satMod val="150000"/>
              </a:schemeClr>
            </a:gs>
            <a:gs pos="92000">
              <a:schemeClr val="accent5">
                <a:hueOff val="-2838251"/>
                <a:satOff val="11375"/>
                <a:lumOff val="246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2838251"/>
              <a:satOff val="11375"/>
              <a:lumOff val="246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4200201">
        <a:off x="4673615" y="4363490"/>
        <a:ext cx="689290" cy="583647"/>
      </dsp:txXfrm>
    </dsp:sp>
    <dsp:sp modelId="{02F75E72-ADD8-4480-BD50-C925A741C2D7}">
      <dsp:nvSpPr>
        <dsp:cNvPr id="0" name=""/>
        <dsp:cNvSpPr/>
      </dsp:nvSpPr>
      <dsp:spPr>
        <a:xfrm>
          <a:off x="4570113" y="5251940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tint val="74000"/>
              </a:schemeClr>
            </a:gs>
            <a:gs pos="49000">
              <a:schemeClr val="accent5">
                <a:hueOff val="-2838251"/>
                <a:satOff val="11375"/>
                <a:lumOff val="246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2838251"/>
                <a:satOff val="11375"/>
                <a:lumOff val="2465"/>
                <a:alphaOff val="0"/>
                <a:shade val="55000"/>
                <a:satMod val="150000"/>
              </a:schemeClr>
            </a:gs>
            <a:gs pos="92000">
              <a:schemeClr val="accent5">
                <a:hueOff val="-2838251"/>
                <a:satOff val="11375"/>
                <a:lumOff val="246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2838251"/>
              <a:satOff val="11375"/>
              <a:lumOff val="246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оповідан-ня</a:t>
          </a:r>
          <a:endParaRPr lang="ru-RU" sz="2400" b="1" i="1" kern="1200" dirty="0"/>
        </a:p>
      </dsp:txBody>
      <dsp:txXfrm>
        <a:off x="4570113" y="5251940"/>
        <a:ext cx="1898758" cy="1561495"/>
      </dsp:txXfrm>
    </dsp:sp>
    <dsp:sp modelId="{C1C766F7-83BB-409D-8919-3F82ABCDD366}">
      <dsp:nvSpPr>
        <dsp:cNvPr id="0" name=""/>
        <dsp:cNvSpPr/>
      </dsp:nvSpPr>
      <dsp:spPr>
        <a:xfrm rot="2136334">
          <a:off x="5653401" y="4254977"/>
          <a:ext cx="959212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tint val="74000"/>
              </a:schemeClr>
            </a:gs>
            <a:gs pos="49000">
              <a:schemeClr val="accent5">
                <a:hueOff val="-4257376"/>
                <a:satOff val="17062"/>
                <a:lumOff val="369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4257376"/>
                <a:satOff val="17062"/>
                <a:lumOff val="3698"/>
                <a:alphaOff val="0"/>
                <a:shade val="55000"/>
                <a:satMod val="150000"/>
              </a:schemeClr>
            </a:gs>
            <a:gs pos="92000">
              <a:schemeClr val="accent5">
                <a:hueOff val="-4257376"/>
                <a:satOff val="17062"/>
                <a:lumOff val="369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4257376"/>
              <a:satOff val="17062"/>
              <a:lumOff val="369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2136334">
        <a:off x="5653401" y="4254977"/>
        <a:ext cx="959212" cy="583647"/>
      </dsp:txXfrm>
    </dsp:sp>
    <dsp:sp modelId="{941DA026-FFCF-4C39-A92D-191178E9F81E}">
      <dsp:nvSpPr>
        <dsp:cNvPr id="0" name=""/>
        <dsp:cNvSpPr/>
      </dsp:nvSpPr>
      <dsp:spPr>
        <a:xfrm>
          <a:off x="6660254" y="4819894"/>
          <a:ext cx="1888793" cy="1561433"/>
        </a:xfrm>
        <a:prstGeom prst="ellipse">
          <a:avLst/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tint val="74000"/>
              </a:schemeClr>
            </a:gs>
            <a:gs pos="49000">
              <a:schemeClr val="accent5">
                <a:hueOff val="-4257376"/>
                <a:satOff val="17062"/>
                <a:lumOff val="369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4257376"/>
                <a:satOff val="17062"/>
                <a:lumOff val="3698"/>
                <a:alphaOff val="0"/>
                <a:shade val="55000"/>
                <a:satMod val="150000"/>
              </a:schemeClr>
            </a:gs>
            <a:gs pos="92000">
              <a:schemeClr val="accent5">
                <a:hueOff val="-4257376"/>
                <a:satOff val="17062"/>
                <a:lumOff val="369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4257376"/>
              <a:satOff val="17062"/>
              <a:lumOff val="369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повість</a:t>
          </a:r>
          <a:endParaRPr lang="ru-RU" sz="2400" b="1" i="1" kern="1200" dirty="0"/>
        </a:p>
      </dsp:txBody>
      <dsp:txXfrm>
        <a:off x="6660254" y="4819894"/>
        <a:ext cx="1888793" cy="1561433"/>
      </dsp:txXfrm>
    </dsp:sp>
    <dsp:sp modelId="{ACCC532D-B863-4D6C-96C0-4A5F13FB35FD}">
      <dsp:nvSpPr>
        <dsp:cNvPr id="0" name=""/>
        <dsp:cNvSpPr/>
      </dsp:nvSpPr>
      <dsp:spPr>
        <a:xfrm rot="6944737">
          <a:off x="3611673" y="4371227"/>
          <a:ext cx="730413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tint val="74000"/>
              </a:schemeClr>
            </a:gs>
            <a:gs pos="49000">
              <a:schemeClr val="accent5">
                <a:hueOff val="-5676501"/>
                <a:satOff val="22749"/>
                <a:lumOff val="493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5676501"/>
                <a:satOff val="22749"/>
                <a:lumOff val="4930"/>
                <a:alphaOff val="0"/>
                <a:shade val="55000"/>
                <a:satMod val="150000"/>
              </a:schemeClr>
            </a:gs>
            <a:gs pos="92000">
              <a:schemeClr val="accent5">
                <a:hueOff val="-5676501"/>
                <a:satOff val="22749"/>
                <a:lumOff val="493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5676501"/>
              <a:satOff val="22749"/>
              <a:lumOff val="493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6944737">
        <a:off x="3611673" y="4371227"/>
        <a:ext cx="730413" cy="583647"/>
      </dsp:txXfrm>
    </dsp:sp>
    <dsp:sp modelId="{F46BDBD1-BCD6-471E-AF6C-4D7D2C346346}">
      <dsp:nvSpPr>
        <dsp:cNvPr id="0" name=""/>
        <dsp:cNvSpPr/>
      </dsp:nvSpPr>
      <dsp:spPr>
        <a:xfrm>
          <a:off x="2319817" y="5252049"/>
          <a:ext cx="1993463" cy="1560553"/>
        </a:xfrm>
        <a:prstGeom prst="ellipse">
          <a:avLst/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tint val="74000"/>
              </a:schemeClr>
            </a:gs>
            <a:gs pos="49000">
              <a:schemeClr val="accent5">
                <a:hueOff val="-5676501"/>
                <a:satOff val="22749"/>
                <a:lumOff val="493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5676501"/>
                <a:satOff val="22749"/>
                <a:lumOff val="4930"/>
                <a:alphaOff val="0"/>
                <a:shade val="55000"/>
                <a:satMod val="150000"/>
              </a:schemeClr>
            </a:gs>
            <a:gs pos="92000">
              <a:schemeClr val="accent5">
                <a:hueOff val="-5676501"/>
                <a:satOff val="22749"/>
                <a:lumOff val="493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5676501"/>
              <a:satOff val="22749"/>
              <a:lumOff val="493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вірші</a:t>
          </a:r>
          <a:endParaRPr lang="ru-RU" sz="2400" b="1" i="1" kern="1200" dirty="0"/>
        </a:p>
      </dsp:txBody>
      <dsp:txXfrm>
        <a:off x="2319817" y="5252049"/>
        <a:ext cx="1993463" cy="1560553"/>
      </dsp:txXfrm>
    </dsp:sp>
    <dsp:sp modelId="{08AA73D2-BC63-45D6-AB16-73A5AD337445}">
      <dsp:nvSpPr>
        <dsp:cNvPr id="0" name=""/>
        <dsp:cNvSpPr/>
      </dsp:nvSpPr>
      <dsp:spPr>
        <a:xfrm rot="8893408">
          <a:off x="2464746" y="4165732"/>
          <a:ext cx="893686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tint val="74000"/>
              </a:schemeClr>
            </a:gs>
            <a:gs pos="49000">
              <a:schemeClr val="accent5">
                <a:hueOff val="-7095626"/>
                <a:satOff val="28436"/>
                <a:lumOff val="616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7095626"/>
                <a:satOff val="28436"/>
                <a:lumOff val="6163"/>
                <a:alphaOff val="0"/>
                <a:shade val="55000"/>
                <a:satMod val="150000"/>
              </a:schemeClr>
            </a:gs>
            <a:gs pos="92000">
              <a:schemeClr val="accent5">
                <a:hueOff val="-7095626"/>
                <a:satOff val="28436"/>
                <a:lumOff val="616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7095626"/>
              <a:satOff val="28436"/>
              <a:lumOff val="616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8893408">
        <a:off x="2464746" y="4165732"/>
        <a:ext cx="893686" cy="583647"/>
      </dsp:txXfrm>
    </dsp:sp>
    <dsp:sp modelId="{8118E04B-BE6B-4361-A51A-A26DC3CEEB1A}">
      <dsp:nvSpPr>
        <dsp:cNvPr id="0" name=""/>
        <dsp:cNvSpPr/>
      </dsp:nvSpPr>
      <dsp:spPr>
        <a:xfrm>
          <a:off x="465664" y="4603857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tint val="74000"/>
              </a:schemeClr>
            </a:gs>
            <a:gs pos="49000">
              <a:schemeClr val="accent5">
                <a:hueOff val="-7095626"/>
                <a:satOff val="28436"/>
                <a:lumOff val="6163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7095626"/>
                <a:satOff val="28436"/>
                <a:lumOff val="6163"/>
                <a:alphaOff val="0"/>
                <a:shade val="55000"/>
                <a:satMod val="150000"/>
              </a:schemeClr>
            </a:gs>
            <a:gs pos="92000">
              <a:schemeClr val="accent5">
                <a:hueOff val="-7095626"/>
                <a:satOff val="28436"/>
                <a:lumOff val="616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7095626"/>
              <a:satOff val="28436"/>
              <a:lumOff val="616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байки</a:t>
          </a:r>
          <a:endParaRPr lang="ru-RU" sz="2400" b="1" i="1" kern="1200" dirty="0"/>
        </a:p>
      </dsp:txBody>
      <dsp:txXfrm>
        <a:off x="465664" y="4603857"/>
        <a:ext cx="1898758" cy="1561495"/>
      </dsp:txXfrm>
    </dsp:sp>
    <dsp:sp modelId="{80661199-3064-4411-9494-F1249B57A9AB}">
      <dsp:nvSpPr>
        <dsp:cNvPr id="0" name=""/>
        <dsp:cNvSpPr/>
      </dsp:nvSpPr>
      <dsp:spPr>
        <a:xfrm rot="14627344">
          <a:off x="3671210" y="1969844"/>
          <a:ext cx="652229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tint val="74000"/>
              </a:schemeClr>
            </a:gs>
            <a:gs pos="49000">
              <a:schemeClr val="accent5">
                <a:hueOff val="-8514751"/>
                <a:satOff val="34124"/>
                <a:lumOff val="739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8514751"/>
                <a:satOff val="34124"/>
                <a:lumOff val="7395"/>
                <a:alphaOff val="0"/>
                <a:shade val="55000"/>
                <a:satMod val="150000"/>
              </a:schemeClr>
            </a:gs>
            <a:gs pos="92000">
              <a:schemeClr val="accent5">
                <a:hueOff val="-8514751"/>
                <a:satOff val="34124"/>
                <a:lumOff val="739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8514751"/>
              <a:satOff val="34124"/>
              <a:lumOff val="739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4627344">
        <a:off x="3671210" y="1969844"/>
        <a:ext cx="652229" cy="583647"/>
      </dsp:txXfrm>
    </dsp:sp>
    <dsp:sp modelId="{F152F222-0898-40AE-A8B8-BF44475DC887}">
      <dsp:nvSpPr>
        <dsp:cNvPr id="0" name=""/>
        <dsp:cNvSpPr/>
      </dsp:nvSpPr>
      <dsp:spPr>
        <a:xfrm>
          <a:off x="2411753" y="188629"/>
          <a:ext cx="1898758" cy="1561495"/>
        </a:xfrm>
        <a:prstGeom prst="ellipse">
          <a:avLst/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tint val="74000"/>
              </a:schemeClr>
            </a:gs>
            <a:gs pos="49000">
              <a:schemeClr val="accent5">
                <a:hueOff val="-8514751"/>
                <a:satOff val="34124"/>
                <a:lumOff val="7395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8514751"/>
                <a:satOff val="34124"/>
                <a:lumOff val="7395"/>
                <a:alphaOff val="0"/>
                <a:shade val="55000"/>
                <a:satMod val="150000"/>
              </a:schemeClr>
            </a:gs>
            <a:gs pos="92000">
              <a:schemeClr val="accent5">
                <a:hueOff val="-8514751"/>
                <a:satOff val="34124"/>
                <a:lumOff val="739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8514751"/>
              <a:satOff val="34124"/>
              <a:lumOff val="739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міф</a:t>
          </a:r>
          <a:endParaRPr lang="ru-RU" sz="2400" b="1" i="1" kern="1200" dirty="0"/>
        </a:p>
      </dsp:txBody>
      <dsp:txXfrm>
        <a:off x="2411753" y="188629"/>
        <a:ext cx="1898758" cy="1561495"/>
      </dsp:txXfrm>
    </dsp:sp>
    <dsp:sp modelId="{446C8769-3D22-4838-A2D1-2E08F18A6255}">
      <dsp:nvSpPr>
        <dsp:cNvPr id="0" name=""/>
        <dsp:cNvSpPr/>
      </dsp:nvSpPr>
      <dsp:spPr>
        <a:xfrm rot="12647840">
          <a:off x="2466150" y="2138591"/>
          <a:ext cx="861061" cy="583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74000"/>
              </a:schemeClr>
            </a:gs>
            <a:gs pos="49000">
              <a:schemeClr val="accent5">
                <a:hueOff val="-9933876"/>
                <a:satOff val="39811"/>
                <a:lumOff val="862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9933876"/>
                <a:satOff val="39811"/>
                <a:lumOff val="8628"/>
                <a:alphaOff val="0"/>
                <a:shade val="55000"/>
                <a:satMod val="150000"/>
              </a:schemeClr>
            </a:gs>
            <a:gs pos="92000">
              <a:schemeClr val="accent5">
                <a:hueOff val="-9933876"/>
                <a:satOff val="39811"/>
                <a:lumOff val="862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9933876"/>
              <a:satOff val="39811"/>
              <a:lumOff val="862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2647840">
        <a:off x="2466150" y="2138591"/>
        <a:ext cx="861061" cy="583647"/>
      </dsp:txXfrm>
    </dsp:sp>
    <dsp:sp modelId="{6230C41B-9735-4AB2-A180-E83CAB10871A}">
      <dsp:nvSpPr>
        <dsp:cNvPr id="0" name=""/>
        <dsp:cNvSpPr/>
      </dsp:nvSpPr>
      <dsp:spPr>
        <a:xfrm>
          <a:off x="467540" y="764707"/>
          <a:ext cx="1888793" cy="1561433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74000"/>
              </a:schemeClr>
            </a:gs>
            <a:gs pos="49000">
              <a:schemeClr val="accent5">
                <a:hueOff val="-9933876"/>
                <a:satOff val="39811"/>
                <a:lumOff val="8628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-9933876"/>
                <a:satOff val="39811"/>
                <a:lumOff val="8628"/>
                <a:alphaOff val="0"/>
                <a:shade val="55000"/>
                <a:satMod val="150000"/>
              </a:schemeClr>
            </a:gs>
            <a:gs pos="92000">
              <a:schemeClr val="accent5">
                <a:hueOff val="-9933876"/>
                <a:satOff val="39811"/>
                <a:lumOff val="862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-9933876"/>
              <a:satOff val="39811"/>
              <a:lumOff val="862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/>
            <a:t>казка</a:t>
          </a:r>
          <a:endParaRPr lang="ru-RU" sz="2400" b="1" i="1" kern="1200" dirty="0"/>
        </a:p>
      </dsp:txBody>
      <dsp:txXfrm>
        <a:off x="467540" y="764707"/>
        <a:ext cx="1888793" cy="1561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FAF37-4F0B-4878-A91A-2E4854496D7E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54063"/>
            <a:ext cx="5029200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8375"/>
            <a:ext cx="548640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5163"/>
            <a:ext cx="297180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555163"/>
            <a:ext cx="297180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53B8E-5DB8-4435-91BB-C9C30189C9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090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53B8E-5DB8-4435-91BB-C9C30189C97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53B8E-5DB8-4435-91BB-C9C30189C97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53B8E-5DB8-4435-91BB-C9C30189C97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lday.ru/" TargetMode="External"/><Relationship Id="rId5" Type="http://schemas.openxmlformats.org/officeDocument/2006/relationships/hyperlink" Target="http://www.grafamania.net/" TargetMode="External"/><Relationship Id="rId4" Type="http://schemas.openxmlformats.org/officeDocument/2006/relationships/hyperlink" Target="http://images.yandex.u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рисунки\кліпарти\хлопчик 7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1560" y="2542740"/>
            <a:ext cx="2583501" cy="4315260"/>
          </a:xfrm>
          <a:prstGeom prst="rect">
            <a:avLst/>
          </a:prstGeom>
          <a:noFill/>
        </p:spPr>
      </p:pic>
      <p:pic>
        <p:nvPicPr>
          <p:cNvPr id="1028" name="Picture 4" descr="D:\Мои рисунки\кліпарти\школярка 2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56176" y="2675628"/>
            <a:ext cx="2987824" cy="4182371"/>
          </a:xfrm>
          <a:prstGeom prst="rect">
            <a:avLst/>
          </a:prstGeom>
          <a:noFill/>
        </p:spPr>
      </p:pic>
      <p:pic>
        <p:nvPicPr>
          <p:cNvPr id="7" name="Picture 3" descr="D:\Мои рисунки\фони\Листи-шаблони\Сказ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697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264696"/>
          </a:xfrm>
        </p:spPr>
        <p:txBody>
          <a:bodyPr>
            <a:normAutofit fontScale="90000"/>
          </a:bodyPr>
          <a:lstStyle/>
          <a:p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Вивчення теорії 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літератури 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у 5 класі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    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Діхтяренко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Людмила Миколаївна,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     учитель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Лозуватської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загальноосвітньої 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     школи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І-ІІІступені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Шполянської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районної  ради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Черкаської області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картинки\comp_213017_big_a22260048fc2defaea2a6130a0488ee7.jpe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60130" y="3068960"/>
            <a:ext cx="2983869" cy="378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6156176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Казка засуджує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6408712" cy="4525963"/>
          </a:xfrm>
        </p:spPr>
        <p:txBody>
          <a:bodyPr numCol="2"/>
          <a:lstStyle/>
          <a:p>
            <a:r>
              <a:rPr lang="uk-UA" dirty="0" smtClean="0"/>
              <a:t>Жорстокість</a:t>
            </a:r>
          </a:p>
          <a:p>
            <a:r>
              <a:rPr lang="uk-UA" dirty="0" smtClean="0"/>
              <a:t>Жадібність</a:t>
            </a:r>
          </a:p>
          <a:p>
            <a:r>
              <a:rPr lang="uk-UA" dirty="0" smtClean="0"/>
              <a:t>Ледарство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Боягузтво</a:t>
            </a:r>
          </a:p>
          <a:p>
            <a:r>
              <a:rPr lang="uk-UA" dirty="0" smtClean="0"/>
              <a:t>Злість</a:t>
            </a:r>
          </a:p>
          <a:p>
            <a:r>
              <a:rPr lang="uk-UA" dirty="0" smtClean="0"/>
              <a:t>Підлість та ін.</a:t>
            </a:r>
          </a:p>
          <a:p>
            <a:endParaRPr lang="ru-RU" dirty="0"/>
          </a:p>
        </p:txBody>
      </p:sp>
      <p:pic>
        <p:nvPicPr>
          <p:cNvPr id="6146" name="Picture 2" descr="C:\Users\User\Desktop\картинки\3365440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084168" y="0"/>
            <a:ext cx="3059832" cy="3297643"/>
          </a:xfrm>
          <a:prstGeom prst="rect">
            <a:avLst/>
          </a:prstGeom>
          <a:noFill/>
        </p:spPr>
      </p:pic>
      <p:pic>
        <p:nvPicPr>
          <p:cNvPr id="6148" name="Picture 4" descr="C:\Users\User\Desktop\картинки\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8674"/>
            <a:ext cx="6228184" cy="364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Казка навчає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Робити правильний вибір.</a:t>
            </a:r>
          </a:p>
          <a:p>
            <a:r>
              <a:rPr lang="uk-UA" dirty="0" smtClean="0"/>
              <a:t>Прагнути бути схожим на казкових героїв.</a:t>
            </a:r>
          </a:p>
          <a:p>
            <a:r>
              <a:rPr lang="uk-UA" dirty="0" smtClean="0"/>
              <a:t>Людським чеснотам: доброті, порядності,</a:t>
            </a:r>
          </a:p>
          <a:p>
            <a:pPr>
              <a:buNone/>
            </a:pPr>
            <a:r>
              <a:rPr lang="uk-UA" dirty="0" smtClean="0"/>
              <a:t>     справедливості, чуйності та ін.</a:t>
            </a:r>
            <a:endParaRPr lang="ru-RU" dirty="0"/>
          </a:p>
        </p:txBody>
      </p:sp>
      <p:pic>
        <p:nvPicPr>
          <p:cNvPr id="7170" name="Picture 2" descr="D:\Мои рисунки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258" y="3278903"/>
            <a:ext cx="4277742" cy="3579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0"/>
            <a:ext cx="4680520" cy="6408712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sz="4400" b="1" i="1" dirty="0" smtClean="0">
                <a:solidFill>
                  <a:srgbClr val="FF0000"/>
                </a:solidFill>
              </a:rPr>
              <a:t>Виразне читання </a:t>
            </a:r>
          </a:p>
          <a:p>
            <a:pPr>
              <a:buNone/>
            </a:pPr>
            <a:r>
              <a:rPr lang="uk-UA" sz="4400" b="1" i="1" dirty="0" smtClean="0">
                <a:solidFill>
                  <a:srgbClr val="FF0000"/>
                </a:solidFill>
              </a:rPr>
              <a:t>прозових творів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D:\Мои рисунки\1261857781_1252290250_kazkovi-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flipH="1">
            <a:off x="179512" y="606053"/>
            <a:ext cx="3672408" cy="5194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Декламація</a:t>
            </a:r>
            <a:r>
              <a:rPr lang="uk-UA" dirty="0" smtClean="0"/>
              <a:t> – виразне читання творів.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dirty="0" smtClean="0"/>
              <a:t>       Щоб виразно прочитати твір, потрібно</a:t>
            </a:r>
            <a:endParaRPr lang="ru-RU" b="1" dirty="0" smtClean="0"/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   зрозуміти його зміст;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   розмежувати слова автора та казкових </a:t>
            </a:r>
          </a:p>
          <a:p>
            <a:pPr>
              <a:buNone/>
            </a:pPr>
            <a:r>
              <a:rPr lang="uk-UA" dirty="0" smtClean="0"/>
              <a:t>       героїв;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   поставити логічний наголос.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8195" name="Picture 3" descr="D:\Мои рисунки\1263974281_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281304" y="4005064"/>
            <a:ext cx="386269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Засоби читання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4552277"/>
              </p:ext>
            </p:extLst>
          </p:nvPr>
        </p:nvGraphicFramePr>
        <p:xfrm>
          <a:off x="457200" y="836614"/>
          <a:ext cx="8229600" cy="502235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86608"/>
                <a:gridCol w="5842992"/>
              </a:tblGrid>
              <a:tr h="63779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Засоби</a:t>
                      </a:r>
                      <a:r>
                        <a:rPr lang="uk-UA" baseline="0" dirty="0" smtClean="0"/>
                        <a:t> читання</a:t>
                      </a:r>
                      <a:endParaRPr lang="uk-U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Значення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Темп читання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Швидкість читання – рівна, уповільнена чи прискорена</a:t>
                      </a:r>
                    </a:p>
                    <a:p>
                      <a:r>
                        <a:rPr lang="uk-UA" dirty="0" smtClean="0"/>
                        <a:t>(залежно від змісту)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Сила голосу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Максимальний ступінь вияву голосу, його напруженість</a:t>
                      </a:r>
                    </a:p>
                    <a:p>
                      <a:r>
                        <a:rPr lang="uk-UA" dirty="0" smtClean="0"/>
                        <a:t>(найчастіше посилюють голос у репліках. Особливо в</a:t>
                      </a:r>
                    </a:p>
                    <a:p>
                      <a:r>
                        <a:rPr lang="uk-UA" dirty="0" smtClean="0"/>
                        <a:t>окличних реченнях)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Тембр звука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Характерне забарвлення, завдяки якому людина </a:t>
                      </a:r>
                      <a:r>
                        <a:rPr lang="uk-UA" dirty="0" err="1" smtClean="0"/>
                        <a:t>гово-</a:t>
                      </a:r>
                      <a:endParaRPr lang="uk-UA" dirty="0" smtClean="0"/>
                    </a:p>
                    <a:p>
                      <a:r>
                        <a:rPr lang="uk-UA" dirty="0" err="1" smtClean="0"/>
                        <a:t>рить</a:t>
                      </a:r>
                      <a:r>
                        <a:rPr lang="uk-UA" dirty="0" smtClean="0"/>
                        <a:t> ніби різними голосами</a:t>
                      </a:r>
                      <a:r>
                        <a:rPr lang="uk-UA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Дикція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Чітка вимова звуків,</a:t>
                      </a:r>
                      <a:r>
                        <a:rPr lang="uk-UA" baseline="0" dirty="0" smtClean="0"/>
                        <a:t> с</a:t>
                      </a:r>
                      <a:r>
                        <a:rPr lang="uk-UA" dirty="0" smtClean="0"/>
                        <a:t>лів, фраз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Пауза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Зупинка в читанні на місці розділових знаків</a:t>
                      </a:r>
                      <a:endParaRPr lang="ru-RU" dirty="0"/>
                    </a:p>
                  </a:txBody>
                  <a:tcPr/>
                </a:tc>
              </a:tr>
              <a:tr h="637799">
                <a:tc>
                  <a:txBody>
                    <a:bodyPr/>
                    <a:lstStyle/>
                    <a:p>
                      <a:r>
                        <a:rPr lang="uk-UA" dirty="0" smtClean="0"/>
                        <a:t>Інтонація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Головний засіб донесення до слухачів змісту твору, його</a:t>
                      </a:r>
                    </a:p>
                    <a:p>
                      <a:r>
                        <a:rPr lang="uk-UA" dirty="0" smtClean="0"/>
                        <a:t>настрою; наприклад</a:t>
                      </a:r>
                      <a:r>
                        <a:rPr lang="uk-UA" baseline="0" dirty="0" smtClean="0"/>
                        <a:t> інтонація переліку, протиставлення</a:t>
                      </a:r>
                    </a:p>
                    <a:p>
                      <a:r>
                        <a:rPr lang="uk-UA" baseline="0" dirty="0" smtClean="0"/>
                        <a:t>чи зіставлення, інтонація осуду чи співчуття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88640"/>
            <a:ext cx="4176464" cy="3096344"/>
          </a:xfrm>
        </p:spPr>
        <p:txBody>
          <a:bodyPr>
            <a:normAutofit fontScale="92500" lnSpcReduction="20000"/>
          </a:bodyPr>
          <a:lstStyle/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</a:t>
            </a:r>
            <a:r>
              <a:rPr lang="uk-UA" sz="4800" b="1" i="1" dirty="0" smtClean="0">
                <a:solidFill>
                  <a:srgbClr val="FF0000"/>
                </a:solidFill>
              </a:rPr>
              <a:t>Літературні </a:t>
            </a:r>
          </a:p>
          <a:p>
            <a:pPr algn="ctr">
              <a:buNone/>
            </a:pPr>
            <a:r>
              <a:rPr lang="uk-UA" sz="4800" b="1" i="1" dirty="0" smtClean="0">
                <a:solidFill>
                  <a:srgbClr val="FF0000"/>
                </a:solidFill>
              </a:rPr>
              <a:t>казки</a:t>
            </a:r>
          </a:p>
        </p:txBody>
      </p:sp>
      <p:pic>
        <p:nvPicPr>
          <p:cNvPr id="9218" name="Picture 2" descr="C:\Users\User\Desktop\картинки\neznaika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93726"/>
            <a:ext cx="2891379" cy="4464274"/>
          </a:xfrm>
          <a:prstGeom prst="rect">
            <a:avLst/>
          </a:prstGeom>
          <a:noFill/>
        </p:spPr>
      </p:pic>
      <p:pic>
        <p:nvPicPr>
          <p:cNvPr id="9219" name="Picture 3" descr="C:\Users\User\Desktop\картинки\69415885_07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982346" y="3105906"/>
            <a:ext cx="2161654" cy="3752094"/>
          </a:xfrm>
          <a:prstGeom prst="rect">
            <a:avLst/>
          </a:prstGeom>
          <a:noFill/>
        </p:spPr>
      </p:pic>
      <p:pic>
        <p:nvPicPr>
          <p:cNvPr id="9220" name="Picture 4" descr="C:\Users\User\Desktop\картинки\0_72aa9_96ba55_orig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220072" y="0"/>
            <a:ext cx="4090169" cy="3392572"/>
          </a:xfrm>
          <a:prstGeom prst="rect">
            <a:avLst/>
          </a:prstGeom>
          <a:noFill/>
        </p:spPr>
      </p:pic>
      <p:pic>
        <p:nvPicPr>
          <p:cNvPr id="9221" name="Picture 5" descr="C:\Users\User\Desktop\картинки\12125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635896" y="3212976"/>
            <a:ext cx="2297631" cy="3305944"/>
          </a:xfrm>
          <a:prstGeom prst="rect">
            <a:avLst/>
          </a:prstGeom>
          <a:noFill/>
        </p:spPr>
      </p:pic>
      <p:pic>
        <p:nvPicPr>
          <p:cNvPr id="9222" name="Picture 6" descr="C:\Users\User\Desktop\картинки\0_77149_538de26e_orig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95536" y="188640"/>
            <a:ext cx="2340496" cy="1739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Літературна казка </a:t>
            </a:r>
            <a:r>
              <a:rPr lang="uk-UA" dirty="0" smtClean="0"/>
              <a:t>– це авторський </a:t>
            </a:r>
          </a:p>
          <a:p>
            <a:pPr>
              <a:buNone/>
            </a:pPr>
            <a:r>
              <a:rPr lang="uk-UA" dirty="0" smtClean="0"/>
              <a:t>художній твір  у прозовій чи віршованій </a:t>
            </a:r>
          </a:p>
          <a:p>
            <a:pPr>
              <a:buNone/>
            </a:pPr>
            <a:r>
              <a:rPr lang="uk-UA" dirty="0" smtClean="0"/>
              <a:t>формі, заснований на фольклорних джерелах </a:t>
            </a:r>
          </a:p>
          <a:p>
            <a:pPr>
              <a:buNone/>
            </a:pPr>
            <a:r>
              <a:rPr lang="uk-UA" dirty="0" smtClean="0"/>
              <a:t>або цілком оригінальний. </a:t>
            </a:r>
            <a:endParaRPr lang="ru-RU" dirty="0"/>
          </a:p>
        </p:txBody>
      </p:sp>
      <p:pic>
        <p:nvPicPr>
          <p:cNvPr id="10242" name="Picture 2" descr="D:\Мои рисунки\so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564904"/>
            <a:ext cx="3845123" cy="378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Порівняй!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53628108"/>
              </p:ext>
            </p:extLst>
          </p:nvPr>
        </p:nvGraphicFramePr>
        <p:xfrm>
          <a:off x="611560" y="1052736"/>
          <a:ext cx="8229600" cy="544700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04456"/>
                <a:gridCol w="4125144"/>
              </a:tblGrid>
              <a:tr h="344289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Народні казки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Літературні казки</a:t>
                      </a:r>
                      <a:endParaRPr lang="ru-RU" sz="2400" dirty="0"/>
                    </a:p>
                  </a:txBody>
                  <a:tcPr/>
                </a:tc>
              </a:tr>
              <a:tr h="677599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Може мати кілька варіантів.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Не має варіантів.</a:t>
                      </a:r>
                      <a:endParaRPr lang="ru-RU" sz="2400" dirty="0"/>
                    </a:p>
                  </a:txBody>
                  <a:tcPr/>
                </a:tc>
              </a:tr>
              <a:tr h="870776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Події відбуваються </a:t>
                      </a:r>
                      <a:r>
                        <a:rPr lang="uk-UA" sz="2400" dirty="0" err="1" smtClean="0"/>
                        <a:t>“десь”</a:t>
                      </a:r>
                      <a:r>
                        <a:rPr lang="uk-UA" sz="2400" dirty="0" smtClean="0"/>
                        <a:t> і </a:t>
                      </a:r>
                      <a:r>
                        <a:rPr lang="uk-UA" sz="2400" dirty="0" err="1" smtClean="0"/>
                        <a:t>“колись”</a:t>
                      </a:r>
                      <a:r>
                        <a:rPr lang="uk-UA" sz="2400" dirty="0" smtClean="0"/>
                        <a:t>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Події відбуваються в конкретному місці.</a:t>
                      </a:r>
                      <a:endParaRPr lang="ru-RU" sz="2400" dirty="0"/>
                    </a:p>
                  </a:txBody>
                  <a:tcPr/>
                </a:tc>
              </a:tr>
              <a:tr h="86061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Має казковий зачин і кінцівку.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Не має казкового зачину і кінцівки.</a:t>
                      </a:r>
                      <a:endParaRPr lang="ru-RU" sz="2400" dirty="0"/>
                    </a:p>
                  </a:txBody>
                  <a:tcPr/>
                </a:tc>
              </a:tr>
              <a:tr h="91207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Тільки прозовий твір.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Прозовий або віршований твір.</a:t>
                      </a:r>
                      <a:endParaRPr lang="ru-RU" sz="2400" dirty="0"/>
                    </a:p>
                  </a:txBody>
                  <a:tcPr/>
                </a:tc>
              </a:tr>
              <a:tr h="1668746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Фантастичний твір,</a:t>
                      </a:r>
                      <a:r>
                        <a:rPr lang="uk-UA" sz="2400" baseline="0" dirty="0" smtClean="0"/>
                        <a:t> у якому добро  і справедливість завжди перемагають.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Фантастичний твір,</a:t>
                      </a:r>
                      <a:r>
                        <a:rPr lang="uk-UA" sz="2400" baseline="0" dirty="0" smtClean="0"/>
                        <a:t> у якому добро і справедливість завжди перемагають.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User\Desktop\картинки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699847"/>
            <a:ext cx="1841624" cy="215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User\Desktop\картинки\529835050.jpg"/>
          <p:cNvPicPr>
            <a:picLocks noChangeAspect="1" noChangeArrowheads="1"/>
          </p:cNvPicPr>
          <p:nvPr/>
        </p:nvPicPr>
        <p:blipFill>
          <a:blip r:embed="rId4" cstate="print"/>
          <a:srcRect l="12173" t="2870" r="13437" b="30160"/>
          <a:stretch>
            <a:fillRect/>
          </a:stretch>
        </p:blipFill>
        <p:spPr bwMode="auto">
          <a:xfrm>
            <a:off x="3995936" y="1124744"/>
            <a:ext cx="23762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User\Desktop\картинки\zabila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076056" y="2924944"/>
            <a:ext cx="218904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User\Desktop\картинки\pidgriyanka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804248" y="1196752"/>
            <a:ext cx="1671687" cy="273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Визначні майстри казок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Іван Франко</a:t>
            </a:r>
          </a:p>
          <a:p>
            <a:pPr>
              <a:buNone/>
            </a:pPr>
            <a:r>
              <a:rPr lang="uk-UA" dirty="0" smtClean="0"/>
              <a:t>Леся Українка</a:t>
            </a:r>
          </a:p>
          <a:p>
            <a:pPr>
              <a:buNone/>
            </a:pPr>
            <a:r>
              <a:rPr lang="uk-UA" dirty="0" smtClean="0"/>
              <a:t>Василь Симоненко</a:t>
            </a:r>
          </a:p>
          <a:p>
            <a:pPr>
              <a:buNone/>
            </a:pPr>
            <a:r>
              <a:rPr lang="uk-UA" dirty="0" smtClean="0"/>
              <a:t>Всеволод Нестайко</a:t>
            </a:r>
          </a:p>
          <a:p>
            <a:pPr>
              <a:buNone/>
            </a:pPr>
            <a:r>
              <a:rPr lang="uk-UA" dirty="0" smtClean="0"/>
              <a:t>Наталя Забіла</a:t>
            </a:r>
          </a:p>
          <a:p>
            <a:pPr>
              <a:buNone/>
            </a:pPr>
            <a:r>
              <a:rPr lang="uk-UA" dirty="0" smtClean="0"/>
              <a:t>Марійка Підгірянка </a:t>
            </a:r>
            <a:endParaRPr lang="ru-RU" dirty="0"/>
          </a:p>
        </p:txBody>
      </p:sp>
      <p:pic>
        <p:nvPicPr>
          <p:cNvPr id="11266" name="Picture 2" descr="C:\Users\User\Desktop\картинки\Portret-Lesya-Ukrainka.jp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 l="11361" t="8421" r="11360" b="9681"/>
          <a:stretch>
            <a:fillRect/>
          </a:stretch>
        </p:blipFill>
        <p:spPr bwMode="auto">
          <a:xfrm>
            <a:off x="7105620" y="3645024"/>
            <a:ext cx="20383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C:\Users\User\Desktop\картинки\3.jpg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971600" y="4653136"/>
            <a:ext cx="211667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2808312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Мова автора </a:t>
            </a:r>
            <a:r>
              <a:rPr lang="uk-UA" dirty="0" smtClean="0"/>
              <a:t>– це розповідь від імені </a:t>
            </a:r>
            <a:r>
              <a:rPr lang="uk-UA" dirty="0" err="1" smtClean="0"/>
              <a:t>опові-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дача.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Мова персонажів </a:t>
            </a:r>
            <a:r>
              <a:rPr lang="uk-UA" dirty="0" smtClean="0"/>
              <a:t>– це репліки дійових осіб.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8864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Мова автора і персонажів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C:\Users\User\Desktop\картинки\0_72aae_f6ab83dd_orig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3645024"/>
            <a:ext cx="3181181" cy="3212976"/>
          </a:xfrm>
          <a:prstGeom prst="rect">
            <a:avLst/>
          </a:prstGeom>
          <a:noFill/>
        </p:spPr>
      </p:pic>
      <p:pic>
        <p:nvPicPr>
          <p:cNvPr id="12291" name="Picture 3" descr="C:\Users\User\Desktop\картинки\0_72aa8_55675f25_orig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547722" y="3284984"/>
            <a:ext cx="3596277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ost_38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742" y="1412776"/>
            <a:ext cx="4307257" cy="54452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000" dirty="0" smtClean="0">
                <a:solidFill>
                  <a:srgbClr val="FF0000"/>
                </a:solidFill>
              </a:rPr>
              <a:t> </a:t>
            </a:r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</a:rPr>
              <a:t>Світ фантазії, мудрості.</a:t>
            </a:r>
          </a:p>
          <a:p>
            <a:pPr>
              <a:buNone/>
            </a:pPr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</a:rPr>
              <a:t> Народні та </a:t>
            </a:r>
          </a:p>
          <a:p>
            <a:pPr>
              <a:buNone/>
            </a:pPr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літературні</a:t>
            </a:r>
          </a:p>
          <a:p>
            <a:pPr>
              <a:buNone/>
            </a:pPr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</a:rPr>
              <a:t> казки</a:t>
            </a:r>
          </a:p>
          <a:p>
            <a:pPr>
              <a:buNone/>
            </a:pP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esktop\0_8a444_d9fa7207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3048"/>
            <a:ext cx="2952328" cy="2634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Порівняйте!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77902474"/>
              </p:ext>
            </p:extLst>
          </p:nvPr>
        </p:nvGraphicFramePr>
        <p:xfrm>
          <a:off x="457200" y="981074"/>
          <a:ext cx="8229600" cy="528697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14800"/>
                <a:gridCol w="4114800"/>
              </a:tblGrid>
              <a:tr h="470016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Мова автора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Мова дійових осіб</a:t>
                      </a:r>
                      <a:endParaRPr lang="ru-RU" sz="2000" dirty="0"/>
                    </a:p>
                  </a:txBody>
                  <a:tcPr/>
                </a:tc>
              </a:tr>
              <a:tr h="220199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розповідь письменника про місце, час подій,</a:t>
                      </a:r>
                      <a:r>
                        <a:rPr lang="uk-UA" sz="2000" baseline="0" dirty="0" smtClean="0"/>
                        <a:t> учинки персонажів;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описи зовнішності героїв;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змалювання природи, приміщень, місцевості та ін., тобто все, про що розповідає або що описує автор у творі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те, про</a:t>
                      </a:r>
                      <a:r>
                        <a:rPr lang="uk-UA" sz="2000" baseline="0" dirty="0" smtClean="0"/>
                        <a:t> що говорять у художньому творі герої, мова персонажів подається у формі монологів, діалогів, </a:t>
                      </a:r>
                      <a:r>
                        <a:rPr lang="uk-UA" sz="2000" baseline="0" dirty="0" err="1" smtClean="0"/>
                        <a:t>полілогів</a:t>
                      </a:r>
                      <a:r>
                        <a:rPr lang="uk-UA" sz="2000" baseline="0" dirty="0" smtClean="0"/>
                        <a:t>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uk-UA" sz="2000" baseline="0" dirty="0" smtClean="0"/>
                        <a:t>репліка – це кожне висловлювання персонажів</a:t>
                      </a:r>
                    </a:p>
                  </a:txBody>
                  <a:tcPr/>
                </a:tc>
              </a:tr>
              <a:tr h="4700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Менш емоційна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Емоційна, виразна </a:t>
                      </a:r>
                    </a:p>
                  </a:txBody>
                  <a:tcPr/>
                </a:tc>
              </a:tr>
              <a:tr h="81125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Читати розповідною інтонацією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Читаючи, потрібно вживатися в образи героїв</a:t>
                      </a:r>
                    </a:p>
                  </a:txBody>
                  <a:tcPr/>
                </a:tc>
              </a:tr>
              <a:tr h="1158942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У діжі, що так несподівано стала йому в пригоді,</a:t>
                      </a:r>
                      <a:r>
                        <a:rPr lang="uk-UA" sz="2000" baseline="0" dirty="0" smtClean="0"/>
                        <a:t> було більше, як до половини синьої, густо на олії розведеної фарби.</a:t>
                      </a:r>
                      <a:endParaRPr lang="ru-RU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– Любі мої! Не бійтеся мене! Приступіть ближче, я маю вам щось дуже важне сказати.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Запам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</a:rPr>
              <a:t>ятай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Монолог</a:t>
            </a:r>
            <a:r>
              <a:rPr lang="uk-UA" dirty="0" smtClean="0"/>
              <a:t> – роздуми героя вголос.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Діалог</a:t>
            </a:r>
            <a:r>
              <a:rPr lang="uk-UA" dirty="0" smtClean="0"/>
              <a:t> – розмова двох осіб.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err="1" smtClean="0">
                <a:solidFill>
                  <a:srgbClr val="FF0000"/>
                </a:solidFill>
              </a:rPr>
              <a:t>Полілог</a:t>
            </a:r>
            <a:r>
              <a:rPr lang="uk-UA" dirty="0" smtClean="0"/>
              <a:t> – розмова багатьох осіб.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3314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940152" y="1484784"/>
            <a:ext cx="3013497" cy="4451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Поміркуй!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1600200"/>
            <a:ext cx="3754760" cy="4525963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Як потрібно читати </a:t>
            </a:r>
          </a:p>
          <a:p>
            <a:pPr>
              <a:buNone/>
            </a:pPr>
            <a:r>
              <a:rPr lang="uk-UA" dirty="0" smtClean="0"/>
              <a:t>слова Лисиці, Вовка, </a:t>
            </a:r>
          </a:p>
          <a:p>
            <a:pPr>
              <a:buNone/>
            </a:pPr>
            <a:r>
              <a:rPr lang="uk-UA" dirty="0" smtClean="0"/>
              <a:t>Ведмедя, Зайця? </a:t>
            </a:r>
          </a:p>
          <a:p>
            <a:pPr>
              <a:buNone/>
            </a:pPr>
            <a:r>
              <a:rPr lang="uk-UA" dirty="0" smtClean="0"/>
              <a:t>Чому?</a:t>
            </a:r>
            <a:endParaRPr lang="ru-RU" dirty="0"/>
          </a:p>
        </p:txBody>
      </p:sp>
      <p:pic>
        <p:nvPicPr>
          <p:cNvPr id="14338" name="Picture 2" descr="C:\Users\User\Desktop\картинки\1352057044_zagadki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contrast="20000"/>
          </a:blip>
          <a:srcRect t="1380"/>
          <a:stretch>
            <a:fillRect/>
          </a:stretch>
        </p:blipFill>
        <p:spPr bwMode="auto">
          <a:xfrm>
            <a:off x="683568" y="1340768"/>
            <a:ext cx="4248150" cy="5147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картинки\portrait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181681" y="1484784"/>
            <a:ext cx="3962319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uk-UA" sz="4800" b="1" i="1" dirty="0" smtClean="0">
                <a:solidFill>
                  <a:srgbClr val="FF0000"/>
                </a:solidFill>
              </a:rPr>
              <a:t>Портрет 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5724128" cy="5073427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Портрет</a:t>
            </a:r>
            <a:r>
              <a:rPr lang="uk-UA" dirty="0" smtClean="0"/>
              <a:t> – змалювання </a:t>
            </a:r>
          </a:p>
          <a:p>
            <a:pPr>
              <a:buNone/>
            </a:pPr>
            <a:r>
              <a:rPr lang="uk-UA" dirty="0" smtClean="0"/>
              <a:t>зовнішнього вигляду </a:t>
            </a:r>
          </a:p>
          <a:p>
            <a:pPr>
              <a:buNone/>
            </a:pPr>
            <a:r>
              <a:rPr lang="uk-UA" dirty="0" smtClean="0"/>
              <a:t>літературного героя.</a:t>
            </a:r>
          </a:p>
          <a:p>
            <a:pPr>
              <a:buNone/>
            </a:pPr>
            <a:r>
              <a:rPr lang="uk-UA" dirty="0" smtClean="0"/>
              <a:t>Слово </a:t>
            </a:r>
            <a:r>
              <a:rPr lang="uk-UA" dirty="0" err="1" smtClean="0"/>
              <a:t>“портрет”</a:t>
            </a:r>
            <a:r>
              <a:rPr lang="uk-UA" dirty="0" smtClean="0"/>
              <a:t> походить із </a:t>
            </a:r>
          </a:p>
          <a:p>
            <a:pPr>
              <a:buNone/>
            </a:pPr>
            <a:r>
              <a:rPr lang="uk-UA" dirty="0" smtClean="0"/>
              <a:t>французької мови, у якій </a:t>
            </a:r>
          </a:p>
          <a:p>
            <a:pPr>
              <a:buNone/>
            </a:pPr>
            <a:r>
              <a:rPr lang="uk-UA" dirty="0" smtClean="0"/>
              <a:t>означає </a:t>
            </a:r>
            <a:r>
              <a:rPr lang="uk-UA" dirty="0" err="1" smtClean="0"/>
              <a:t>“зображення</a:t>
            </a:r>
            <a:r>
              <a:rPr lang="uk-UA" dirty="0" smtClean="0"/>
              <a:t> обличчя </a:t>
            </a:r>
          </a:p>
          <a:p>
            <a:pPr>
              <a:buNone/>
            </a:pPr>
            <a:r>
              <a:rPr lang="uk-UA" dirty="0" smtClean="0"/>
              <a:t>людини на фотографії або </a:t>
            </a:r>
          </a:p>
          <a:p>
            <a:pPr>
              <a:buNone/>
            </a:pPr>
            <a:r>
              <a:rPr lang="uk-UA" dirty="0" err="1" smtClean="0"/>
              <a:t>картині”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картинки\54743233_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367824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Портретна деталь </a:t>
            </a:r>
            <a:r>
              <a:rPr lang="uk-UA" dirty="0" smtClean="0"/>
              <a:t>– це зображення лише </a:t>
            </a:r>
          </a:p>
          <a:p>
            <a:pPr>
              <a:buNone/>
            </a:pPr>
            <a:r>
              <a:rPr lang="uk-UA" dirty="0" smtClean="0"/>
              <a:t>однієї. Але прикметної, дуже яскравої риси </a:t>
            </a:r>
          </a:p>
          <a:p>
            <a:pPr>
              <a:buNone/>
            </a:pPr>
            <a:r>
              <a:rPr lang="uk-UA" dirty="0" smtClean="0"/>
              <a:t>зовнішності героя.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i="1" dirty="0" err="1" smtClean="0"/>
              <a:t>“Іде</a:t>
            </a:r>
            <a:r>
              <a:rPr lang="uk-UA" i="1" dirty="0" smtClean="0"/>
              <a:t> чоловік шляхом, одна </a:t>
            </a:r>
          </a:p>
          <a:p>
            <a:pPr>
              <a:buNone/>
            </a:pPr>
            <a:r>
              <a:rPr lang="uk-UA" i="1" dirty="0" smtClean="0"/>
              <a:t>нога за вухо </a:t>
            </a:r>
            <a:r>
              <a:rPr lang="uk-UA" i="1" dirty="0" err="1" smtClean="0"/>
              <a:t>прив</a:t>
            </a:r>
            <a:r>
              <a:rPr lang="en-US" i="1" dirty="0" smtClean="0"/>
              <a:t>'</a:t>
            </a:r>
            <a:r>
              <a:rPr lang="uk-UA" i="1" dirty="0" err="1" smtClean="0"/>
              <a:t>язана</a:t>
            </a:r>
            <a:r>
              <a:rPr lang="uk-UA" i="1" dirty="0" smtClean="0"/>
              <a:t>, </a:t>
            </a:r>
          </a:p>
          <a:p>
            <a:pPr>
              <a:buNone/>
            </a:pPr>
            <a:r>
              <a:rPr lang="uk-UA" i="1" dirty="0" smtClean="0"/>
              <a:t>а на одній </a:t>
            </a:r>
            <a:r>
              <a:rPr lang="uk-UA" i="1" dirty="0" err="1" smtClean="0"/>
              <a:t>скаче”</a:t>
            </a:r>
            <a:r>
              <a:rPr lang="uk-UA" i="1" dirty="0" smtClean="0"/>
              <a:t>.</a:t>
            </a:r>
            <a:r>
              <a:rPr lang="uk-UA" dirty="0" smtClean="0"/>
              <a:t> </a:t>
            </a:r>
          </a:p>
          <a:p>
            <a:pPr>
              <a:buNone/>
            </a:pPr>
            <a:r>
              <a:rPr lang="uk-UA" dirty="0" smtClean="0"/>
              <a:t>(</a:t>
            </a:r>
            <a:r>
              <a:rPr lang="uk-UA" dirty="0" err="1" smtClean="0"/>
              <a:t>“Летючий</a:t>
            </a:r>
            <a:r>
              <a:rPr lang="uk-UA" dirty="0" smtClean="0"/>
              <a:t> </a:t>
            </a:r>
            <a:r>
              <a:rPr lang="uk-UA" dirty="0" err="1" smtClean="0"/>
              <a:t>корабель”</a:t>
            </a:r>
            <a:r>
              <a:rPr lang="uk-UA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820472" cy="6226771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Міміка</a:t>
            </a:r>
            <a:r>
              <a:rPr lang="uk-UA" dirty="0" smtClean="0"/>
              <a:t> – це рухи м</a:t>
            </a:r>
            <a:r>
              <a:rPr lang="en-US" dirty="0" smtClean="0"/>
              <a:t>’</a:t>
            </a:r>
            <a:r>
              <a:rPr lang="uk-UA" dirty="0" smtClean="0"/>
              <a:t>язів обличчя, які </a:t>
            </a:r>
          </a:p>
          <a:p>
            <a:pPr>
              <a:buNone/>
            </a:pPr>
            <a:r>
              <a:rPr lang="uk-UA" dirty="0" smtClean="0"/>
              <a:t>виражають внутрішній стан людини.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Жести </a:t>
            </a:r>
            <a:r>
              <a:rPr lang="uk-UA" dirty="0" smtClean="0"/>
              <a:t>– це рухи тіла чи рук, які </a:t>
            </a:r>
          </a:p>
          <a:p>
            <a:pPr>
              <a:buNone/>
            </a:pPr>
            <a:r>
              <a:rPr lang="uk-UA" dirty="0" smtClean="0"/>
              <a:t>супроводжують людську мову або замінюють її .</a:t>
            </a:r>
            <a:endParaRPr lang="ru-RU" dirty="0"/>
          </a:p>
        </p:txBody>
      </p:sp>
      <p:pic>
        <p:nvPicPr>
          <p:cNvPr id="16386" name="Picture 2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67398" b="50974"/>
          <a:stretch>
            <a:fillRect/>
          </a:stretch>
        </p:blipFill>
        <p:spPr bwMode="auto">
          <a:xfrm>
            <a:off x="179512" y="5013176"/>
            <a:ext cx="165618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50000" r="67010"/>
          <a:stretch>
            <a:fillRect/>
          </a:stretch>
        </p:blipFill>
        <p:spPr bwMode="auto">
          <a:xfrm>
            <a:off x="2051720" y="4581128"/>
            <a:ext cx="1675904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32990" r="34408" b="50000"/>
          <a:stretch>
            <a:fillRect/>
          </a:stretch>
        </p:blipFill>
        <p:spPr bwMode="auto">
          <a:xfrm>
            <a:off x="4067944" y="3645024"/>
            <a:ext cx="1656184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34407" t="50000" r="34408"/>
          <a:stretch>
            <a:fillRect/>
          </a:stretch>
        </p:blipFill>
        <p:spPr bwMode="auto">
          <a:xfrm>
            <a:off x="6012160" y="4797152"/>
            <a:ext cx="1584176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7010" t="50000"/>
          <a:stretch>
            <a:fillRect/>
          </a:stretch>
        </p:blipFill>
        <p:spPr bwMode="auto">
          <a:xfrm>
            <a:off x="6732240" y="3140968"/>
            <a:ext cx="1675904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Picture 7" descr="C:\Users\User\Desktop\картинки\400_F_27838654_nfegrcX748AOK2jBWEri94rGuXzV92Z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7010" b="50000"/>
          <a:stretch>
            <a:fillRect/>
          </a:stretch>
        </p:blipFill>
        <p:spPr bwMode="auto">
          <a:xfrm>
            <a:off x="1187624" y="2924944"/>
            <a:ext cx="1675904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Прозова  й віршована мова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6692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Прозова мова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Віршована мова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В основі розповіді</a:t>
                      </a:r>
                      <a:r>
                        <a:rPr lang="uk-UA" sz="2000" baseline="0" dirty="0" smtClean="0"/>
                        <a:t> про життя, події, вчинки героїв;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Своєрідні засоби зображення  в прозовому творі: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uk-UA" sz="2000" baseline="0" dirty="0" smtClean="0"/>
                        <a:t>а) портрети;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uk-UA" sz="2000" baseline="0" dirty="0" smtClean="0"/>
                        <a:t>б) прямі характеристики;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uk-UA" sz="2000" baseline="0" dirty="0" smtClean="0"/>
                        <a:t>в) діалоги, монологи, </a:t>
                      </a:r>
                      <a:r>
                        <a:rPr lang="uk-UA" sz="2000" baseline="0" dirty="0" err="1" smtClean="0"/>
                        <a:t>полілоги</a:t>
                      </a:r>
                      <a:r>
                        <a:rPr lang="uk-UA" sz="2000" baseline="0" dirty="0" smtClean="0"/>
                        <a:t>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uk-UA" sz="2000" baseline="0" dirty="0" smtClean="0"/>
                        <a:t>г) пейзажі, </a:t>
                      </a:r>
                      <a:r>
                        <a:rPr lang="uk-UA" sz="2000" baseline="0" dirty="0" err="1" smtClean="0"/>
                        <a:t>інтер</a:t>
                      </a:r>
                      <a:r>
                        <a:rPr lang="en-US" sz="2000" baseline="0" dirty="0" smtClean="0"/>
                        <a:t>’</a:t>
                      </a:r>
                      <a:r>
                        <a:rPr lang="uk-UA" sz="2000" baseline="0" dirty="0" err="1" smtClean="0"/>
                        <a:t>єри</a:t>
                      </a:r>
                      <a:r>
                        <a:rPr lang="uk-UA" sz="2000" baseline="0" dirty="0" smtClean="0"/>
                        <a:t>, описи.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dirty="0" smtClean="0"/>
                        <a:t>Ритм – рівномірне</a:t>
                      </a:r>
                      <a:r>
                        <a:rPr lang="uk-UA" sz="2000" baseline="0" dirty="0" smtClean="0"/>
                        <a:t> повторення наголошених і ненаголошених складів, рими, віршованого рядка, строфи;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Рима – співзвучне закінчення слів у віршованих рядках;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Строфа – група віршованих рядків, </a:t>
                      </a:r>
                      <a:r>
                        <a:rPr lang="uk-UA" sz="2000" baseline="0" dirty="0" err="1" smtClean="0"/>
                        <a:t>виокремлених</a:t>
                      </a:r>
                      <a:r>
                        <a:rPr lang="uk-UA" sz="2000" baseline="0" dirty="0" smtClean="0"/>
                        <a:t> графічно, об</a:t>
                      </a:r>
                      <a:r>
                        <a:rPr lang="en-US" sz="2000" baseline="0" dirty="0" smtClean="0"/>
                        <a:t>’</a:t>
                      </a:r>
                      <a:r>
                        <a:rPr lang="uk-UA" sz="2000" baseline="0" dirty="0" err="1" smtClean="0"/>
                        <a:t>єднаним</a:t>
                      </a:r>
                      <a:r>
                        <a:rPr lang="uk-UA" sz="2000" baseline="0" dirty="0" smtClean="0"/>
                        <a:t> здебільшого спільним римуванням;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Інверсія – особливий, непрямий порядок слів;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Образна мова;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000" baseline="0" dirty="0" smtClean="0"/>
                        <a:t>Життя зображується через почуття, настрої, переживання, емоції ліричного героя.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:\Мои рисунки\sov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3306" y="3933056"/>
            <a:ext cx="2765003" cy="2721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Порівняй!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5446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>Порівняй  два речення. Яке з них – проза, а яке </a:t>
            </a:r>
          </a:p>
          <a:p>
            <a:pPr>
              <a:buNone/>
            </a:pPr>
            <a:r>
              <a:rPr lang="uk-UA" dirty="0" smtClean="0"/>
              <a:t>побудоване у віршованій формі?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sz="3100" i="1" dirty="0" smtClean="0"/>
              <a:t>Люби, мій брате, край свій рідний,</a:t>
            </a:r>
          </a:p>
          <a:p>
            <a:pPr>
              <a:buNone/>
            </a:pPr>
            <a:r>
              <a:rPr lang="uk-UA" sz="3100" i="1" dirty="0" smtClean="0"/>
              <a:t>Широкий, пишний, гарний край,</a:t>
            </a:r>
          </a:p>
          <a:p>
            <a:pPr>
              <a:buNone/>
            </a:pPr>
            <a:r>
              <a:rPr lang="uk-UA" sz="3100" i="1" dirty="0" smtClean="0"/>
              <a:t>Бо він любові тої гідний, </a:t>
            </a:r>
          </a:p>
          <a:p>
            <a:pPr>
              <a:buNone/>
            </a:pPr>
            <a:r>
              <a:rPr lang="uk-UA" sz="3100" i="1" dirty="0" smtClean="0"/>
              <a:t>Бо в нім лиш знайдеш щастя май…</a:t>
            </a:r>
          </a:p>
          <a:p>
            <a:pPr>
              <a:buNone/>
            </a:pPr>
            <a:r>
              <a:rPr lang="uk-UA" sz="3100" i="1" dirty="0" smtClean="0"/>
              <a:t>                                          І. </a:t>
            </a:r>
            <a:r>
              <a:rPr lang="uk-UA" sz="3100" i="1" dirty="0" err="1" smtClean="0"/>
              <a:t>Грабович</a:t>
            </a:r>
            <a:endParaRPr lang="uk-UA" sz="3100" i="1" dirty="0" smtClean="0"/>
          </a:p>
          <a:p>
            <a:pPr>
              <a:buNone/>
            </a:pPr>
            <a:endParaRPr lang="uk-UA" sz="3100" i="1" dirty="0" smtClean="0"/>
          </a:p>
          <a:p>
            <a:pPr>
              <a:buNone/>
            </a:pPr>
            <a:r>
              <a:rPr lang="uk-UA" sz="3100" i="1" dirty="0" smtClean="0"/>
              <a:t>Люби, мій брате, рідний край, </a:t>
            </a:r>
          </a:p>
          <a:p>
            <a:pPr>
              <a:buNone/>
            </a:pPr>
            <a:r>
              <a:rPr lang="uk-UA" sz="3100" i="1" dirty="0" smtClean="0"/>
              <a:t>бо він гідний цього,</a:t>
            </a:r>
          </a:p>
          <a:p>
            <a:pPr>
              <a:buNone/>
            </a:pPr>
            <a:r>
              <a:rPr lang="uk-UA" sz="3100" i="1" dirty="0" smtClean="0"/>
              <a:t>бо в нім ти знайдеш щастя.</a:t>
            </a:r>
          </a:p>
          <a:p>
            <a:pPr>
              <a:buNone/>
            </a:pPr>
            <a:r>
              <a:rPr lang="uk-UA" sz="3100" i="1" dirty="0" smtClean="0"/>
              <a:t>                                              </a:t>
            </a:r>
          </a:p>
          <a:p>
            <a:pPr>
              <a:buNone/>
            </a:pPr>
            <a:r>
              <a:rPr lang="uk-UA" sz="2800" i="1" dirty="0" smtClean="0"/>
              <a:t>                                         </a:t>
            </a:r>
          </a:p>
          <a:p>
            <a:pPr>
              <a:buNone/>
            </a:pPr>
            <a:r>
              <a:rPr lang="uk-UA" dirty="0" smtClean="0"/>
              <a:t>                      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8434" name="Picture 2" descr="C:\Users\User\Desktop\картинки\kartink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984731" y="1767681"/>
            <a:ext cx="4159269" cy="509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картинки\2de9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25014"/>
          <a:stretch>
            <a:fillRect/>
          </a:stretch>
        </p:blipFill>
        <p:spPr bwMode="auto">
          <a:xfrm>
            <a:off x="5327750" y="3083272"/>
            <a:ext cx="3816250" cy="377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Рима</a:t>
            </a:r>
            <a:r>
              <a:rPr lang="uk-UA" dirty="0" smtClean="0"/>
              <a:t> – співзвучне закінчення рядків.</a:t>
            </a:r>
          </a:p>
          <a:p>
            <a:pPr>
              <a:buNone/>
            </a:pPr>
            <a:r>
              <a:rPr lang="uk-UA" dirty="0" smtClean="0"/>
              <a:t>         </a:t>
            </a:r>
          </a:p>
          <a:p>
            <a:pPr>
              <a:buNone/>
            </a:pPr>
            <a:r>
              <a:rPr lang="uk-UA" dirty="0" smtClean="0"/>
              <a:t>    Але в тому диво-царстві, </a:t>
            </a:r>
          </a:p>
          <a:p>
            <a:pPr>
              <a:buNone/>
            </a:pPr>
            <a:r>
              <a:rPr lang="uk-UA" dirty="0" smtClean="0"/>
              <a:t>    Зневажаючи закон,</a:t>
            </a:r>
          </a:p>
          <a:p>
            <a:pPr>
              <a:buNone/>
            </a:pPr>
            <a:r>
              <a:rPr lang="uk-UA" dirty="0" smtClean="0"/>
              <a:t>    Жив у мандрах і митарстві</a:t>
            </a:r>
          </a:p>
          <a:p>
            <a:pPr>
              <a:buNone/>
            </a:pPr>
            <a:r>
              <a:rPr lang="uk-UA" dirty="0" smtClean="0"/>
              <a:t>    Добрий дядько </a:t>
            </a:r>
            <a:r>
              <a:rPr lang="uk-UA" dirty="0" err="1" smtClean="0"/>
              <a:t>Лоскотон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Народні казки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pPr>
              <a:buNone/>
            </a:pPr>
            <a:r>
              <a:rPr lang="uk-UA" sz="2800" dirty="0" smtClean="0"/>
              <a:t>Зараз я покинув гори,</a:t>
            </a:r>
          </a:p>
          <a:p>
            <a:pPr>
              <a:buNone/>
            </a:pPr>
            <a:r>
              <a:rPr lang="uk-UA" sz="2800" dirty="0" smtClean="0"/>
              <a:t>Кинув темний гірський ліс.</a:t>
            </a:r>
          </a:p>
          <a:p>
            <a:pPr>
              <a:buNone/>
            </a:pPr>
            <a:r>
              <a:rPr lang="uk-UA" sz="2800" dirty="0" smtClean="0"/>
              <a:t>Сядь і слухай – скільки дивних</a:t>
            </a:r>
          </a:p>
          <a:p>
            <a:pPr>
              <a:buNone/>
            </a:pPr>
            <a:r>
              <a:rPr lang="uk-UA" sz="2800" dirty="0" smtClean="0"/>
              <a:t>Я казок тобі приніс.</a:t>
            </a:r>
          </a:p>
          <a:p>
            <a:pPr>
              <a:buNone/>
            </a:pPr>
            <a:endParaRPr lang="uk-UA" sz="2800" dirty="0" smtClean="0"/>
          </a:p>
          <a:p>
            <a:pPr>
              <a:buNone/>
            </a:pPr>
            <a:r>
              <a:rPr lang="uk-UA" sz="2800" dirty="0" smtClean="0"/>
              <a:t>Слухай, </a:t>
            </a:r>
            <a:r>
              <a:rPr lang="uk-UA" sz="2800" dirty="0" err="1" smtClean="0"/>
              <a:t>слухай</a:t>
            </a:r>
            <a:r>
              <a:rPr lang="uk-UA" sz="2800" dirty="0" smtClean="0"/>
              <a:t> першу казку,</a:t>
            </a:r>
          </a:p>
          <a:p>
            <a:pPr>
              <a:buNone/>
            </a:pPr>
            <a:r>
              <a:rPr lang="uk-UA" sz="2800" dirty="0" smtClean="0"/>
              <a:t>Всі слова її хватай…</a:t>
            </a:r>
          </a:p>
          <a:p>
            <a:pPr>
              <a:buNone/>
            </a:pPr>
            <a:r>
              <a:rPr lang="uk-UA" sz="2800" dirty="0" smtClean="0"/>
              <a:t>На землі, під самим небом,</a:t>
            </a:r>
          </a:p>
          <a:p>
            <a:pPr>
              <a:buNone/>
            </a:pPr>
            <a:r>
              <a:rPr lang="uk-UA" sz="2800" dirty="0" err="1" smtClean="0"/>
              <a:t>Розіславсь</a:t>
            </a:r>
            <a:r>
              <a:rPr lang="uk-UA" sz="2800" dirty="0" smtClean="0"/>
              <a:t> таємний край.</a:t>
            </a:r>
          </a:p>
          <a:p>
            <a:pPr>
              <a:buNone/>
            </a:pPr>
            <a:r>
              <a:rPr lang="uk-UA" sz="2800" dirty="0" smtClean="0"/>
              <a:t>                                   О. Олесь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171" name="Picture 3" descr="C:\Users\User\Desktop\картинки\0_50768_3262cc67_xxxljpg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3968" y="317152"/>
            <a:ext cx="5688632" cy="6552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:\Мои рисунки\картинки\2b7cfa533f3f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7770461">
            <a:off x="4763523" y="4667111"/>
            <a:ext cx="1999147" cy="19991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Добери риму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   М</a:t>
            </a:r>
            <a:r>
              <a:rPr lang="en-US" dirty="0" smtClean="0"/>
              <a:t>’</a:t>
            </a:r>
            <a:r>
              <a:rPr lang="uk-UA" dirty="0" err="1" smtClean="0"/>
              <a:t>ячик</a:t>
            </a:r>
            <a:r>
              <a:rPr lang="uk-UA" dirty="0" smtClean="0"/>
              <a:t>   … ,  дощик  …</a:t>
            </a:r>
          </a:p>
          <a:p>
            <a:pPr>
              <a:buNone/>
            </a:pPr>
            <a:r>
              <a:rPr lang="uk-UA" dirty="0" smtClean="0"/>
              <a:t>          А курочка  … .</a:t>
            </a:r>
          </a:p>
          <a:p>
            <a:pPr>
              <a:buNone/>
            </a:pPr>
            <a:r>
              <a:rPr lang="uk-UA" dirty="0" smtClean="0"/>
              <a:t>          А ми віршики  …,</a:t>
            </a:r>
          </a:p>
          <a:p>
            <a:pPr>
              <a:buNone/>
            </a:pPr>
            <a:r>
              <a:rPr lang="uk-UA" dirty="0" smtClean="0"/>
              <a:t>          Дружно рими  … .</a:t>
            </a:r>
            <a:endParaRPr lang="ru-RU" dirty="0"/>
          </a:p>
        </p:txBody>
      </p:sp>
      <p:pic>
        <p:nvPicPr>
          <p:cNvPr id="20483" name="Picture 3" descr="D:\Мои рисунки\картинки\Ферма\0_75008_29f931ac_orig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424596" y="2996952"/>
            <a:ext cx="2322697" cy="3606826"/>
          </a:xfrm>
          <a:prstGeom prst="rect">
            <a:avLst/>
          </a:prstGeom>
          <a:noFill/>
        </p:spPr>
      </p:pic>
      <p:pic>
        <p:nvPicPr>
          <p:cNvPr id="18434" name="Picture 2" descr="C:\Users\user1\Desktop\0_85ab6_431e04b4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61913"/>
            <a:ext cx="3426296" cy="3426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Повість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340768"/>
            <a:ext cx="44279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Повість</a:t>
            </a:r>
            <a:r>
              <a:rPr lang="uk-UA" dirty="0" smtClean="0"/>
              <a:t> – невеликий </a:t>
            </a:r>
          </a:p>
          <a:p>
            <a:pPr>
              <a:buNone/>
            </a:pPr>
            <a:r>
              <a:rPr lang="uk-UA" dirty="0" smtClean="0"/>
              <a:t>розповідний прозовий </a:t>
            </a:r>
          </a:p>
          <a:p>
            <a:pPr>
              <a:buNone/>
            </a:pPr>
            <a:r>
              <a:rPr lang="uk-UA" dirty="0" smtClean="0"/>
              <a:t>твір, у якому широко </a:t>
            </a:r>
          </a:p>
          <a:p>
            <a:pPr>
              <a:buNone/>
            </a:pPr>
            <a:r>
              <a:rPr lang="uk-UA" dirty="0" smtClean="0"/>
              <a:t>змальовано одного або</a:t>
            </a:r>
          </a:p>
          <a:p>
            <a:pPr>
              <a:buNone/>
            </a:pPr>
            <a:r>
              <a:rPr lang="uk-UA" dirty="0" smtClean="0"/>
              <a:t>кількох  героїв протягом </a:t>
            </a:r>
          </a:p>
          <a:p>
            <a:pPr>
              <a:buNone/>
            </a:pPr>
            <a:r>
              <a:rPr lang="uk-UA" dirty="0" smtClean="0"/>
              <a:t>тривалого або</a:t>
            </a:r>
          </a:p>
          <a:p>
            <a:pPr>
              <a:buNone/>
            </a:pPr>
            <a:r>
              <a:rPr lang="uk-UA" dirty="0" smtClean="0"/>
              <a:t>важливого за подіями </a:t>
            </a:r>
          </a:p>
          <a:p>
            <a:pPr>
              <a:buNone/>
            </a:pPr>
            <a:r>
              <a:rPr lang="uk-UA" dirty="0" smtClean="0"/>
              <a:t>часу.</a:t>
            </a:r>
            <a:endParaRPr lang="ru-RU" dirty="0"/>
          </a:p>
        </p:txBody>
      </p:sp>
      <p:pic>
        <p:nvPicPr>
          <p:cNvPr id="22530" name="Picture 2" descr="C:\Users\User\Desktop\картинки\reading05.pn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1052736"/>
            <a:ext cx="494958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Ознаки повісті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    прозова форма;</a:t>
            </a:r>
          </a:p>
          <a:p>
            <a:pPr>
              <a:buNone/>
            </a:pPr>
            <a:r>
              <a:rPr lang="uk-UA" dirty="0" smtClean="0"/>
              <a:t>          невеликий обсяг;</a:t>
            </a:r>
          </a:p>
          <a:p>
            <a:pPr>
              <a:buNone/>
            </a:pPr>
            <a:r>
              <a:rPr lang="uk-UA" dirty="0" smtClean="0"/>
              <a:t>          декілька або багато героїв;</a:t>
            </a:r>
          </a:p>
          <a:p>
            <a:pPr>
              <a:buNone/>
            </a:pPr>
            <a:r>
              <a:rPr lang="uk-UA" dirty="0" smtClean="0"/>
              <a:t>          розповідь про події.</a:t>
            </a:r>
            <a:endParaRPr lang="ru-RU" dirty="0"/>
          </a:p>
        </p:txBody>
      </p:sp>
      <p:pic>
        <p:nvPicPr>
          <p:cNvPr id="4" name="Picture 2" descr="D:\Мои рисунки\кліпарти\дітки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860032" y="2934072"/>
            <a:ext cx="3923928" cy="3923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Мои рисунки\картинки\0_7714c_a6aca376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614613" cy="2020887"/>
          </a:xfrm>
          <a:prstGeom prst="rect">
            <a:avLst/>
          </a:prstGeom>
          <a:noFill/>
        </p:spPr>
      </p:pic>
      <p:pic>
        <p:nvPicPr>
          <p:cNvPr id="15" name="Picture 2" descr="C:\Users\User\Desktop\картинки\q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572000" y="1484784"/>
            <a:ext cx="3247996" cy="2728317"/>
          </a:xfrm>
          <a:prstGeom prst="rect">
            <a:avLst/>
          </a:prstGeom>
          <a:noFill/>
        </p:spPr>
      </p:pic>
      <p:pic>
        <p:nvPicPr>
          <p:cNvPr id="14" name="Picture 2" descr="C:\Users\User\Desktop\картинки\q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572000" y="4129683"/>
            <a:ext cx="3247996" cy="2728317"/>
          </a:xfrm>
          <a:prstGeom prst="rect">
            <a:avLst/>
          </a:prstGeom>
          <a:noFill/>
        </p:spPr>
      </p:pic>
      <p:pic>
        <p:nvPicPr>
          <p:cNvPr id="23554" name="Picture 2" descr="C:\Users\User\Desktop\картинки\q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83568" y="3284984"/>
            <a:ext cx="3247996" cy="272831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37320"/>
            <a:ext cx="8424936" cy="612068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</a:t>
            </a:r>
            <a:r>
              <a:rPr lang="uk-UA" sz="4400" b="1" i="1" dirty="0" smtClean="0">
                <a:solidFill>
                  <a:srgbClr val="FF0000"/>
                </a:solidFill>
              </a:rPr>
              <a:t>Повісті </a:t>
            </a:r>
            <a:r>
              <a:rPr lang="uk-UA" dirty="0" smtClean="0"/>
              <a:t>                       казкові     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історичні         </a:t>
            </a:r>
          </a:p>
          <a:p>
            <a:pPr>
              <a:buNone/>
            </a:pPr>
            <a:r>
              <a:rPr lang="uk-UA" dirty="0" smtClean="0"/>
              <a:t>                                                      </a:t>
            </a:r>
            <a:r>
              <a:rPr lang="uk-UA" dirty="0" err="1" smtClean="0"/>
              <a:t>соціально-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                         побутові</a:t>
            </a:r>
          </a:p>
          <a:p>
            <a:pPr>
              <a:buNone/>
            </a:pPr>
            <a:r>
              <a:rPr lang="uk-UA" dirty="0" smtClean="0"/>
              <a:t>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Запам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</a:rPr>
              <a:t>ятай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Оповідання</a:t>
            </a:r>
            <a:r>
              <a:rPr lang="uk-UA" dirty="0" smtClean="0"/>
              <a:t> – це невеликий прозовий твір </a:t>
            </a:r>
          </a:p>
          <a:p>
            <a:pPr>
              <a:buNone/>
            </a:pPr>
            <a:r>
              <a:rPr lang="uk-UA" dirty="0" smtClean="0"/>
              <a:t>про якусь подію з життя одного </a:t>
            </a:r>
          </a:p>
          <a:p>
            <a:pPr>
              <a:buNone/>
            </a:pPr>
            <a:r>
              <a:rPr lang="uk-UA" dirty="0" smtClean="0"/>
              <a:t>чи кількох героїв протягом </a:t>
            </a:r>
          </a:p>
          <a:p>
            <a:pPr>
              <a:buNone/>
            </a:pPr>
            <a:r>
              <a:rPr lang="uk-UA" dirty="0" smtClean="0"/>
              <a:t>короткого проміжку часу.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652120" y="2276872"/>
            <a:ext cx="3013497" cy="4451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кліпарти\дітки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4008" y="2934072"/>
            <a:ext cx="3923928" cy="39239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Ознаки оповідання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uk-UA" dirty="0" smtClean="0"/>
              <a:t>Зображення однієї події з життя головного героя;</a:t>
            </a:r>
          </a:p>
          <a:p>
            <a:r>
              <a:rPr lang="uk-UA" dirty="0" smtClean="0"/>
              <a:t>подія відбувається за короткий проміжок часу;</a:t>
            </a:r>
          </a:p>
          <a:p>
            <a:r>
              <a:rPr lang="uk-UA" dirty="0" smtClean="0"/>
              <a:t>невелика кількість 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    дійових осіб.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7360" y="2708920"/>
            <a:ext cx="5915000" cy="13681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800" dirty="0" smtClean="0"/>
              <a:t> </a:t>
            </a:r>
            <a:r>
              <a:rPr lang="uk-UA" sz="4800" b="1" i="1" dirty="0" smtClean="0">
                <a:solidFill>
                  <a:srgbClr val="FF0000"/>
                </a:solidFill>
              </a:rPr>
              <a:t>Перевір свої знання!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:\картинки\0_85ad3_639a90be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5" y="3305045"/>
            <a:ext cx="3330960" cy="3330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артинки\0_85aa5_c5c4c647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333364" cy="2927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1\Desktop\88578402_large_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09" y="-23011"/>
            <a:ext cx="4510893" cy="3007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872916" y="332656"/>
            <a:ext cx="1131132" cy="86409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4522678" y="620688"/>
            <a:ext cx="1561490" cy="100811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009675" y="1141399"/>
            <a:ext cx="1131132" cy="86409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5796136" y="332656"/>
            <a:ext cx="2016224" cy="151216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5230570" y="1088740"/>
            <a:ext cx="1717694" cy="118813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6948264" y="764704"/>
            <a:ext cx="1440160" cy="10801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блако 11"/>
          <p:cNvSpPr/>
          <p:nvPr/>
        </p:nvSpPr>
        <p:spPr>
          <a:xfrm>
            <a:off x="6382698" y="1425267"/>
            <a:ext cx="1131132" cy="86409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артинки\1352057044_zagadki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contrast="20000"/>
          </a:blip>
          <a:srcRect t="1380"/>
          <a:stretch>
            <a:fillRect/>
          </a:stretch>
        </p:blipFill>
        <p:spPr bwMode="auto">
          <a:xfrm>
            <a:off x="0" y="1330446"/>
            <a:ext cx="3594477" cy="435560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0"/>
            <a:ext cx="5724128" cy="6858000"/>
          </a:xfrm>
        </p:spPr>
        <p:txBody>
          <a:bodyPr>
            <a:normAutofit/>
          </a:bodyPr>
          <a:lstStyle/>
          <a:p>
            <a:r>
              <a:rPr lang="uk-UA" dirty="0" smtClean="0"/>
              <a:t>Що таке казка?</a:t>
            </a:r>
          </a:p>
          <a:p>
            <a:r>
              <a:rPr lang="uk-UA" dirty="0" smtClean="0"/>
              <a:t>На які групи поділяють казки за змістом?</a:t>
            </a:r>
          </a:p>
          <a:p>
            <a:r>
              <a:rPr lang="uk-UA" dirty="0" smtClean="0"/>
              <a:t>Назви засоби виразного</a:t>
            </a:r>
          </a:p>
          <a:p>
            <a:pPr>
              <a:buNone/>
            </a:pPr>
            <a:r>
              <a:rPr lang="uk-UA" dirty="0" smtClean="0"/>
              <a:t>    читання.</a:t>
            </a:r>
          </a:p>
          <a:p>
            <a:r>
              <a:rPr lang="uk-UA" dirty="0" smtClean="0"/>
              <a:t>Які казки називаються </a:t>
            </a:r>
          </a:p>
          <a:p>
            <a:pPr>
              <a:buNone/>
            </a:pPr>
            <a:r>
              <a:rPr lang="uk-UA" dirty="0" smtClean="0"/>
              <a:t>    літературними?</a:t>
            </a:r>
          </a:p>
          <a:p>
            <a:r>
              <a:rPr lang="uk-UA" dirty="0" smtClean="0"/>
              <a:t>Пригадай назви вивчених</a:t>
            </a:r>
          </a:p>
          <a:p>
            <a:pPr>
              <a:buNone/>
            </a:pPr>
            <a:r>
              <a:rPr lang="uk-UA" dirty="0" smtClean="0"/>
              <a:t>    літературних казок та їх </a:t>
            </a:r>
          </a:p>
          <a:p>
            <a:pPr>
              <a:buNone/>
            </a:pPr>
            <a:r>
              <a:rPr lang="uk-UA" dirty="0"/>
              <a:t> </a:t>
            </a:r>
            <a:r>
              <a:rPr lang="uk-UA" dirty="0" smtClean="0"/>
              <a:t>   авторів.</a:t>
            </a:r>
          </a:p>
          <a:p>
            <a:r>
              <a:rPr lang="uk-UA" dirty="0" smtClean="0"/>
              <a:t>Що таке рима?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20110635152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694505" y="332656"/>
            <a:ext cx="4449495" cy="45136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b="1" i="1" dirty="0" smtClean="0">
                <a:solidFill>
                  <a:srgbClr val="FF0000"/>
                </a:solidFill>
              </a:rPr>
              <a:t>   Пригадай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r>
              <a:rPr lang="uk-UA" dirty="0" smtClean="0"/>
              <a:t>Що таке повість?</a:t>
            </a:r>
          </a:p>
          <a:p>
            <a:r>
              <a:rPr lang="uk-UA" dirty="0" smtClean="0"/>
              <a:t>Назви ознаки повісті.</a:t>
            </a:r>
          </a:p>
          <a:p>
            <a:r>
              <a:rPr lang="uk-UA" dirty="0" smtClean="0"/>
              <a:t>Які бувають повісті?</a:t>
            </a:r>
          </a:p>
          <a:p>
            <a:r>
              <a:rPr lang="uk-UA" dirty="0" smtClean="0"/>
              <a:t>Що входить у зображення 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</a:t>
            </a:r>
            <a:r>
              <a:rPr lang="uk-UA" dirty="0" smtClean="0"/>
              <a:t>зовнішності </a:t>
            </a:r>
            <a:r>
              <a:rPr lang="uk-UA" dirty="0" smtClean="0"/>
              <a:t>людини?</a:t>
            </a:r>
          </a:p>
          <a:p>
            <a:r>
              <a:rPr lang="uk-UA" dirty="0" smtClean="0"/>
              <a:t>Чому важливо читати 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</a:t>
            </a:r>
            <a:r>
              <a:rPr lang="uk-UA" dirty="0" smtClean="0"/>
              <a:t>літературні </a:t>
            </a:r>
            <a:r>
              <a:rPr lang="uk-UA" dirty="0" smtClean="0"/>
              <a:t>портрети у творах?</a:t>
            </a:r>
          </a:p>
          <a:p>
            <a:r>
              <a:rPr lang="uk-UA" dirty="0" smtClean="0"/>
              <a:t>Портрет  якого героя найбільше </a:t>
            </a:r>
            <a:r>
              <a:rPr lang="uk-UA" dirty="0" err="1" smtClean="0"/>
              <a:t>запам</a:t>
            </a:r>
            <a:r>
              <a:rPr lang="en-US" dirty="0" smtClean="0"/>
              <a:t>’</a:t>
            </a:r>
            <a:r>
              <a:rPr lang="uk-UA" dirty="0" err="1" smtClean="0"/>
              <a:t>ятався</a:t>
            </a:r>
            <a:r>
              <a:rPr lang="uk-UA" dirty="0" smtClean="0"/>
              <a:t>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20110635152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179512" y="0"/>
            <a:ext cx="3198910" cy="34532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          </a:t>
            </a:r>
            <a:r>
              <a:rPr lang="uk-UA" sz="6600" b="1" i="1" dirty="0" smtClean="0">
                <a:solidFill>
                  <a:srgbClr val="FF0000"/>
                </a:solidFill>
              </a:rPr>
              <a:t>Пригадай!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endParaRPr lang="uk-UA" sz="3600" dirty="0" smtClean="0"/>
          </a:p>
          <a:p>
            <a:pPr>
              <a:buNone/>
            </a:pPr>
            <a:endParaRPr lang="uk-UA" sz="3600" dirty="0" smtClean="0"/>
          </a:p>
          <a:p>
            <a:pPr>
              <a:buFont typeface="Wingdings" pitchFamily="2" charset="2"/>
              <a:buChar char="v"/>
            </a:pPr>
            <a:endParaRPr lang="uk-UA" sz="3600" b="1" dirty="0" smtClean="0"/>
          </a:p>
          <a:p>
            <a:pPr>
              <a:buFont typeface="Wingdings" pitchFamily="2" charset="2"/>
              <a:buChar char="v"/>
            </a:pPr>
            <a:r>
              <a:rPr lang="uk-UA" sz="3600" b="1" dirty="0" smtClean="0"/>
              <a:t>Коли </a:t>
            </a:r>
            <a:r>
              <a:rPr lang="uk-UA" sz="3600" b="1" dirty="0" smtClean="0"/>
              <a:t>вперше до тебе прийшла казка?</a:t>
            </a:r>
          </a:p>
          <a:p>
            <a:pPr>
              <a:buFont typeface="Wingdings" pitchFamily="2" charset="2"/>
              <a:buChar char="v"/>
            </a:pPr>
            <a:r>
              <a:rPr lang="uk-UA" sz="3600" b="1" dirty="0" smtClean="0"/>
              <a:t>Хто тобі її розказав чи прочитав?</a:t>
            </a:r>
          </a:p>
          <a:p>
            <a:pPr>
              <a:buFont typeface="Wingdings" pitchFamily="2" charset="2"/>
              <a:buChar char="v"/>
            </a:pPr>
            <a:r>
              <a:rPr lang="uk-UA" sz="3600" b="1" dirty="0" smtClean="0"/>
              <a:t>Чи </a:t>
            </a:r>
            <a:r>
              <a:rPr lang="uk-UA" sz="3600" b="1" dirty="0" err="1" smtClean="0"/>
              <a:t>пам</a:t>
            </a:r>
            <a:r>
              <a:rPr lang="en-US" sz="3600" b="1" dirty="0" smtClean="0"/>
              <a:t>’</a:t>
            </a:r>
            <a:r>
              <a:rPr lang="uk-UA" sz="3600" b="1" dirty="0" err="1" smtClean="0"/>
              <a:t>ятаєш</a:t>
            </a:r>
            <a:r>
              <a:rPr lang="uk-UA" sz="3600" b="1" dirty="0" smtClean="0"/>
              <a:t> її </a:t>
            </a:r>
            <a:r>
              <a:rPr lang="uk-UA" sz="3600" b="1" dirty="0" smtClean="0"/>
              <a:t>зміст?</a:t>
            </a:r>
          </a:p>
          <a:p>
            <a:pPr>
              <a:buFont typeface="Wingdings" pitchFamily="2" charset="2"/>
              <a:buChar char="v"/>
            </a:pPr>
            <a:r>
              <a:rPr lang="uk-UA" sz="3600" b="1" dirty="0" smtClean="0"/>
              <a:t>Чи навчила ця казка тебе чогось?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Установи відповідність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08720"/>
          <a:ext cx="8229600" cy="532859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14800"/>
                <a:gridCol w="4114800"/>
              </a:tblGrid>
              <a:tr h="526369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Герой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Портретна деталь</a:t>
                      </a:r>
                      <a:endParaRPr lang="ru-RU" sz="2000" dirty="0"/>
                    </a:p>
                  </a:txBody>
                  <a:tcPr/>
                </a:tc>
              </a:tr>
              <a:tr h="480222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uk-UA" sz="2000" dirty="0" smtClean="0"/>
                        <a:t>Ох (</a:t>
                      </a:r>
                      <a:r>
                        <a:rPr lang="uk-UA" sz="2000" dirty="0" err="1" smtClean="0"/>
                        <a:t>“Ох”</a:t>
                      </a:r>
                      <a:r>
                        <a:rPr lang="uk-UA" sz="2000" dirty="0" smtClean="0"/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uk-UA" sz="2000" dirty="0" smtClean="0"/>
                        <a:t>Дажбог (</a:t>
                      </a:r>
                      <a:r>
                        <a:rPr lang="uk-UA" sz="2000" dirty="0" err="1" smtClean="0"/>
                        <a:t>“Дажбог”</a:t>
                      </a:r>
                      <a:r>
                        <a:rPr lang="uk-UA" sz="2000" dirty="0" smtClean="0"/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uk-UA" sz="2000" dirty="0" smtClean="0"/>
                        <a:t>Дурень (</a:t>
                      </a:r>
                      <a:r>
                        <a:rPr lang="uk-UA" sz="2000" dirty="0" err="1" smtClean="0"/>
                        <a:t>“Летючий</a:t>
                      </a:r>
                      <a:r>
                        <a:rPr lang="uk-UA" sz="2000" dirty="0" smtClean="0"/>
                        <a:t> </a:t>
                      </a:r>
                      <a:r>
                        <a:rPr lang="uk-UA" sz="2000" dirty="0" err="1" smtClean="0"/>
                        <a:t>корабель”</a:t>
                      </a:r>
                      <a:r>
                        <a:rPr lang="uk-UA" sz="2000" dirty="0" smtClean="0"/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uk-UA" sz="2000" dirty="0" err="1" smtClean="0"/>
                        <a:t>Силун</a:t>
                      </a:r>
                      <a:r>
                        <a:rPr lang="uk-UA" sz="2000" dirty="0" smtClean="0"/>
                        <a:t> (</a:t>
                      </a:r>
                      <a:r>
                        <a:rPr lang="uk-UA" sz="2000" dirty="0" err="1" smtClean="0"/>
                        <a:t>“Як</a:t>
                      </a:r>
                      <a:r>
                        <a:rPr lang="uk-UA" sz="2000" dirty="0" smtClean="0"/>
                        <a:t> виникли </a:t>
                      </a:r>
                      <a:r>
                        <a:rPr lang="uk-UA" sz="2000" dirty="0" err="1" smtClean="0"/>
                        <a:t>Карпати”</a:t>
                      </a:r>
                      <a:r>
                        <a:rPr lang="uk-UA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А …такий став, що його й не впізнаєш: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dirty="0" smtClean="0"/>
                        <a:t>одежа на ньому так і сяє, що й не сказати.</a:t>
                      </a:r>
                    </a:p>
                    <a:p>
                      <a:r>
                        <a:rPr lang="uk-UA" sz="2000" dirty="0" smtClean="0"/>
                        <a:t>Б …обличчя його уявлялося подібним 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dirty="0" smtClean="0"/>
                        <a:t>до  сонячного кола, із русявою бородою-промінчиками.</a:t>
                      </a:r>
                    </a:p>
                    <a:p>
                      <a:r>
                        <a:rPr lang="uk-UA" sz="2000" dirty="0" smtClean="0"/>
                        <a:t>В …закипів так, що аж очі кров</a:t>
                      </a:r>
                      <a:r>
                        <a:rPr lang="en-US" sz="2000" dirty="0" smtClean="0"/>
                        <a:t>’</a:t>
                      </a:r>
                      <a:r>
                        <a:rPr lang="uk-UA" sz="2000" dirty="0" smtClean="0"/>
                        <a:t>ю налились, а з рота вогонь пішов.</a:t>
                      </a:r>
                    </a:p>
                    <a:p>
                      <a:r>
                        <a:rPr lang="uk-UA" sz="2000" dirty="0" smtClean="0"/>
                        <a:t>Г …дід, увесь, як молоко, білий, і одежа на ньому біла.</a:t>
                      </a:r>
                    </a:p>
                    <a:p>
                      <a:r>
                        <a:rPr lang="uk-UA" sz="2000" dirty="0" smtClean="0"/>
                        <a:t>Д …маленький дідок, сам зморщений, а борода зелена аж по коліна.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:\Мои рисунки\so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29000"/>
            <a:ext cx="2620987" cy="2580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FF0000"/>
                </a:solidFill>
              </a:rPr>
              <a:t>Установи відповідність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36890082"/>
              </p:ext>
            </p:extLst>
          </p:nvPr>
        </p:nvGraphicFramePr>
        <p:xfrm>
          <a:off x="457200" y="1600200"/>
          <a:ext cx="8229600" cy="43281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Поняття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Визначення </a:t>
                      </a:r>
                      <a:endParaRPr lang="ru-RU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indent="-514350">
                        <a:buAutoNum type="arabicPlain"/>
                      </a:pPr>
                      <a:r>
                        <a:rPr lang="uk-UA" sz="2000" baseline="0" dirty="0" smtClean="0"/>
                        <a:t>Міміка</a:t>
                      </a:r>
                    </a:p>
                    <a:p>
                      <a:pPr marL="514350" indent="-514350">
                        <a:buAutoNum type="arabicPlain"/>
                      </a:pPr>
                      <a:r>
                        <a:rPr lang="uk-UA" sz="2000" baseline="0" dirty="0" smtClean="0"/>
                        <a:t>Жести</a:t>
                      </a:r>
                    </a:p>
                    <a:p>
                      <a:pPr marL="514350" indent="-514350">
                        <a:buAutoNum type="arabicPlain"/>
                      </a:pPr>
                      <a:r>
                        <a:rPr lang="uk-UA" sz="2000" baseline="0" dirty="0" smtClean="0"/>
                        <a:t>Портрет</a:t>
                      </a:r>
                    </a:p>
                    <a:p>
                      <a:pPr marL="514350" indent="-514350">
                        <a:buAutoNum type="arabicPlain"/>
                      </a:pPr>
                      <a:r>
                        <a:rPr lang="uk-UA" sz="2000" baseline="0" dirty="0" smtClean="0"/>
                        <a:t>Портретна деталь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А   рухи</a:t>
                      </a:r>
                      <a:r>
                        <a:rPr lang="uk-UA" sz="2000" baseline="0" dirty="0" smtClean="0"/>
                        <a:t> тіла чи рук, які</a:t>
                      </a:r>
                    </a:p>
                    <a:p>
                      <a:r>
                        <a:rPr lang="uk-UA" sz="2000" baseline="0" dirty="0" smtClean="0"/>
                        <a:t>     супроводжують людську мову</a:t>
                      </a:r>
                    </a:p>
                    <a:p>
                      <a:r>
                        <a:rPr lang="uk-UA" sz="2000" baseline="0" dirty="0" smtClean="0"/>
                        <a:t>Б   зображення лише однієї, але </a:t>
                      </a:r>
                    </a:p>
                    <a:p>
                      <a:r>
                        <a:rPr lang="uk-UA" sz="2000" baseline="0" dirty="0" smtClean="0"/>
                        <a:t>     яскравої риси зовнішності</a:t>
                      </a:r>
                    </a:p>
                    <a:p>
                      <a:r>
                        <a:rPr lang="uk-UA" sz="2000" baseline="0" dirty="0" smtClean="0"/>
                        <a:t>В   змалювання зовнішнього </a:t>
                      </a:r>
                    </a:p>
                    <a:p>
                      <a:r>
                        <a:rPr lang="uk-UA" sz="2000" baseline="0" dirty="0" smtClean="0"/>
                        <a:t>     вигляду літературного героя</a:t>
                      </a:r>
                    </a:p>
                    <a:p>
                      <a:r>
                        <a:rPr lang="uk-UA" sz="2000" baseline="0" dirty="0" smtClean="0"/>
                        <a:t>Г   детальний опис внутрішнього </a:t>
                      </a:r>
                    </a:p>
                    <a:p>
                      <a:r>
                        <a:rPr lang="uk-UA" sz="2000" baseline="0" dirty="0" smtClean="0"/>
                        <a:t>     вигляду приміщення</a:t>
                      </a:r>
                    </a:p>
                    <a:p>
                      <a:r>
                        <a:rPr lang="uk-UA" sz="2000" baseline="0" dirty="0" smtClean="0"/>
                        <a:t>Д  рухи м</a:t>
                      </a:r>
                      <a:r>
                        <a:rPr lang="en-US" sz="2000" baseline="0" dirty="0" smtClean="0"/>
                        <a:t>’</a:t>
                      </a:r>
                      <a:r>
                        <a:rPr lang="uk-UA" sz="2000" baseline="0" dirty="0" smtClean="0"/>
                        <a:t>язів обличчя,що </a:t>
                      </a:r>
                    </a:p>
                    <a:p>
                      <a:r>
                        <a:rPr lang="uk-UA" sz="2000" baseline="0" dirty="0" smtClean="0"/>
                        <a:t>     виражають внутрішній стан </a:t>
                      </a:r>
                    </a:p>
                    <a:p>
                      <a:r>
                        <a:rPr lang="uk-UA" sz="2000" baseline="0" dirty="0" smtClean="0"/>
                        <a:t>     людини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:\Мои рисунки\so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717032"/>
            <a:ext cx="2476971" cy="2438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рисунки\knigi\2511х19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55882"/>
            <a:ext cx="2623596" cy="200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Використані джерела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69368"/>
            <a:ext cx="8229600" cy="5688632"/>
          </a:xfrm>
        </p:spPr>
        <p:txBody>
          <a:bodyPr>
            <a:normAutofit/>
          </a:bodyPr>
          <a:lstStyle/>
          <a:p>
            <a:pPr lvl="0"/>
            <a:r>
              <a:rPr lang="uk-UA" sz="1600" b="1" dirty="0" smtClean="0"/>
              <a:t>Авраменко О. М. Українська література: </a:t>
            </a:r>
            <a:r>
              <a:rPr lang="uk-UA" sz="1600" b="1" dirty="0" err="1" smtClean="0"/>
              <a:t>підруч</a:t>
            </a:r>
            <a:r>
              <a:rPr lang="uk-UA" sz="1600" b="1" dirty="0" smtClean="0"/>
              <a:t>. для 5 кл. </a:t>
            </a:r>
            <a:r>
              <a:rPr lang="uk-UA" sz="1600" b="1" dirty="0" err="1" smtClean="0"/>
              <a:t>загальноосвітн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закл</a:t>
            </a:r>
            <a:r>
              <a:rPr lang="uk-UA" sz="1600" b="1" dirty="0" smtClean="0"/>
              <a:t>. – К.: Грамота, 2013. – 288с.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Когут В. М. українська література: Конспекти уроків: 5 клас: посібник для вчителя / В. М. Когут, Н. М. Демчук. – Тернопіль: Навчальна книга – Богдан, 2014. – 280 с. – (Бібліотека вчителя).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Кривобокова</a:t>
            </a:r>
            <a:r>
              <a:rPr lang="uk-UA" sz="1600" b="1" dirty="0" smtClean="0"/>
              <a:t> А. І. Усі уроки української літератури. 5 клас / А. І. </a:t>
            </a:r>
            <a:r>
              <a:rPr lang="uk-UA" sz="1600" b="1" dirty="0" err="1" smtClean="0"/>
              <a:t>Кривобокова</a:t>
            </a:r>
            <a:r>
              <a:rPr lang="uk-UA" sz="1600" b="1" dirty="0" smtClean="0"/>
              <a:t>,                          М. Г. </a:t>
            </a:r>
            <a:r>
              <a:rPr lang="uk-UA" sz="1600" b="1" dirty="0" err="1" smtClean="0"/>
              <a:t>Шленьова</a:t>
            </a:r>
            <a:r>
              <a:rPr lang="uk-UA" sz="1600" b="1" dirty="0" smtClean="0"/>
              <a:t>. – Х.: Вид. група «Основа», 2013. – 400 с. – (Серія «Усі уроки»).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Мовчан Р. В. Українська література: </a:t>
            </a:r>
            <a:r>
              <a:rPr lang="uk-UA" sz="1600" b="1" dirty="0" err="1" smtClean="0"/>
              <a:t>підруч</a:t>
            </a:r>
            <a:r>
              <a:rPr lang="uk-UA" sz="1600" b="1" dirty="0" smtClean="0"/>
              <a:t>. для 5 кл. </a:t>
            </a:r>
            <a:r>
              <a:rPr lang="uk-UA" sz="1600" b="1" dirty="0" err="1" smtClean="0"/>
              <a:t>загальноосвітн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закл</a:t>
            </a:r>
            <a:r>
              <a:rPr lang="uk-UA" sz="1600" b="1" dirty="0" smtClean="0"/>
              <a:t>. – К.: </a:t>
            </a:r>
            <a:r>
              <a:rPr lang="uk-UA" sz="1600" b="1" dirty="0" err="1" smtClean="0"/>
              <a:t>Генеза</a:t>
            </a:r>
            <a:r>
              <a:rPr lang="uk-UA" sz="1600" b="1" dirty="0" smtClean="0"/>
              <a:t>, 20005. – 240 с.: іл..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Радзіх</a:t>
            </a:r>
            <a:r>
              <a:rPr lang="uk-UA" sz="1600" b="1" dirty="0" smtClean="0"/>
              <a:t> С. Вивчення фольклору на уроках української літератури. 5-9 класи. – Тернопіль: Підручники і посібники, 2007. – 128с.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Слюніна</a:t>
            </a:r>
            <a:r>
              <a:rPr lang="uk-UA" sz="1600" b="1" dirty="0" smtClean="0"/>
              <a:t> О. В. Українська література. 5 клас (за підручником О. М. Авраменка) / О. В </a:t>
            </a:r>
            <a:r>
              <a:rPr lang="uk-UA" sz="1600" b="1" dirty="0" err="1" smtClean="0"/>
              <a:t>Слюніна</a:t>
            </a:r>
            <a:r>
              <a:rPr lang="uk-UA" sz="1600" b="1" dirty="0" smtClean="0"/>
              <a:t>. – Х.: Вид. група «Основа», 2013. – 144с. – (Серія «Мій конспект»).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Смолянко Л. Я. Українська література. 5 клас: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посібник. – Х.: Країна мрій,2006. – 160с.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Методичний журнал «Бібліотечка «</a:t>
            </a:r>
            <a:r>
              <a:rPr lang="uk-UA" sz="1600" b="1" dirty="0" err="1" smtClean="0"/>
              <a:t>Дивослова</a:t>
            </a:r>
            <a:r>
              <a:rPr lang="uk-UA" sz="1600" b="1" dirty="0" smtClean="0"/>
              <a:t>», № 7-8, 9-10 2013р.</a:t>
            </a:r>
          </a:p>
          <a:p>
            <a:pPr lvl="0"/>
            <a:r>
              <a:rPr lang="de-DE" sz="1600" b="1" dirty="0" smtClean="0">
                <a:hlinkClick r:id="rId4"/>
              </a:rPr>
              <a:t>http://images.yandex.ua/</a:t>
            </a:r>
            <a:endParaRPr lang="uk-UA" sz="1600" b="1" dirty="0" smtClean="0"/>
          </a:p>
          <a:p>
            <a:pPr lvl="0"/>
            <a:r>
              <a:rPr lang="en-US" sz="1600" b="1" u="sng" dirty="0" smtClean="0">
                <a:hlinkClick r:id="rId5"/>
              </a:rPr>
              <a:t>http</a:t>
            </a:r>
            <a:r>
              <a:rPr lang="ru-RU" sz="1600" b="1" u="sng" dirty="0" smtClean="0">
                <a:hlinkClick r:id="rId5"/>
              </a:rPr>
              <a:t>://</a:t>
            </a:r>
            <a:r>
              <a:rPr lang="en-US" sz="1600" b="1" u="sng" dirty="0" smtClean="0">
                <a:hlinkClick r:id="rId5"/>
              </a:rPr>
              <a:t>www</a:t>
            </a:r>
            <a:r>
              <a:rPr lang="ru-RU" sz="1600" b="1" u="sng" dirty="0" smtClean="0">
                <a:hlinkClick r:id="rId5"/>
              </a:rPr>
              <a:t>.</a:t>
            </a:r>
            <a:r>
              <a:rPr lang="en-US" sz="1600" b="1" u="sng" dirty="0" err="1" smtClean="0">
                <a:hlinkClick r:id="rId5"/>
              </a:rPr>
              <a:t>grafamania</a:t>
            </a:r>
            <a:r>
              <a:rPr lang="ru-RU" sz="1600" b="1" u="sng" dirty="0" smtClean="0">
                <a:hlinkClick r:id="rId5"/>
              </a:rPr>
              <a:t>.</a:t>
            </a:r>
            <a:r>
              <a:rPr lang="en-US" sz="1600" b="1" u="sng" dirty="0" smtClean="0">
                <a:hlinkClick r:id="rId5"/>
              </a:rPr>
              <a:t>net</a:t>
            </a:r>
            <a:endParaRPr lang="uk-UA" sz="1600" b="1" u="sng" dirty="0" smtClean="0"/>
          </a:p>
          <a:p>
            <a:r>
              <a:rPr lang="en-US" sz="1600" b="1" u="sng" dirty="0" smtClean="0">
                <a:hlinkClick r:id="rId6"/>
              </a:rPr>
              <a:t>http</a:t>
            </a:r>
            <a:r>
              <a:rPr lang="ru-RU" sz="1600" b="1" u="sng" dirty="0" smtClean="0">
                <a:hlinkClick r:id="rId6"/>
              </a:rPr>
              <a:t>://</a:t>
            </a:r>
            <a:r>
              <a:rPr lang="en-US" sz="1600" b="1" u="sng" dirty="0" err="1" smtClean="0">
                <a:hlinkClick r:id="rId6"/>
              </a:rPr>
              <a:t>allday</a:t>
            </a:r>
            <a:r>
              <a:rPr lang="ru-RU" sz="1600" b="1" u="sng" dirty="0" smtClean="0">
                <a:hlinkClick r:id="rId6"/>
              </a:rPr>
              <a:t>.</a:t>
            </a:r>
            <a:r>
              <a:rPr lang="en-US" sz="1600" b="1" u="sng" dirty="0" err="1" smtClean="0">
                <a:hlinkClick r:id="rId6"/>
              </a:rPr>
              <a:t>ru</a:t>
            </a:r>
            <a:r>
              <a:rPr lang="ru-RU" sz="1600" b="1" dirty="0" smtClean="0"/>
              <a:t> </a:t>
            </a:r>
          </a:p>
          <a:p>
            <a:pPr lvl="0"/>
            <a:endParaRPr lang="ru-RU" sz="1600" b="1" dirty="0" smtClean="0"/>
          </a:p>
          <a:p>
            <a:pPr>
              <a:buNone/>
            </a:pP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рисунки\lisa.gif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860032" y="0"/>
            <a:ext cx="2790825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4618856" cy="562074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FF0000"/>
                </a:solidFill>
              </a:rPr>
              <a:t>Вибери казку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User\Desktop\картинки\70026819_1296490241_09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2967857"/>
            <a:ext cx="4860032" cy="3699643"/>
          </a:xfrm>
          <a:prstGeom prst="rect">
            <a:avLst/>
          </a:prstGeom>
          <a:noFill/>
        </p:spPr>
      </p:pic>
      <p:pic>
        <p:nvPicPr>
          <p:cNvPr id="9221" name="Picture 5" descr="C:\Users\User\Desktop\картинки\12125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10799" y="3140968"/>
            <a:ext cx="2433201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336704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Казка</a:t>
            </a:r>
            <a:r>
              <a:rPr lang="uk-UA" dirty="0" smtClean="0"/>
              <a:t> – усне народне оповідання про вигадані </a:t>
            </a:r>
          </a:p>
          <a:p>
            <a:pPr>
              <a:buNone/>
            </a:pPr>
            <a:r>
              <a:rPr lang="uk-UA" dirty="0" smtClean="0"/>
              <a:t>події, що сприймаються як реальні.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844824"/>
          <a:ext cx="6096000" cy="416575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032000"/>
                <a:gridCol w="2032000"/>
                <a:gridCol w="2032000"/>
              </a:tblGrid>
              <a:tr h="558953">
                <a:tc gridSpan="3"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Казки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6486"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Про звірів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Побутові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Фантастичні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001">
                <a:tc>
                  <a:txBody>
                    <a:bodyPr/>
                    <a:lstStyle/>
                    <a:p>
                      <a:r>
                        <a:rPr lang="uk-UA" dirty="0" smtClean="0"/>
                        <a:t>Дійові особи ,звірі,</a:t>
                      </a:r>
                    </a:p>
                    <a:p>
                      <a:r>
                        <a:rPr lang="uk-UA" dirty="0" smtClean="0"/>
                        <a:t>птахи, риби -  </a:t>
                      </a:r>
                      <a:r>
                        <a:rPr lang="uk-UA" dirty="0" err="1" smtClean="0"/>
                        <a:t>роз-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мовляють, мріють,</a:t>
                      </a:r>
                    </a:p>
                    <a:p>
                      <a:r>
                        <a:rPr lang="uk-UA" dirty="0" smtClean="0"/>
                        <a:t>поводять себе, як люди</a:t>
                      </a:r>
                    </a:p>
                    <a:p>
                      <a:r>
                        <a:rPr lang="uk-UA" dirty="0" smtClean="0"/>
                        <a:t>(</a:t>
                      </a:r>
                      <a:r>
                        <a:rPr lang="uk-UA" dirty="0" err="1" smtClean="0"/>
                        <a:t>“Котик</a:t>
                      </a:r>
                      <a:r>
                        <a:rPr lang="uk-UA" dirty="0" smtClean="0"/>
                        <a:t> і </a:t>
                      </a:r>
                      <a:r>
                        <a:rPr lang="uk-UA" dirty="0" err="1" smtClean="0"/>
                        <a:t>Півник”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Дійові особи – </a:t>
                      </a:r>
                      <a:r>
                        <a:rPr lang="uk-UA" dirty="0" err="1" smtClean="0"/>
                        <a:t>бід-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ний селянин, </a:t>
                      </a:r>
                      <a:r>
                        <a:rPr lang="uk-UA" dirty="0" err="1" smtClean="0"/>
                        <a:t>кміт-</a:t>
                      </a:r>
                      <a:endParaRPr lang="uk-UA" dirty="0" smtClean="0"/>
                    </a:p>
                    <a:p>
                      <a:r>
                        <a:rPr lang="uk-UA" dirty="0" err="1" smtClean="0"/>
                        <a:t>ливий</a:t>
                      </a:r>
                      <a:r>
                        <a:rPr lang="uk-UA" dirty="0" smtClean="0"/>
                        <a:t> солдат, пан,</a:t>
                      </a:r>
                    </a:p>
                    <a:p>
                      <a:r>
                        <a:rPr lang="uk-UA" dirty="0" smtClean="0"/>
                        <a:t>вередлива жінка – </a:t>
                      </a:r>
                    </a:p>
                    <a:p>
                      <a:r>
                        <a:rPr lang="uk-UA" dirty="0" err="1" smtClean="0"/>
                        <a:t>показанв</a:t>
                      </a:r>
                      <a:r>
                        <a:rPr lang="uk-UA" dirty="0" smtClean="0"/>
                        <a:t> в </a:t>
                      </a:r>
                      <a:r>
                        <a:rPr lang="uk-UA" dirty="0" err="1" smtClean="0"/>
                        <a:t>пов-</a:t>
                      </a:r>
                      <a:endParaRPr lang="uk-UA" dirty="0" smtClean="0"/>
                    </a:p>
                    <a:p>
                      <a:r>
                        <a:rPr lang="uk-UA" dirty="0" err="1" smtClean="0"/>
                        <a:t>сякденному</a:t>
                      </a:r>
                      <a:r>
                        <a:rPr lang="uk-UA" baseline="0" dirty="0" smtClean="0"/>
                        <a:t> житті</a:t>
                      </a:r>
                    </a:p>
                    <a:p>
                      <a:r>
                        <a:rPr lang="uk-UA" baseline="0" dirty="0" smtClean="0"/>
                        <a:t>(</a:t>
                      </a:r>
                      <a:r>
                        <a:rPr lang="uk-UA" baseline="0" dirty="0" err="1" smtClean="0"/>
                        <a:t>“Мудра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baseline="0" dirty="0" err="1" smtClean="0"/>
                        <a:t>дівчина”</a:t>
                      </a:r>
                      <a:r>
                        <a:rPr lang="uk-UA" baseline="0" dirty="0" smtClean="0"/>
                        <a:t>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Дійові особи </a:t>
                      </a:r>
                      <a:r>
                        <a:rPr lang="uk-UA" dirty="0" err="1" smtClean="0"/>
                        <a:t>наді-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лені  чудодійною силою, зображені</a:t>
                      </a:r>
                    </a:p>
                    <a:p>
                      <a:r>
                        <a:rPr lang="uk-UA" dirty="0" smtClean="0"/>
                        <a:t>незвичайні події,</a:t>
                      </a:r>
                    </a:p>
                    <a:p>
                      <a:r>
                        <a:rPr lang="uk-UA" dirty="0" smtClean="0"/>
                        <a:t>що неможливі в </a:t>
                      </a:r>
                    </a:p>
                    <a:p>
                      <a:r>
                        <a:rPr lang="uk-UA" dirty="0" smtClean="0"/>
                        <a:t>повсякденному </a:t>
                      </a:r>
                    </a:p>
                    <a:p>
                      <a:r>
                        <a:rPr lang="uk-UA" dirty="0" smtClean="0"/>
                        <a:t>житті</a:t>
                      </a:r>
                    </a:p>
                    <a:p>
                      <a:r>
                        <a:rPr lang="uk-UA" dirty="0" smtClean="0"/>
                        <a:t>(</a:t>
                      </a:r>
                      <a:r>
                        <a:rPr lang="uk-UA" dirty="0" err="1" smtClean="0"/>
                        <a:t>“Летючий</a:t>
                      </a:r>
                      <a:r>
                        <a:rPr lang="uk-UA" dirty="0" smtClean="0"/>
                        <a:t> </a:t>
                      </a:r>
                      <a:r>
                        <a:rPr lang="uk-UA" dirty="0" err="1" smtClean="0"/>
                        <a:t>корабель”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3" descr="D:\Мои рисунки\1261857781_1252290250_kazkovi-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56176" y="1196752"/>
            <a:ext cx="2987824" cy="4225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рисунки\кліпарти\дітки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26968" y="3501008"/>
            <a:ext cx="3356992" cy="33569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Ознаки казки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dirty="0" smtClean="0"/>
              <a:t>Вигадка </a:t>
            </a:r>
            <a:r>
              <a:rPr lang="uk-UA" dirty="0" err="1" smtClean="0"/>
              <a:t>пов</a:t>
            </a:r>
            <a:r>
              <a:rPr lang="en-US" dirty="0" smtClean="0"/>
              <a:t>’</a:t>
            </a:r>
            <a:r>
              <a:rPr lang="uk-UA" dirty="0" err="1" smtClean="0"/>
              <a:t>язується</a:t>
            </a:r>
            <a:r>
              <a:rPr lang="uk-UA" dirty="0" smtClean="0"/>
              <a:t> із життям.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Дійовими особами є люди, тварини, рослини, явища природи.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Трапляються чудодійні предмети(скатерка-самобранка,шапка-невидимка).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Властиві трикратні повтори.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Повчальний характер.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131024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Дійові особи казок: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Люди</a:t>
            </a:r>
          </a:p>
          <a:p>
            <a:pPr algn="ctr">
              <a:buNone/>
            </a:pPr>
            <a:r>
              <a:rPr lang="uk-UA" dirty="0" smtClean="0"/>
              <a:t>Тварини</a:t>
            </a:r>
          </a:p>
          <a:p>
            <a:pPr algn="ctr">
              <a:buNone/>
            </a:pPr>
            <a:r>
              <a:rPr lang="uk-UA" dirty="0" smtClean="0"/>
              <a:t>Рослини</a:t>
            </a:r>
          </a:p>
          <a:p>
            <a:pPr algn="ctr">
              <a:buNone/>
            </a:pPr>
            <a:r>
              <a:rPr lang="uk-UA" dirty="0" smtClean="0"/>
              <a:t>Явища природи</a:t>
            </a:r>
            <a:endParaRPr lang="ru-RU" dirty="0"/>
          </a:p>
        </p:txBody>
      </p:sp>
      <p:pic>
        <p:nvPicPr>
          <p:cNvPr id="4099" name="Picture 3" descr="C:\Users\User\Desktop\картинки\73522031_post29019412814159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32656"/>
            <a:ext cx="2133600" cy="2133600"/>
          </a:xfrm>
          <a:prstGeom prst="rect">
            <a:avLst/>
          </a:prstGeom>
          <a:noFill/>
        </p:spPr>
      </p:pic>
      <p:pic>
        <p:nvPicPr>
          <p:cNvPr id="4100" name="Picture 4" descr="C:\Users\User\Desktop\картинки\73549486_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88224" y="2996952"/>
            <a:ext cx="2555776" cy="2698405"/>
          </a:xfrm>
          <a:prstGeom prst="rect">
            <a:avLst/>
          </a:prstGeom>
          <a:noFill/>
        </p:spPr>
      </p:pic>
      <p:pic>
        <p:nvPicPr>
          <p:cNvPr id="4101" name="Picture 5" descr="C:\Users\User\Desktop\картинки\acd76c604d2e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51520" y="764704"/>
            <a:ext cx="2892811" cy="2996952"/>
          </a:xfrm>
          <a:prstGeom prst="rect">
            <a:avLst/>
          </a:prstGeom>
          <a:noFill/>
        </p:spPr>
      </p:pic>
      <p:pic>
        <p:nvPicPr>
          <p:cNvPr id="4102" name="Picture 6" descr="C:\Users\User\Desktop\картинки\70026772_1296490092_02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0" y="4334305"/>
            <a:ext cx="4301918" cy="2523695"/>
          </a:xfrm>
          <a:prstGeom prst="rect">
            <a:avLst/>
          </a:prstGeom>
          <a:noFill/>
        </p:spPr>
      </p:pic>
      <p:pic>
        <p:nvPicPr>
          <p:cNvPr id="4103" name="Picture 7" descr="D:\Мои рисунки\картинки\7ec2893f0eb3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4427984" y="4437113"/>
            <a:ext cx="2014178" cy="2420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Побудова казки: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Зачин</a:t>
            </a:r>
          </a:p>
          <a:p>
            <a:pPr algn="ctr"/>
            <a:r>
              <a:rPr lang="uk-UA" sz="4000" dirty="0" smtClean="0"/>
              <a:t>Основна частина</a:t>
            </a:r>
          </a:p>
          <a:p>
            <a:pPr algn="ctr"/>
            <a:r>
              <a:rPr lang="uk-UA" sz="4000" dirty="0" smtClean="0"/>
              <a:t>Кінцівка </a:t>
            </a:r>
            <a:endParaRPr lang="ru-RU" sz="4000" dirty="0"/>
          </a:p>
        </p:txBody>
      </p:sp>
      <p:pic>
        <p:nvPicPr>
          <p:cNvPr id="5122" name="Picture 2" descr="D:\Мои рисунки\knigi\1963х1300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7704" y="3372469"/>
            <a:ext cx="5263207" cy="3485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1716</Words>
  <Application>Microsoft Office PowerPoint</Application>
  <PresentationFormat>Экран (4:3)</PresentationFormat>
  <Paragraphs>364</Paragraphs>
  <Slides>42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 Вивчення теорії  літератури  у 5 класі      Діхтяренко Людмила Миколаївна,        учитель Лозуватської загальноосвітньої          школи І-ІІІступені  Шполянської районної  ради   Черкаської області </vt:lpstr>
      <vt:lpstr>Слайд 2</vt:lpstr>
      <vt:lpstr>Народні казки</vt:lpstr>
      <vt:lpstr>          Пригадай!</vt:lpstr>
      <vt:lpstr>Вибери казку</vt:lpstr>
      <vt:lpstr>Слайд 6</vt:lpstr>
      <vt:lpstr>Ознаки казки</vt:lpstr>
      <vt:lpstr>Дійові особи казок:</vt:lpstr>
      <vt:lpstr>Побудова казки:</vt:lpstr>
      <vt:lpstr>Казка засуджує</vt:lpstr>
      <vt:lpstr>Казка навчає</vt:lpstr>
      <vt:lpstr>Слайд 12</vt:lpstr>
      <vt:lpstr>Слайд 13</vt:lpstr>
      <vt:lpstr>Засоби читання</vt:lpstr>
      <vt:lpstr>Слайд 15</vt:lpstr>
      <vt:lpstr>Слайд 16</vt:lpstr>
      <vt:lpstr>Порівняй!</vt:lpstr>
      <vt:lpstr>Визначні майстри казок</vt:lpstr>
      <vt:lpstr>Слайд 19</vt:lpstr>
      <vt:lpstr>Порівняйте!</vt:lpstr>
      <vt:lpstr>Запам’ятай!</vt:lpstr>
      <vt:lpstr>Поміркуй!</vt:lpstr>
      <vt:lpstr>Портрет </vt:lpstr>
      <vt:lpstr>Слайд 24</vt:lpstr>
      <vt:lpstr>Слайд 25</vt:lpstr>
      <vt:lpstr>Слайд 26</vt:lpstr>
      <vt:lpstr>Прозова  й віршована мова</vt:lpstr>
      <vt:lpstr>Порівняй!</vt:lpstr>
      <vt:lpstr>Слайд 29</vt:lpstr>
      <vt:lpstr>Добери риму</vt:lpstr>
      <vt:lpstr>Слайд 31</vt:lpstr>
      <vt:lpstr>Повість </vt:lpstr>
      <vt:lpstr>Ознаки повісті</vt:lpstr>
      <vt:lpstr>Слайд 34</vt:lpstr>
      <vt:lpstr>Запам’ятай!</vt:lpstr>
      <vt:lpstr>Ознаки оповідання</vt:lpstr>
      <vt:lpstr>Слайд 37</vt:lpstr>
      <vt:lpstr>Слайд 38</vt:lpstr>
      <vt:lpstr>   Пригадай!</vt:lpstr>
      <vt:lpstr>Установи відповідність</vt:lpstr>
      <vt:lpstr>Установи відповідність</vt:lpstr>
      <vt:lpstr>Використані джерела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теорії літератури у 5 класі</dc:title>
  <dc:creator>User</dc:creator>
  <cp:lastModifiedBy>User</cp:lastModifiedBy>
  <cp:revision>74</cp:revision>
  <dcterms:created xsi:type="dcterms:W3CDTF">2014-01-30T20:23:53Z</dcterms:created>
  <dcterms:modified xsi:type="dcterms:W3CDTF">2014-02-23T15:48:39Z</dcterms:modified>
</cp:coreProperties>
</file>