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</p:transition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412776"/>
            <a:ext cx="734481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4000" b="1" cap="none" spc="0" dirty="0" smtClean="0">
                <a:ln w="50800"/>
                <a:solidFill>
                  <a:srgbClr val="FFFF00"/>
                </a:solidFill>
                <a:effectLst/>
              </a:rPr>
              <a:t>Загальні відомості </a:t>
            </a:r>
          </a:p>
          <a:p>
            <a:pPr algn="ctr"/>
            <a:r>
              <a:rPr lang="uk-UA" sz="4000" b="1" cap="none" spc="0" dirty="0" smtClean="0">
                <a:ln w="50800"/>
                <a:solidFill>
                  <a:srgbClr val="FFFF00"/>
                </a:solidFill>
                <a:effectLst/>
              </a:rPr>
              <a:t>про життя </a:t>
            </a:r>
            <a:r>
              <a:rPr lang="uk-UA" sz="4000" b="1" dirty="0" smtClean="0">
                <a:ln w="50800"/>
                <a:solidFill>
                  <a:srgbClr val="FFFF00"/>
                </a:solidFill>
              </a:rPr>
              <a:t>і творчість </a:t>
            </a:r>
          </a:p>
          <a:p>
            <a:pPr algn="ctr"/>
            <a:r>
              <a:rPr lang="uk-UA" sz="4000" b="1" dirty="0" smtClean="0">
                <a:ln w="50800"/>
                <a:solidFill>
                  <a:srgbClr val="FFFF00"/>
                </a:solidFill>
              </a:rPr>
              <a:t>Володимира </a:t>
            </a:r>
            <a:r>
              <a:rPr lang="uk-UA" sz="4000" b="1" dirty="0" err="1" smtClean="0">
                <a:ln w="50800"/>
                <a:solidFill>
                  <a:srgbClr val="FFFF00"/>
                </a:solidFill>
              </a:rPr>
              <a:t>Єшкілєва</a:t>
            </a:r>
            <a:endParaRPr lang="ru-RU" sz="4000" b="1" cap="none" spc="0" dirty="0">
              <a:ln w="50800"/>
              <a:solidFill>
                <a:srgbClr val="FFFF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414908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Орленко Оксана </a:t>
            </a:r>
            <a:r>
              <a:rPr lang="ru-RU" dirty="0" err="1"/>
              <a:t>Григорівна</a:t>
            </a:r>
            <a:endParaRPr lang="ru-RU" dirty="0"/>
          </a:p>
          <a:p>
            <a:r>
              <a:rPr lang="ru-RU" dirty="0"/>
              <a:t>учитель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і </a:t>
            </a:r>
            <a:r>
              <a:rPr lang="ru-RU" dirty="0" err="1"/>
              <a:t>літератури</a:t>
            </a:r>
            <a:endParaRPr lang="ru-RU" dirty="0"/>
          </a:p>
          <a:p>
            <a:r>
              <a:rPr lang="ru-RU" dirty="0" err="1"/>
              <a:t>Жовнинського</a:t>
            </a:r>
            <a:r>
              <a:rPr lang="ru-RU" dirty="0"/>
              <a:t> </a:t>
            </a:r>
            <a:r>
              <a:rPr lang="ru-RU" dirty="0" err="1"/>
              <a:t>навчально-виховного</a:t>
            </a:r>
            <a:r>
              <a:rPr lang="ru-RU" dirty="0"/>
              <a:t>                                             комплексу</a:t>
            </a:r>
          </a:p>
          <a:p>
            <a:r>
              <a:rPr lang="ru-RU" dirty="0"/>
              <a:t> «</a:t>
            </a:r>
            <a:r>
              <a:rPr lang="ru-RU" dirty="0" err="1"/>
              <a:t>Дошкільний</a:t>
            </a:r>
            <a:r>
              <a:rPr lang="ru-RU" dirty="0"/>
              <a:t> </a:t>
            </a:r>
            <a:r>
              <a:rPr lang="ru-RU" dirty="0" err="1"/>
              <a:t>навчальний</a:t>
            </a:r>
            <a:r>
              <a:rPr lang="ru-RU" dirty="0"/>
              <a:t> заклад – </a:t>
            </a:r>
            <a:r>
              <a:rPr lang="ru-RU" dirty="0" err="1"/>
              <a:t>загальноосвітня</a:t>
            </a:r>
            <a:r>
              <a:rPr lang="ru-RU" dirty="0"/>
              <a:t> школа</a:t>
            </a:r>
          </a:p>
          <a:p>
            <a:r>
              <a:rPr lang="ru-RU" dirty="0"/>
              <a:t> І-ІІІ </a:t>
            </a:r>
            <a:r>
              <a:rPr lang="ru-RU" dirty="0" err="1"/>
              <a:t>ступенів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3577997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Книги 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прози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Візантійська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фотографія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»,  один з 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авторів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проект-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касети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Тетрархія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твори 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вміщені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під 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назвою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«Парадокс 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Хомського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Оповідання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поезії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») та 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спільної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Андрієм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Пустогаровим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збірки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поезій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«Диптих», 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літературознавчого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есе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Воццекургія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Бет</a:t>
            </a:r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25180"/>
            <a:ext cx="3240360" cy="442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1334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60648"/>
            <a:ext cx="47914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Бібліографія</a:t>
            </a:r>
            <a:endParaRPr lang="ru-RU" sz="2400" b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1995 «Адепт»: роман. </a:t>
            </a:r>
            <a:endParaRPr lang="ru-RU" sz="24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2002 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«Пафос»: роман. </a:t>
            </a:r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2004 «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Імператор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повені</a:t>
            </a:r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4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2011 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Перевидання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Івано-Франківськ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Типовіт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4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2007 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Втеча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майстра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Пінзеля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»: роман. </a:t>
            </a:r>
            <a:endParaRPr lang="ru-RU" sz="24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2009 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«Богиня і Консультант»: роман. </a:t>
            </a:r>
          </a:p>
          <a:p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2011 «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Алькор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»: роман. </a:t>
            </a:r>
            <a:endParaRPr lang="ru-RU" sz="24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2011 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Тінь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попередника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»: роман. </a:t>
            </a:r>
            <a:endParaRPr lang="ru-RU" sz="24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2012 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кути 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трикутника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»: роман </a:t>
            </a:r>
            <a:endParaRPr lang="ru-RU" sz="24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" Питомник богов": </a:t>
            </a:r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роман</a:t>
            </a:r>
            <a:endParaRPr lang="ru-RU" sz="24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32" y="260648"/>
            <a:ext cx="1905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768" y="1412776"/>
            <a:ext cx="2154776" cy="282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66561"/>
            <a:ext cx="2138667" cy="318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4843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0623" y="1835532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https://</a:t>
            </a:r>
            <a:r>
              <a:rPr lang="en-US" dirty="0" smtClean="0"/>
              <a:t>www.google.com.ua/search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0623" y="2564904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http://uk.wikipedia.org/wiki/</a:t>
            </a:r>
            <a:r>
              <a:rPr lang="ru-RU" dirty="0" err="1"/>
              <a:t>Єшкілєв_Володимир_Львович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0623" y="3284984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http://</a:t>
            </a:r>
            <a:r>
              <a:rPr lang="en-US" dirty="0" smtClean="0"/>
              <a:t>images.yandex.ua/yandsearch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95489" y="332656"/>
            <a:ext cx="61431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Список використаних джерел:</a:t>
            </a:r>
          </a:p>
          <a:p>
            <a:pPr algn="ctr"/>
            <a:r>
              <a:rPr lang="uk-UA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Інтернет-ресурси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1052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9" y="404664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err="1">
                <a:solidFill>
                  <a:srgbClr val="92D050"/>
                </a:solidFill>
              </a:rPr>
              <a:t>Єшкілєв</a:t>
            </a:r>
            <a:r>
              <a:rPr lang="ru-RU" sz="4800" dirty="0">
                <a:solidFill>
                  <a:srgbClr val="92D050"/>
                </a:solidFill>
              </a:rPr>
              <a:t> </a:t>
            </a:r>
            <a:r>
              <a:rPr lang="ru-RU" sz="4800" dirty="0" err="1">
                <a:solidFill>
                  <a:srgbClr val="92D050"/>
                </a:solidFill>
              </a:rPr>
              <a:t>Володимир</a:t>
            </a:r>
            <a:r>
              <a:rPr lang="ru-RU" sz="4800" dirty="0">
                <a:solidFill>
                  <a:srgbClr val="92D050"/>
                </a:solidFill>
              </a:rPr>
              <a:t> Львович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5969356" cy="434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1475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92D050"/>
                </a:solidFill>
              </a:rPr>
              <a:t>Володи́мир Льво́вич Є́шкілєв </a:t>
            </a:r>
            <a:r>
              <a:rPr lang="vi-VN" sz="2800" b="1" dirty="0" smtClean="0">
                <a:solidFill>
                  <a:srgbClr val="92D050"/>
                </a:solidFill>
              </a:rPr>
              <a:t> </a:t>
            </a:r>
            <a:r>
              <a:rPr lang="vi-VN" sz="2800" b="1" dirty="0">
                <a:solidFill>
                  <a:srgbClr val="92D050"/>
                </a:solidFill>
              </a:rPr>
              <a:t>— український прозаїк, поет, есеїст</a:t>
            </a:r>
            <a:endParaRPr lang="ru-RU" sz="2800" b="1" dirty="0">
              <a:solidFill>
                <a:srgbClr val="92D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58771"/>
            <a:ext cx="3846282" cy="50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4213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rgbClr val="92D050"/>
                </a:solidFill>
              </a:rPr>
              <a:t>Народився</a:t>
            </a:r>
            <a:r>
              <a:rPr lang="ru-RU" sz="4000" b="1" dirty="0">
                <a:solidFill>
                  <a:srgbClr val="92D050"/>
                </a:solidFill>
              </a:rPr>
              <a:t> 23 </a:t>
            </a:r>
            <a:r>
              <a:rPr lang="ru-RU" sz="4000" b="1" dirty="0" err="1">
                <a:solidFill>
                  <a:srgbClr val="92D050"/>
                </a:solidFill>
              </a:rPr>
              <a:t>травня</a:t>
            </a:r>
            <a:r>
              <a:rPr lang="ru-RU" sz="4000" b="1" dirty="0">
                <a:solidFill>
                  <a:srgbClr val="92D050"/>
                </a:solidFill>
              </a:rPr>
              <a:t> 1965 р. у </a:t>
            </a:r>
            <a:r>
              <a:rPr lang="ru-RU" sz="4000" b="1" dirty="0" err="1">
                <a:solidFill>
                  <a:srgbClr val="92D050"/>
                </a:solidFill>
              </a:rPr>
              <a:t>Івано-Франківську</a:t>
            </a:r>
            <a:endParaRPr lang="ru-RU" sz="4000" b="1" dirty="0">
              <a:solidFill>
                <a:srgbClr val="92D05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00111"/>
            <a:ext cx="6424344" cy="456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8284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856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92D050"/>
                </a:solidFill>
              </a:rPr>
              <a:t>Закінчив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історичний</a:t>
            </a:r>
            <a:r>
              <a:rPr lang="ru-RU" sz="2800" dirty="0">
                <a:solidFill>
                  <a:srgbClr val="92D050"/>
                </a:solidFill>
              </a:rPr>
              <a:t> факультет </a:t>
            </a:r>
            <a:r>
              <a:rPr lang="ru-RU" sz="2800" dirty="0" err="1">
                <a:solidFill>
                  <a:srgbClr val="92D050"/>
                </a:solidFill>
              </a:rPr>
              <a:t>Івано-Франківського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педагогічного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інституту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endParaRPr lang="ru-RU" sz="2800" dirty="0" smtClean="0">
              <a:solidFill>
                <a:srgbClr val="92D050"/>
              </a:solidFill>
            </a:endParaRPr>
          </a:p>
          <a:p>
            <a:pPr algn="ctr"/>
            <a:r>
              <a:rPr lang="ru-RU" sz="2800" dirty="0" err="1" smtClean="0">
                <a:solidFill>
                  <a:srgbClr val="92D050"/>
                </a:solidFill>
              </a:rPr>
              <a:t>ім</a:t>
            </a:r>
            <a:r>
              <a:rPr lang="ru-RU" sz="2800" dirty="0">
                <a:solidFill>
                  <a:srgbClr val="92D050"/>
                </a:solidFill>
              </a:rPr>
              <a:t>. В. </a:t>
            </a:r>
            <a:r>
              <a:rPr lang="ru-RU" sz="2800" dirty="0" err="1">
                <a:solidFill>
                  <a:srgbClr val="92D050"/>
                </a:solidFill>
              </a:rPr>
              <a:t>Стефаника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604867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1592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92D050"/>
                </a:solidFill>
              </a:rPr>
              <a:t>У 1988—1998 </a:t>
            </a:r>
            <a:r>
              <a:rPr lang="ru-RU" sz="2400" dirty="0" err="1">
                <a:solidFill>
                  <a:srgbClr val="92D050"/>
                </a:solidFill>
              </a:rPr>
              <a:t>рр</a:t>
            </a:r>
            <a:r>
              <a:rPr lang="ru-RU" sz="2400" dirty="0">
                <a:solidFill>
                  <a:srgbClr val="92D050"/>
                </a:solidFill>
              </a:rPr>
              <a:t>. </a:t>
            </a:r>
            <a:r>
              <a:rPr lang="ru-RU" sz="2400" dirty="0" err="1">
                <a:solidFill>
                  <a:srgbClr val="92D050"/>
                </a:solidFill>
              </a:rPr>
              <a:t>працював</a:t>
            </a:r>
            <a:r>
              <a:rPr lang="ru-RU" sz="2400" dirty="0">
                <a:solidFill>
                  <a:srgbClr val="92D050"/>
                </a:solidFill>
              </a:rPr>
              <a:t> учителем </a:t>
            </a:r>
            <a:r>
              <a:rPr lang="ru-RU" sz="2400" dirty="0" err="1">
                <a:solidFill>
                  <a:srgbClr val="92D050"/>
                </a:solidFill>
              </a:rPr>
              <a:t>історії</a:t>
            </a:r>
            <a:r>
              <a:rPr lang="ru-RU" sz="2400" dirty="0">
                <a:solidFill>
                  <a:srgbClr val="92D050"/>
                </a:solidFill>
              </a:rPr>
              <a:t> і </a:t>
            </a:r>
            <a:r>
              <a:rPr lang="ru-RU" sz="2400" dirty="0" err="1">
                <a:solidFill>
                  <a:srgbClr val="92D050"/>
                </a:solidFill>
              </a:rPr>
              <a:t>правознавства</a:t>
            </a:r>
            <a:r>
              <a:rPr lang="ru-RU" sz="2400" dirty="0">
                <a:solidFill>
                  <a:srgbClr val="92D050"/>
                </a:solidFill>
              </a:rPr>
              <a:t> та </a:t>
            </a:r>
            <a:r>
              <a:rPr lang="ru-RU" sz="2400" dirty="0" err="1">
                <a:solidFill>
                  <a:srgbClr val="92D050"/>
                </a:solidFill>
              </a:rPr>
              <a:t>викладачем</a:t>
            </a:r>
            <a:r>
              <a:rPr lang="ru-RU" sz="2400" dirty="0">
                <a:solidFill>
                  <a:srgbClr val="92D050"/>
                </a:solidFill>
              </a:rPr>
              <a:t> (з 2001 р. — старшим </a:t>
            </a:r>
            <a:r>
              <a:rPr lang="ru-RU" sz="2400" dirty="0" err="1">
                <a:solidFill>
                  <a:srgbClr val="92D050"/>
                </a:solidFill>
              </a:rPr>
              <a:t>викладачем</a:t>
            </a:r>
            <a:r>
              <a:rPr lang="ru-RU" sz="2400" dirty="0">
                <a:solidFill>
                  <a:srgbClr val="92D050"/>
                </a:solidFill>
              </a:rPr>
              <a:t>, з 2004 — на </a:t>
            </a:r>
            <a:r>
              <a:rPr lang="ru-RU" sz="2400" dirty="0" err="1">
                <a:solidFill>
                  <a:srgbClr val="92D050"/>
                </a:solidFill>
              </a:rPr>
              <a:t>посаді</a:t>
            </a:r>
            <a:r>
              <a:rPr lang="ru-RU" sz="2400" dirty="0">
                <a:solidFill>
                  <a:srgbClr val="92D050"/>
                </a:solidFill>
              </a:rPr>
              <a:t> доцента) </a:t>
            </a:r>
            <a:r>
              <a:rPr lang="ru-RU" sz="2400" dirty="0" err="1">
                <a:solidFill>
                  <a:srgbClr val="92D050"/>
                </a:solidFill>
              </a:rPr>
              <a:t>Західно-українського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економіко-правничого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університету</a:t>
            </a:r>
            <a:r>
              <a:rPr lang="ru-RU" sz="2400" dirty="0">
                <a:solidFill>
                  <a:srgbClr val="92D050"/>
                </a:solidFill>
              </a:rPr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25" y="1916831"/>
            <a:ext cx="6768752" cy="437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87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8460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92D050"/>
                </a:solidFill>
              </a:rPr>
              <a:t>В 1998—2012 роках </a:t>
            </a:r>
            <a:r>
              <a:rPr lang="ru-RU" sz="2800" dirty="0" err="1">
                <a:solidFill>
                  <a:srgbClr val="92D050"/>
                </a:solidFill>
              </a:rPr>
              <a:t>здійснив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поїздки</a:t>
            </a:r>
            <a:r>
              <a:rPr lang="ru-RU" sz="2800" dirty="0">
                <a:solidFill>
                  <a:srgbClr val="92D050"/>
                </a:solidFill>
              </a:rPr>
              <a:t> до </a:t>
            </a:r>
            <a:r>
              <a:rPr lang="ru-RU" sz="2800" dirty="0" err="1">
                <a:solidFill>
                  <a:srgbClr val="92D050"/>
                </a:solidFill>
              </a:rPr>
              <a:t>Ізраїлю</a:t>
            </a:r>
            <a:r>
              <a:rPr lang="ru-RU" sz="2800" dirty="0">
                <a:solidFill>
                  <a:srgbClr val="92D050"/>
                </a:solidFill>
              </a:rPr>
              <a:t>, </a:t>
            </a:r>
            <a:r>
              <a:rPr lang="ru-RU" sz="2800" dirty="0" err="1">
                <a:solidFill>
                  <a:srgbClr val="92D050"/>
                </a:solidFill>
              </a:rPr>
              <a:t>Росії</a:t>
            </a:r>
            <a:r>
              <a:rPr lang="ru-RU" sz="2800" dirty="0">
                <a:solidFill>
                  <a:srgbClr val="92D050"/>
                </a:solidFill>
              </a:rPr>
              <a:t>, </a:t>
            </a:r>
            <a:r>
              <a:rPr lang="ru-RU" sz="2800" dirty="0" err="1">
                <a:solidFill>
                  <a:srgbClr val="92D050"/>
                </a:solidFill>
              </a:rPr>
              <a:t>Франції</a:t>
            </a:r>
            <a:r>
              <a:rPr lang="ru-RU" sz="2800" dirty="0">
                <a:solidFill>
                  <a:srgbClr val="92D050"/>
                </a:solidFill>
              </a:rPr>
              <a:t>, </a:t>
            </a:r>
            <a:r>
              <a:rPr lang="ru-RU" sz="2800" dirty="0" err="1">
                <a:solidFill>
                  <a:srgbClr val="92D050"/>
                </a:solidFill>
              </a:rPr>
              <a:t>Італії</a:t>
            </a:r>
            <a:r>
              <a:rPr lang="ru-RU" sz="2800" dirty="0">
                <a:solidFill>
                  <a:srgbClr val="92D050"/>
                </a:solidFill>
              </a:rPr>
              <a:t>, США, </a:t>
            </a:r>
            <a:r>
              <a:rPr lang="ru-RU" sz="2800" dirty="0" err="1">
                <a:solidFill>
                  <a:srgbClr val="92D050"/>
                </a:solidFill>
              </a:rPr>
              <a:t>Єгипту</a:t>
            </a:r>
            <a:r>
              <a:rPr lang="ru-RU" sz="2800" dirty="0">
                <a:solidFill>
                  <a:srgbClr val="92D050"/>
                </a:solidFill>
              </a:rPr>
              <a:t>, </a:t>
            </a:r>
            <a:r>
              <a:rPr lang="ru-RU" sz="2800" dirty="0" err="1">
                <a:solidFill>
                  <a:srgbClr val="92D050"/>
                </a:solidFill>
              </a:rPr>
              <a:t>Індії</a:t>
            </a:r>
            <a:r>
              <a:rPr lang="ru-RU" sz="2800" dirty="0">
                <a:solidFill>
                  <a:srgbClr val="92D050"/>
                </a:solidFill>
              </a:rPr>
              <a:t>, Тибету, США, </a:t>
            </a:r>
            <a:r>
              <a:rPr lang="ru-RU" sz="2800" dirty="0" err="1">
                <a:solidFill>
                  <a:srgbClr val="92D050"/>
                </a:solidFill>
              </a:rPr>
              <a:t>Абхазії</a:t>
            </a:r>
            <a:r>
              <a:rPr lang="ru-RU" sz="2800" dirty="0">
                <a:solidFill>
                  <a:srgbClr val="92D050"/>
                </a:solidFill>
              </a:rPr>
              <a:t>, </a:t>
            </a:r>
            <a:r>
              <a:rPr lang="ru-RU" sz="2800" dirty="0" err="1">
                <a:solidFill>
                  <a:srgbClr val="92D050"/>
                </a:solidFill>
              </a:rPr>
              <a:t>Хорватії</a:t>
            </a:r>
            <a:r>
              <a:rPr lang="ru-RU" sz="2800" dirty="0">
                <a:solidFill>
                  <a:srgbClr val="92D050"/>
                </a:solidFill>
              </a:rPr>
              <a:t>, </a:t>
            </a:r>
            <a:r>
              <a:rPr lang="ru-RU" sz="2800" dirty="0" err="1">
                <a:solidFill>
                  <a:srgbClr val="92D050"/>
                </a:solidFill>
              </a:rPr>
              <a:t>Вірменії</a:t>
            </a:r>
            <a:endParaRPr lang="ru-RU" sz="2800" dirty="0">
              <a:solidFill>
                <a:srgbClr val="92D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45643"/>
            <a:ext cx="5976664" cy="502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4834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296" y="260648"/>
            <a:ext cx="85731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92D050"/>
                </a:solidFill>
              </a:rPr>
              <a:t>Член </a:t>
            </a:r>
            <a:r>
              <a:rPr lang="ru-RU" sz="2800" dirty="0" err="1">
                <a:solidFill>
                  <a:srgbClr val="92D050"/>
                </a:solidFill>
              </a:rPr>
              <a:t>Асоціації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українських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письменників</a:t>
            </a:r>
            <a:r>
              <a:rPr lang="ru-RU" sz="2800" dirty="0">
                <a:solidFill>
                  <a:srgbClr val="92D050"/>
                </a:solidFill>
              </a:rPr>
              <a:t> (з 2007), </a:t>
            </a:r>
            <a:r>
              <a:rPr lang="ru-RU" sz="2800" dirty="0" err="1">
                <a:solidFill>
                  <a:srgbClr val="92D050"/>
                </a:solidFill>
              </a:rPr>
              <a:t>Національної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спілки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письменників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України</a:t>
            </a:r>
            <a:r>
              <a:rPr lang="ru-RU" sz="2800" dirty="0">
                <a:solidFill>
                  <a:srgbClr val="92D050"/>
                </a:solidFill>
              </a:rPr>
              <a:t> (з 2012). </a:t>
            </a:r>
            <a:r>
              <a:rPr lang="ru-RU" sz="2800" dirty="0" err="1">
                <a:solidFill>
                  <a:srgbClr val="92D050"/>
                </a:solidFill>
              </a:rPr>
              <a:t>Живе</a:t>
            </a:r>
            <a:r>
              <a:rPr lang="ru-RU" sz="2800" dirty="0">
                <a:solidFill>
                  <a:srgbClr val="92D050"/>
                </a:solidFill>
              </a:rPr>
              <a:t> в </a:t>
            </a:r>
            <a:r>
              <a:rPr lang="ru-RU" sz="2800" dirty="0" err="1">
                <a:solidFill>
                  <a:srgbClr val="92D050"/>
                </a:solidFill>
              </a:rPr>
              <a:t>Івано-Франківську</a:t>
            </a:r>
            <a:r>
              <a:rPr lang="ru-RU" sz="2800" dirty="0">
                <a:solidFill>
                  <a:srgbClr val="92D050"/>
                </a:solidFill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52036"/>
            <a:ext cx="3664992" cy="486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1335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7709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втор 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романів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Імператор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повені</a:t>
            </a:r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«Адепт</a:t>
            </a:r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»,, «Пафос», "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Втеча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майстра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Пінзеля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"Богиня і консультант" </a:t>
            </a:r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Алькор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Тінь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попередника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кути 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трикутника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. Автор </a:t>
            </a:r>
            <a:r>
              <a:rPr lang="ru-RU" sz="24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концепції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проекту «</a:t>
            </a:r>
            <a:r>
              <a:rPr lang="ru-RU" sz="24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Імперія</a:t>
            </a:r>
            <a:endParaRPr lang="ru-RU" sz="24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0917"/>
            <a:ext cx="311074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435" y="1880918"/>
            <a:ext cx="258832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91" y="2564904"/>
            <a:ext cx="2618254" cy="4011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0439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90</TotalTime>
  <Words>316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Люда</dc:creator>
  <cp:lastModifiedBy>User</cp:lastModifiedBy>
  <cp:revision>18</cp:revision>
  <dcterms:created xsi:type="dcterms:W3CDTF">2014-02-11T20:55:23Z</dcterms:created>
  <dcterms:modified xsi:type="dcterms:W3CDTF">2014-02-13T16:06:52Z</dcterms:modified>
</cp:coreProperties>
</file>