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7" r:id="rId3"/>
    <p:sldId id="259" r:id="rId4"/>
    <p:sldId id="276" r:id="rId5"/>
    <p:sldId id="273" r:id="rId6"/>
    <p:sldId id="274" r:id="rId7"/>
    <p:sldId id="260" r:id="rId8"/>
    <p:sldId id="261" r:id="rId9"/>
    <p:sldId id="275" r:id="rId10"/>
    <p:sldId id="262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F22E82-5829-4756-A8B1-077B2362342F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002D0E-56D7-409D-BB70-DBBAF4B02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72" y="1988840"/>
            <a:ext cx="8045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Дмитро Білий –</a:t>
            </a:r>
          </a:p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розаїк і перекладач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4446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Орленко Оксана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Григорівна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Жовнинського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комплексу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І-ІІІ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291856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1994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кандидатську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дисертацію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Донецькому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2010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докторську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дисертацію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українознавства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І.Крип'якевича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486" y="2950345"/>
            <a:ext cx="4579280" cy="343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144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98" y="548680"/>
            <a:ext cx="8652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http://uk.wikipedia.org/wiki/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Білий_Дмитро_Дмитрович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http://donetshina.ucoz.org/publ/ljudi_donechchini/dmitro_bilij_kozak_uchenij_pismennik/15-1-0-656</a:t>
            </a:r>
          </a:p>
        </p:txBody>
      </p:sp>
    </p:spTree>
    <p:extLst>
      <p:ext uri="{BB962C8B-B14F-4D97-AF65-F5344CB8AC3E}">
        <p14:creationId xmlns:p14="http://schemas.microsoft.com/office/powerpoint/2010/main" xmlns="" val="503536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32" y="332656"/>
            <a:ext cx="88184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Дмитро Дмитрович Білий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84260"/>
            <a:ext cx="5112568" cy="536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3565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472" y="201414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Біографія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792" y="1124744"/>
            <a:ext cx="840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Дмитро́ Дми́трович Бі́лий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народився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липня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1967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Макіїв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письменник, історик, дослідник Кубані, бандурист, осавул Азовського козацького війська (2001), майор міліції у відставці. Доктор історичних наук.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846" y="2780928"/>
            <a:ext cx="4694571" cy="369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172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Батьки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вихідці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Кубані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факультет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Донецького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1989-1997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викладачем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2985"/>
            <a:ext cx="7139513" cy="50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16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86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1989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молодіжне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Донецьке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історико-етнографічне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Донецького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933"/>
            <a:ext cx="2952328" cy="467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676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716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1997 року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Донецькому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юридичному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Донецьку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273"/>
            <a:ext cx="4951961" cy="33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817" y="3356992"/>
            <a:ext cx="4968552" cy="3335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882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260648"/>
            <a:ext cx="8496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науково-популярної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Малиновий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Клин» (1994),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Басаврюк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XX» (2002),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душа» (2002),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(2004),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Козацький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(2005), «Шлях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Срібного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Яструба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(2007). Член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Донецького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«OST» та АУП.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9639"/>
            <a:ext cx="3456385" cy="409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&amp;Bcy;&amp;iukcy;&amp;lcy;&amp;icy;&amp;jcy; &amp;Dcy;&amp;mcy;&amp;icy;&amp;tcy;&amp;rcy;&amp;ocy; &amp;Dcy;&amp;mcy;&amp;icy;&amp;tcy;&amp;rcy;&amp;ocy;&amp;vcy;&amp;icy;&amp;chcy; - &amp;Kcy;&amp;ocy;&amp;zcy;&amp;acy;&amp;tscy;&amp;softcy;&amp;kcy;&amp;icy;&amp;jcy; &amp;Ocy;&amp;bcy;&amp;iecy;&amp;rcy;&amp;iukcy;&amp;g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99640"/>
            <a:ext cx="3528392" cy="4015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3554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089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Д.Білого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Басаврюк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XX»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подіям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 думку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рецензентів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найвдаліших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спроб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авантюрно-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містичного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характеру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046389" cy="444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240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Дмитра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перекладено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мовою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6329"/>
            <a:ext cx="8395750" cy="55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615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274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лл</cp:lastModifiedBy>
  <cp:revision>29</cp:revision>
  <dcterms:created xsi:type="dcterms:W3CDTF">2014-02-09T16:32:19Z</dcterms:created>
  <dcterms:modified xsi:type="dcterms:W3CDTF">2014-02-13T10:56:36Z</dcterms:modified>
</cp:coreProperties>
</file>