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3" r:id="rId2"/>
    <p:sldId id="256" r:id="rId3"/>
    <p:sldId id="274" r:id="rId4"/>
    <p:sldId id="257" r:id="rId5"/>
    <p:sldId id="275" r:id="rId6"/>
    <p:sldId id="276" r:id="rId7"/>
    <p:sldId id="258" r:id="rId8"/>
    <p:sldId id="269" r:id="rId9"/>
    <p:sldId id="277" r:id="rId10"/>
    <p:sldId id="259" r:id="rId11"/>
    <p:sldId id="261" r:id="rId12"/>
    <p:sldId id="278" r:id="rId13"/>
    <p:sldId id="279" r:id="rId14"/>
    <p:sldId id="280" r:id="rId15"/>
    <p:sldId id="281" r:id="rId16"/>
    <p:sldId id="270" r:id="rId17"/>
    <p:sldId id="271" r:id="rId18"/>
    <p:sldId id="267" r:id="rId19"/>
    <p:sldId id="268" r:id="rId20"/>
    <p:sldId id="272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ua/yandsearch?text" TargetMode="External"/><Relationship Id="rId2" Type="http://schemas.openxmlformats.org/officeDocument/2006/relationships/hyperlink" Target="http://images.yandex.ua/yandsearc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5874" y="1340768"/>
            <a:ext cx="759368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Творчість І.</a:t>
            </a:r>
            <a:r>
              <a:rPr lang="uk-UA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Андрусяка</a:t>
            </a:r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 зразок елітарної,</a:t>
            </a:r>
          </a:p>
          <a:p>
            <a:pPr algn="ctr"/>
            <a:r>
              <a:rPr lang="uk-UA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ерметичної літератури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444731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Орленко Оксана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Григорівна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літератури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Жовнинського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навчально-виховного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    комплексу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Дошкільний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заклад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загальноосвітня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школа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І-ІІІ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ступенів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33807914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608" y="332656"/>
            <a:ext cx="8856984" cy="1008112"/>
          </a:xfrm>
        </p:spPr>
        <p:txBody>
          <a:bodyPr>
            <a:normAutofit/>
          </a:bodyPr>
          <a:lstStyle/>
          <a:p>
            <a:pPr algn="ctr"/>
            <a:r>
              <a:rPr lang="uk-UA" b="0" dirty="0">
                <a:latin typeface="Times New Roman" pitchFamily="18" charset="0"/>
                <a:cs typeface="Times New Roman" pitchFamily="18" charset="0"/>
              </a:rPr>
              <a:t>Поетичні </a:t>
            </a:r>
            <a:r>
              <a:rPr lang="uk-UA" b="0" dirty="0" smtClean="0">
                <a:latin typeface="Times New Roman" pitchFamily="18" charset="0"/>
                <a:cs typeface="Times New Roman" pitchFamily="18" charset="0"/>
              </a:rPr>
              <a:t>збірки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571612"/>
            <a:ext cx="8352928" cy="4608512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«Депресивний синдром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«Отруєння голосом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Шарґа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«Повернення в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Ґалапаґос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«Сад перелітний»;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Дерева 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води»;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«Часниковий сік»;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Храбуст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«Писати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мисліте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«Неможливості мови»;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«Книга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трав, дерев і птахів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6269355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016" y="500042"/>
            <a:ext cx="8856984" cy="10886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2005 року Іван Андрусяк звертається до дитячої літератури —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в часописах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, альманахах і антологіях друкуються вірші, які згодом увійшли до книжки «М'яке і пухнасте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2010)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3900264" cy="508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37048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407196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2007 року виходить друком повість-казка для дошкільнят і молодших школярів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«Стефа і її Чакалка».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У ній автор використовує фольклорний образ Ча́калки — казкової істоти, якою на Слобожанщині й Полтавщині в давнину батьки лякали своїх неслухняних дітей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Письменник описує  сцени з гумором, проте головну увагу концентрує на дитячій психології, наголошуючи на тому, що добро й любов перемагають неодмінно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4228975" cy="540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857232"/>
            <a:ext cx="42862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Дошкільнятам адресовані «Звіряча абетка» (2008) і «Зайчикова книжечка» (2008) — вірші й віршовані казки; а також повість-гра «Хто боїться Зайчиків» (2010), удостоєна першої премії літературного конкурсу «Золотий лелека»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4152900" cy="494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43577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Дітям молодшого і середнього шкільного віку адресовані веселі пригодницькі повісті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Сорокопуди, або Як Ліза і Стефа втекли з дому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(2009)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“Кабаний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дикий – хвіст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великий”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 (опублікована в журналі «Барвінок», листопад 2009 — лютий 2010); </a:t>
            </a: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4441676" cy="444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ам письменник «головним» своїм дитячим твором вважає невеличку повість «Дядько Барбатко сміється» (побачила світ 2008 року в книжці «Три дні казки»), в якій у формі поетичної казки оповідається дитині про тонкощі людських взаємин, про неповторність кожної людини у світі, про любов і біль, про глибинний зв'язок людини і природи, про красу і складність життя.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5979" y="857232"/>
            <a:ext cx="3873739" cy="50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knugoman.org.ua/sites/files/ste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4033"/>
            <a:ext cx="4322911" cy="432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litakcent.com/wp-content/uploads/2011/01/1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84609">
            <a:off x="4938438" y="263149"/>
            <a:ext cx="3930567" cy="628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77001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deti.mail.ru/pic/photolib/2013/07/18/pingvin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39883"/>
            <a:ext cx="4536504" cy="50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grigoryleps.petrovka.ua/thumbs/80063---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7312"/>
            <a:ext cx="4368924" cy="44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37460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nygy.com.ua/pictures/l/978966465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3960440" cy="607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restmap.com.ua/gallery/N201203163843768543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571612"/>
            <a:ext cx="4762500" cy="50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41461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etrovka.ua/thumbs/80204---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71823">
            <a:off x="234573" y="201506"/>
            <a:ext cx="4442682" cy="44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ukrwunderkind.de/media/images/popup/granit_zajchykova_knyzhech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14276">
            <a:off x="4367230" y="2119302"/>
            <a:ext cx="428625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95009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9585" y="20951"/>
            <a:ext cx="8820471" cy="881264"/>
          </a:xfrm>
        </p:spPr>
        <p:txBody>
          <a:bodyPr/>
          <a:lstStyle/>
          <a:p>
            <a:r>
              <a:rPr lang="vi-V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Іва́н Миха́йлович </a:t>
            </a:r>
            <a:r>
              <a:rPr lang="vi-V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Андруся́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styknews.info/sites/default/files/news/foto/mordiaka%5B1%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19479"/>
            <a:ext cx="5256584" cy="525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46908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donkniga.com.ua/img/big/4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4" y="260648"/>
            <a:ext cx="443667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knygy.com.ua/pictures/l/97896629094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94849">
            <a:off x="4818988" y="185413"/>
            <a:ext cx="4057859" cy="641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17210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Список використаних джерел: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Інтернет-ресурси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76872"/>
            <a:ext cx="7315200" cy="353952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images.yandex.ua/yandsearch</a:t>
            </a:r>
            <a:endParaRPr lang="uk-UA" dirty="0" smtClean="0"/>
          </a:p>
          <a:p>
            <a:pPr>
              <a:lnSpc>
                <a:spcPct val="200000"/>
              </a:lnSpc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images.yandex.ua/yandsearch?text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xmlns="" val="172608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Народився  28 грудня 1968 року в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с.Вербовець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Косовського району Івано-Франківської області – поет, дитячий письменник, прозаїк, літературний критик, перекладач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7146" y="1772816"/>
            <a:ext cx="5976664" cy="483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3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Увійшов у літературу на початку 1990-х як учасник літературного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угруповання 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“Нова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дегенерація”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Критика вважає його одним із чільних поетів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покоління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“дев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яносників”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www.chytomo.com/wp-content/uploads/chytomo/2012/08/9_skovorod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1428736"/>
            <a:ext cx="7500990" cy="500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42470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9190" y="714356"/>
            <a:ext cx="35719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Виробив власну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впізнавану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поетичну манеру, базовану на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метафоризмі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Тематично автор досліджує психологію людини в символічно-межових ситуаціях на матеріалі Гуцульщини 1940-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50-х років.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www.barvinbook.com.ua/sites/default/files/images/i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7166"/>
            <a:ext cx="4357718" cy="61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21537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У 2000-х рр. активно виступав як літературний критик. 2007 року повістю </a:t>
            </a:r>
            <a:r>
              <a:rPr lang="uk-UA" sz="2600" dirty="0" err="1" smtClean="0">
                <a:latin typeface="Times New Roman" pitchFamily="18" charset="0"/>
                <a:cs typeface="Times New Roman" pitchFamily="18" charset="0"/>
              </a:rPr>
              <a:t>“Стефа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і її </a:t>
            </a:r>
            <a:r>
              <a:rPr lang="uk-UA" sz="2600" dirty="0" err="1" smtClean="0">
                <a:latin typeface="Times New Roman" pitchFamily="18" charset="0"/>
                <a:cs typeface="Times New Roman" pitchFamily="18" charset="0"/>
              </a:rPr>
              <a:t>Чакалка”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входить у дитячу літературу, яка, нарівні з поезією, за кілька років стає провідною у творчості письменника</a:t>
            </a:r>
            <a:r>
              <a:rPr lang="uk-UA" sz="2600" dirty="0" smtClean="0"/>
              <a:t>.</a:t>
            </a:r>
            <a:endParaRPr lang="ru-RU" sz="2600" dirty="0"/>
          </a:p>
        </p:txBody>
      </p:sp>
      <p:pic>
        <p:nvPicPr>
          <p:cNvPr id="3" name="Picture 2" descr="http://zaxid.net/resources/photos/news/450_DIR/201307/12894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000240"/>
            <a:ext cx="5644712" cy="449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4291"/>
            <a:ext cx="8856984" cy="17145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Лауреат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першої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премії конкурсу видавництва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“Смолоскип”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 (1995), літературних премій «Благовіст» (1996), ім. Бориса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Нечерди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(2002),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журналу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“Кур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єр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Кривбасу”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 (2007), першої премії конкурсу творів для дітей «Золотий Лелека» (2008), міжнародної премії 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Corona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Carpatica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» (2010).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22" y="2132856"/>
            <a:ext cx="3672408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2589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85728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Повість Івана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Андрусяка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«Вісім днів із життя Бурундука» увійшла до престижного щорічного каталогу найкращих дитячих видань світу «Білі ворони 2013»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White Ravens 2013).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Член НСПУ і АУП. У листопаді 2011 р. став членом українського центру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ПЕН-клубу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0012" y="2202999"/>
            <a:ext cx="3435348" cy="465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62216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7786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Мешкає в містечку Березань на Київщині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797" y="1772816"/>
            <a:ext cx="3708132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2816"/>
            <a:ext cx="4971129" cy="479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297</TotalTime>
  <Words>409</Words>
  <Application>Microsoft Office PowerPoint</Application>
  <PresentationFormat>Экран (4:3)</PresentationFormat>
  <Paragraphs>39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Перспектива</vt:lpstr>
      <vt:lpstr>Слайд 1</vt:lpstr>
      <vt:lpstr>Іва́н Миха́йлович Андруся́к</vt:lpstr>
      <vt:lpstr>Народився  28 грудня 1968 року в с.Вербовець Косовського району Івано-Франківської області – поет, дитячий письменник, прозаїк, літературний критик, перекладач</vt:lpstr>
      <vt:lpstr>Слайд 4</vt:lpstr>
      <vt:lpstr>Слайд 5</vt:lpstr>
      <vt:lpstr>Слайд 6</vt:lpstr>
      <vt:lpstr>Слайд 7</vt:lpstr>
      <vt:lpstr>Слайд 8</vt:lpstr>
      <vt:lpstr>Слайд 9</vt:lpstr>
      <vt:lpstr>Поетичні збірки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Список використаних джерел: Інтернет-ресурси: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лл</cp:lastModifiedBy>
  <cp:revision>44</cp:revision>
  <dcterms:created xsi:type="dcterms:W3CDTF">2014-02-06T11:50:09Z</dcterms:created>
  <dcterms:modified xsi:type="dcterms:W3CDTF">2014-02-13T10:59:00Z</dcterms:modified>
</cp:coreProperties>
</file>