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7" r:id="rId4"/>
    <p:sldId id="266" r:id="rId5"/>
    <p:sldId id="259" r:id="rId6"/>
    <p:sldId id="258" r:id="rId7"/>
    <p:sldId id="262" r:id="rId8"/>
    <p:sldId id="263" r:id="rId9"/>
    <p:sldId id="264" r:id="rId10"/>
    <p:sldId id="260" r:id="rId11"/>
    <p:sldId id="261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trips dir="ld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121" y="1700808"/>
            <a:ext cx="80127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Життєвий і творчий шлях</a:t>
            </a:r>
          </a:p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Івана </a:t>
            </a:r>
            <a:r>
              <a:rPr lang="uk-UA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Ципердюка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827" y="42930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Орленко Оксана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Григорівна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Жовнинського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навчально-виховного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комплексу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загальноосвітня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школа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І-ІІІ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ступенів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6306433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8" y="620688"/>
            <a:ext cx="32403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2010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збірку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есеїв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Подорож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крізь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туман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культурна,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психологічна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житейська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атмосфера невеликого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галицького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традиціями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специфічним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світоглядом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аурою, а головне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напрочуд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цікавими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людьми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032448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9585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117119" cy="529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29054"/>
            <a:ext cx="3960440" cy="527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547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220" y="476672"/>
            <a:ext cx="61431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  <a:endParaRPr lang="ru-RU" sz="36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6685" y="1340768"/>
            <a:ext cx="46213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Інтернет – ресурси: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90336"/>
            <a:ext cx="6174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fotki.yandex.ru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http://uk.wikipedia.org/wiki/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Ципердюк_Іван_Михайлович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http://news.if.ua/tag/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Ципердюк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6699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6270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234514"/>
            <a:ext cx="53083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Ципердюк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Іван </a:t>
            </a:r>
          </a:p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Михайлович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1085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30963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1969 року в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Загвіздя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Тисменицького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району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Івано-Франківської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6712"/>
            <a:ext cx="594015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49424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Івано-Франківський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Василя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Стефаника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736"/>
            <a:ext cx="76200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82658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Живе</a:t>
            </a:r>
            <a:r>
              <a:rPr lang="ru-RU" sz="2400" dirty="0"/>
              <a:t> в </a:t>
            </a:r>
            <a:r>
              <a:rPr lang="ru-RU" sz="2400" dirty="0" err="1"/>
              <a:t>Івано-Франківську</a:t>
            </a:r>
            <a:r>
              <a:rPr lang="ru-RU" sz="2400" dirty="0"/>
              <a:t>. </a:t>
            </a:r>
            <a:r>
              <a:rPr lang="ru-RU" sz="2400" dirty="0" err="1"/>
              <a:t>Співпрацює</a:t>
            </a:r>
            <a:r>
              <a:rPr lang="ru-RU" sz="2400" dirty="0"/>
              <a:t> з </a:t>
            </a:r>
            <a:r>
              <a:rPr lang="ru-RU" sz="2400" dirty="0" err="1"/>
              <a:t>місцевими</a:t>
            </a:r>
            <a:r>
              <a:rPr lang="ru-RU" sz="2400" dirty="0"/>
              <a:t> газетами та </a:t>
            </a:r>
            <a:r>
              <a:rPr lang="ru-RU" sz="2400" dirty="0" err="1"/>
              <a:t>іншими</a:t>
            </a:r>
            <a:r>
              <a:rPr lang="ru-RU" sz="2400" dirty="0"/>
              <a:t> </a:t>
            </a:r>
            <a:r>
              <a:rPr lang="ru-RU" sz="2400" dirty="0" err="1"/>
              <a:t>засобами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(</a:t>
            </a:r>
            <a:r>
              <a:rPr lang="ru-RU" sz="2400" dirty="0" err="1"/>
              <a:t>радіо</a:t>
            </a:r>
            <a:r>
              <a:rPr lang="ru-RU" sz="2400" dirty="0"/>
              <a:t>, </a:t>
            </a:r>
            <a:r>
              <a:rPr lang="ru-RU" sz="2400" dirty="0" err="1"/>
              <a:t>телебачення</a:t>
            </a:r>
            <a:r>
              <a:rPr lang="ru-RU" sz="2400" dirty="0"/>
              <a:t>, </a:t>
            </a:r>
            <a:r>
              <a:rPr lang="ru-RU" sz="2400" dirty="0" err="1"/>
              <a:t>журнали</a:t>
            </a:r>
            <a:r>
              <a:rPr lang="ru-RU" sz="2400" dirty="0"/>
              <a:t>). </a:t>
            </a:r>
            <a:r>
              <a:rPr lang="ru-RU" sz="2400" dirty="0" err="1"/>
              <a:t>Веде</a:t>
            </a:r>
            <a:r>
              <a:rPr lang="ru-RU" sz="2400" dirty="0"/>
              <a:t> </a:t>
            </a:r>
            <a:r>
              <a:rPr lang="ru-RU" sz="2400" dirty="0" err="1"/>
              <a:t>активне</a:t>
            </a:r>
            <a:r>
              <a:rPr lang="ru-RU" sz="2400" dirty="0"/>
              <a:t> </a:t>
            </a:r>
            <a:r>
              <a:rPr lang="ru-RU" sz="2400" dirty="0" err="1"/>
              <a:t>громадське</a:t>
            </a:r>
            <a:r>
              <a:rPr lang="ru-RU" sz="2400" dirty="0"/>
              <a:t> та культ-</a:t>
            </a:r>
            <a:r>
              <a:rPr lang="ru-RU" sz="2400" dirty="0" err="1"/>
              <a:t>освітнє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000250"/>
            <a:ext cx="5904656" cy="442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17835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35004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збірок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прозопоезій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Химерії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 (1992) та «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Переселення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 (1996). Взяв участь 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антології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добранок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міленіум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5348650" cy="4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6443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видавництва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Смолоскип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785692" cy="45319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4041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 1997 </a:t>
            </a:r>
            <a:r>
              <a:rPr lang="ru-RU" sz="2400" b="1" dirty="0" err="1"/>
              <a:t>році</a:t>
            </a:r>
            <a:r>
              <a:rPr lang="ru-RU" sz="2400" b="1" dirty="0"/>
              <a:t> </a:t>
            </a:r>
            <a:r>
              <a:rPr lang="ru-RU" sz="2400" b="1" dirty="0" err="1"/>
              <a:t>захистив</a:t>
            </a:r>
            <a:r>
              <a:rPr lang="ru-RU" sz="2400" b="1" dirty="0"/>
              <a:t> </a:t>
            </a:r>
            <a:r>
              <a:rPr lang="ru-RU" sz="2400" b="1" dirty="0" err="1"/>
              <a:t>кандидатську</a:t>
            </a:r>
            <a:r>
              <a:rPr lang="ru-RU" sz="2400" b="1" dirty="0"/>
              <a:t> </a:t>
            </a:r>
            <a:r>
              <a:rPr lang="ru-RU" sz="2400" b="1" dirty="0" err="1"/>
              <a:t>дисертацію</a:t>
            </a:r>
            <a:r>
              <a:rPr lang="ru-RU" sz="2400" b="1" dirty="0"/>
              <a:t> про </a:t>
            </a:r>
            <a:r>
              <a:rPr lang="ru-RU" sz="2400" b="1" dirty="0" err="1"/>
              <a:t>Євгена</a:t>
            </a:r>
            <a:r>
              <a:rPr lang="ru-RU" sz="2400" b="1" dirty="0"/>
              <a:t> </a:t>
            </a:r>
            <a:r>
              <a:rPr lang="ru-RU" sz="2400" b="1" dirty="0" err="1"/>
              <a:t>Мандричевського</a:t>
            </a:r>
            <a:r>
              <a:rPr lang="ru-RU" sz="2400" b="1" dirty="0"/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95"/>
          <a:stretch/>
        </p:blipFill>
        <p:spPr bwMode="auto">
          <a:xfrm>
            <a:off x="1043608" y="980728"/>
            <a:ext cx="6031057" cy="562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55303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Входив до </a:t>
            </a:r>
            <a:r>
              <a:rPr lang="ru-RU" sz="3600" b="1" dirty="0" err="1"/>
              <a:t>літературної</a:t>
            </a:r>
            <a:r>
              <a:rPr lang="ru-RU" sz="3600" b="1" dirty="0"/>
              <a:t> </a:t>
            </a:r>
            <a:r>
              <a:rPr lang="ru-RU" sz="3600" b="1" dirty="0" err="1"/>
              <a:t>групи</a:t>
            </a:r>
            <a:r>
              <a:rPr lang="ru-RU" sz="3600" b="1" dirty="0"/>
              <a:t> «Нова </a:t>
            </a:r>
            <a:r>
              <a:rPr lang="ru-RU" sz="3600" b="1" dirty="0" err="1"/>
              <a:t>деґенерація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7979" y="1499981"/>
            <a:ext cx="2707068" cy="374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6712"/>
            <a:ext cx="2608684" cy="388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2736304" cy="444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57909" y="5259967"/>
            <a:ext cx="47872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Іван </a:t>
            </a:r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Андрусяк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40139" y="5280454"/>
            <a:ext cx="42479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Степан </a:t>
            </a:r>
            <a:r>
              <a:rPr lang="uk-UA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Процюк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9137" y="6289542"/>
            <a:ext cx="33029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Іван </a:t>
            </a:r>
            <a:r>
              <a:rPr lang="uk-UA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Ципердюк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273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66</TotalTime>
  <Words>196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Люда</dc:creator>
  <cp:lastModifiedBy>лл</cp:lastModifiedBy>
  <cp:revision>12</cp:revision>
  <dcterms:created xsi:type="dcterms:W3CDTF">2014-02-10T20:32:37Z</dcterms:created>
  <dcterms:modified xsi:type="dcterms:W3CDTF">2014-02-13T11:06:35Z</dcterms:modified>
</cp:coreProperties>
</file>