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3" r:id="rId4"/>
    <p:sldId id="257" r:id="rId5"/>
    <p:sldId id="262" r:id="rId6"/>
    <p:sldId id="260" r:id="rId7"/>
    <p:sldId id="261" r:id="rId8"/>
    <p:sldId id="263" r:id="rId9"/>
    <p:sldId id="271" r:id="rId10"/>
    <p:sldId id="272" r:id="rId11"/>
    <p:sldId id="274" r:id="rId12"/>
    <p:sldId id="264" r:id="rId13"/>
    <p:sldId id="267" r:id="rId14"/>
    <p:sldId id="268" r:id="rId15"/>
    <p:sldId id="275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" TargetMode="External"/><Relationship Id="rId2" Type="http://schemas.openxmlformats.org/officeDocument/2006/relationships/hyperlink" Target="http://uk.wikipedia.org/wiki/%D0%9A%D0%BE%D0%BD%D0%BE%D0%BD%D0%BE%D0%B2%D0%B8%D1%87_%D0%9B%D0%B5%D0%BE%D0%BD%D1%96%D0%B4_%D0%93%D1%80%D0%B8%D0%B3%D0%BE%D1%80%D0%BE%D0%B2%D0%B8%D1%8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.ua/sear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052736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Кононович – «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детективу»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933055"/>
            <a:ext cx="3887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Орленко Оксана Григорівна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читель української мови і літератури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Жовнинського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навчально-виховного                                             комплексу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«Дошкільний навчальний заклад – загальноосвітня школа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І-ІІІ ступенів»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3857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90-х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Кононович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опублікував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часописі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роман «Я,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зомбі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перший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якісний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іронічний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кримінальний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роман,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викликав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шалену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цікавість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читачів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відзначений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премією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Благовіст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fb2.booksgid.com/content/7E/leond-kononovich-dovga-nch-nad-sunzheyu/img/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28"/>
            <a:ext cx="4407567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Кононовича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батьком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роману»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Кононович написав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10 таких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романів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2003 року «проставив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крапку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стереотип про те,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якісний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кримінальний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неможливий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зламано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66898"/>
            <a:ext cx="2009102" cy="228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1429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Перекладом почав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початку 1980-их.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Дебютував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перекладом новели Андре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Вермсера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«Неждана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1984). Брав участь у перекладах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тритомного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зібрання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Альбера Камю,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котре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видавництві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Фоліо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(1998).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Переклав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соціологічне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Еміля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Дюркгайма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котре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видавництві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(1998).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920995" cy="527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33575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Проза: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«Я,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зомбі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«Мертва грамота»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Феміністка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Кайдани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олігарха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146" name="Picture 2" descr="http://www.likebook.ru/store/pictures/99/99033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595" y="857232"/>
            <a:ext cx="2318405" cy="3833822"/>
          </a:xfrm>
          <a:prstGeom prst="rect">
            <a:avLst/>
          </a:prstGeom>
          <a:noFill/>
        </p:spPr>
      </p:pic>
      <p:pic>
        <p:nvPicPr>
          <p:cNvPr id="6148" name="Picture 4" descr="http://audiobooks.ua/pimages/34/150/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2500320" cy="3800488"/>
          </a:xfrm>
          <a:prstGeom prst="rect">
            <a:avLst/>
          </a:prstGeom>
          <a:noFill/>
        </p:spPr>
      </p:pic>
      <p:pic>
        <p:nvPicPr>
          <p:cNvPr id="6154" name="Picture 10" descr="http://likebook.ru/store/img_book/?src=99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429000"/>
            <a:ext cx="2119319" cy="2984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2860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2004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Кононович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вразив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романом «Тема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медитації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Журналістам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довелось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жанрової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роману,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подібного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з’явився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посткатастрофна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Скиба)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122" name="Picture 2" descr="http://sumno.com/images/Medyta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749" y="0"/>
            <a:ext cx="3571251" cy="574832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30718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схвальних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рецензій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спровокував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дискусії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самого роману,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роман. «Тема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медитації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стала темою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безкінечних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обговорень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форумах.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.obozrevatel.ua/8/1513917/473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3722" y="1357298"/>
            <a:ext cx="5352143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книги: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Кононович про Жанну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д'Арк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Джордано Бруно, Джека Лондона,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Рабіндраната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Тагора,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Богдана-Ігоря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Антонича»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Пекельний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звіздар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&amp;Lcy;&amp;iecy;&amp;ocy;&amp;ncy;&amp;iukcy;&amp;dcy; &amp;Kcy;&amp;ocy;&amp;ncy;&amp;ocy;&amp;ncy;&amp;ocy;&amp;vcy;&amp;icy;&amp;chcy;. &amp;Pcy;&amp;iecy;&amp;kcy;&amp;iecy;&amp;lcy;&amp;softcy;&amp;ncy;&amp;icy;&amp;jcy; &amp;zcy;&amp;vcy;&amp;iukcy;&amp;zcy;&amp;dcy;&amp;acy;&amp;rcy;. — &amp;Kcy;&amp;icy;&amp;yicy;&amp;vcy;: &amp;Gcy;&amp;rcy;&amp;acy;&amp;ncy;&amp;iukcy;-&amp;Tcy;,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657" y="357166"/>
            <a:ext cx="3724981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92D050"/>
                </a:solidFill>
                <a:hlinkClick r:id="rId2"/>
              </a:rPr>
              <a:t>http://uk.wikipedia.org/wiki</a:t>
            </a:r>
            <a:endParaRPr lang="uk-UA" sz="1600" dirty="0" smtClean="0">
              <a:solidFill>
                <a:srgbClr val="92D050"/>
              </a:solidFill>
              <a:hlinkClick r:id="rId2"/>
            </a:endParaRPr>
          </a:p>
          <a:p>
            <a:endParaRPr lang="uk-UA" sz="1400" dirty="0" smtClean="0"/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6664" y="2420888"/>
            <a:ext cx="3696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92D050"/>
                </a:solidFill>
              </a:rPr>
              <a:t>http://calvaria.org/autor.php?aid=16</a:t>
            </a:r>
            <a:endParaRPr lang="ru-RU" sz="1600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786190"/>
            <a:ext cx="8215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92D050"/>
                </a:solidFill>
                <a:hlinkClick r:id="rId3"/>
              </a:rPr>
              <a:t>http://go.mail.ru/search_images</a:t>
            </a:r>
            <a:endParaRPr lang="ru-RU" sz="16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143248"/>
            <a:ext cx="7715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92D050"/>
                </a:solidFill>
                <a:hlinkClick r:id="rId4"/>
              </a:rPr>
              <a:t>https://www.google.com.ua/search</a:t>
            </a:r>
            <a:endParaRPr lang="uk-UA" sz="1600" dirty="0" smtClean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1731" y="1013379"/>
            <a:ext cx="2669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05493"/>
            <a:ext cx="8652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1643050"/>
            <a:ext cx="504056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3406"/>
            <a:ext cx="44259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67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Леоні́д Григо́рович Кононо́вич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 — український письменник, перекладач, майстер детективного жанру. Чле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 Національної спілки письменників та Асоціації українських письменників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culture.unian.net/photos/2007_09/1190896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928647" cy="443550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Народився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4 жовтня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р. в селі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расилівка, Ставищенський райо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 Київська область.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www.home-poster.net/advert/upload/11271359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В1977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відрахували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небажання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КПРС.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4071966" cy="52731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1978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заарештований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органами КДБ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правозахисної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листопаді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 ж року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офіційне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КДБ за ст. 62 ч.1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кодексу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націоналістичної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dirty="0"/>
          </a:p>
        </p:txBody>
      </p:sp>
      <p:pic>
        <p:nvPicPr>
          <p:cNvPr id="3" name="Picture 2" descr="&amp;Lcy;&amp;iecy;&amp;ocy;&amp;ncy;&amp;iukcy;&amp;dcy; &amp;Kcy;&amp;ocy;&amp;ncy;&amp;ocy;&amp;ncy;&amp;ocy;&amp;vcy;&amp;icy;&amp;chcy;. &amp;Fcy;&amp;ocy;&amp;tcy;&amp;ocy; &amp;zcy; &amp;scy;&amp;acy;&amp;jcy;&amp;tcy;&amp;ucy; www.greenpe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052" y="2576005"/>
            <a:ext cx="3053832" cy="40677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1975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вступив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філологічного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факультету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 1981 по 1985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філологічному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педінституту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Горького,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відрахований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негативний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молодіжний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vnz.univ.kiev.ua/img/schools/00056_Izobrajenie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6000760" cy="450057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 1991 по 1996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приватній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компанії</a:t>
            </a:r>
            <a:r>
              <a:rPr lang="ru-RU" sz="2400" dirty="0" smtClean="0"/>
              <a:t> «</a:t>
            </a:r>
            <a:r>
              <a:rPr lang="ru-RU" sz="2400" dirty="0" err="1" smtClean="0"/>
              <a:t>Сейкен</a:t>
            </a:r>
            <a:r>
              <a:rPr lang="ru-RU" sz="2400" dirty="0" smtClean="0"/>
              <a:t> ЛТД». З 1996 по 2001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підприємницькою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 descr="http://lib.rus.ec/files/author-portrait-20992-leonid-kononovy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3286148" cy="491036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8847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Ранній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Леонід</a:t>
            </a:r>
            <a:r>
              <a:rPr lang="ru-RU" sz="2400" dirty="0" smtClean="0"/>
              <a:t> Кононович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b="1" dirty="0" smtClean="0"/>
              <a:t>автором </a:t>
            </a:r>
            <a:r>
              <a:rPr lang="ru-RU" sz="2400" b="1" dirty="0" err="1" smtClean="0"/>
              <a:t>екзистенційної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прози</a:t>
            </a:r>
            <a:r>
              <a:rPr lang="ru-RU" sz="2400" dirty="0" smtClean="0"/>
              <a:t>, </a:t>
            </a:r>
            <a:r>
              <a:rPr lang="ru-RU" sz="2400" dirty="0" err="1" smtClean="0"/>
              <a:t>писаної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середині</a:t>
            </a:r>
            <a:r>
              <a:rPr lang="ru-RU" sz="2400" dirty="0" smtClean="0"/>
              <a:t> 80-х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яку </a:t>
            </a:r>
            <a:r>
              <a:rPr lang="ru-RU" sz="2400" dirty="0" err="1" smtClean="0"/>
              <a:t>відмовлялись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видавати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ті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часи</a:t>
            </a:r>
            <a:r>
              <a:rPr lang="ru-RU" sz="2400" dirty="0" smtClean="0"/>
              <a:t>. Тому книжка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прози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у 2004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(новела «</a:t>
            </a:r>
            <a:r>
              <a:rPr lang="ru-RU" sz="2400" dirty="0" err="1" smtClean="0"/>
              <a:t>Повернення</a:t>
            </a:r>
            <a:r>
              <a:rPr lang="ru-RU" sz="2400" dirty="0" smtClean="0"/>
              <a:t>», </a:t>
            </a:r>
            <a:r>
              <a:rPr lang="ru-RU" sz="2400" dirty="0" err="1" smtClean="0"/>
              <a:t>мікророман</a:t>
            </a:r>
            <a:r>
              <a:rPr lang="ru-RU" sz="2400" dirty="0" smtClean="0"/>
              <a:t> «</a:t>
            </a:r>
            <a:r>
              <a:rPr lang="ru-RU" sz="2400" dirty="0" err="1" smtClean="0"/>
              <a:t>Зимова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казка</a:t>
            </a:r>
            <a:r>
              <a:rPr lang="ru-RU" sz="2400" dirty="0" smtClean="0"/>
              <a:t>»), а 2008 року – друге </a:t>
            </a:r>
            <a:r>
              <a:rPr lang="ru-RU" sz="2400" dirty="0" err="1" smtClean="0"/>
              <a:t>доповнене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видання</a:t>
            </a:r>
            <a:r>
              <a:rPr lang="ru-RU" sz="2400" dirty="0" smtClean="0"/>
              <a:t> «</a:t>
            </a:r>
            <a:r>
              <a:rPr lang="ru-RU" sz="2400" dirty="0" err="1" smtClean="0"/>
              <a:t>Повернення</a:t>
            </a:r>
            <a:r>
              <a:rPr lang="ru-RU" sz="2400" dirty="0" smtClean="0"/>
              <a:t>» (новела «</a:t>
            </a:r>
            <a:r>
              <a:rPr lang="ru-RU" sz="2400" dirty="0" err="1" smtClean="0"/>
              <a:t>Повернення</a:t>
            </a:r>
            <a:r>
              <a:rPr lang="ru-RU" sz="2400" dirty="0" smtClean="0"/>
              <a:t>», </a:t>
            </a:r>
            <a:r>
              <a:rPr lang="ru-RU" sz="2400" dirty="0" err="1" smtClean="0"/>
              <a:t>мікророман</a:t>
            </a:r>
            <a:r>
              <a:rPr lang="ru-RU" sz="2400" dirty="0" smtClean="0"/>
              <a:t> «</a:t>
            </a:r>
            <a:r>
              <a:rPr lang="ru-RU" sz="2400" dirty="0" err="1" smtClean="0"/>
              <a:t>Зимова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казка</a:t>
            </a:r>
            <a:r>
              <a:rPr lang="ru-RU" sz="2400" dirty="0" smtClean="0"/>
              <a:t>» та </a:t>
            </a:r>
            <a:r>
              <a:rPr lang="ru-RU" sz="2400" dirty="0" err="1" smtClean="0"/>
              <a:t>новела-есе</a:t>
            </a:r>
            <a:r>
              <a:rPr lang="ru-RU" sz="2400" dirty="0" smtClean="0"/>
              <a:t> «Дерево»</a:t>
            </a:r>
            <a:endParaRPr lang="ru-RU" sz="2400" dirty="0"/>
          </a:p>
        </p:txBody>
      </p:sp>
      <p:pic>
        <p:nvPicPr>
          <p:cNvPr id="4" name="Picture 2" descr="http://www.tabloid.com.ua/files/_Picture_file_path_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265</TotalTime>
  <Words>513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2014-02-12T06:50:17Z</dcterms:created>
  <dcterms:modified xsi:type="dcterms:W3CDTF">2014-02-13T16:17:09Z</dcterms:modified>
</cp:coreProperties>
</file>