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1" r:id="rId2"/>
    <p:sldId id="256" r:id="rId3"/>
    <p:sldId id="278" r:id="rId4"/>
    <p:sldId id="279" r:id="rId5"/>
    <p:sldId id="280" r:id="rId6"/>
    <p:sldId id="258" r:id="rId7"/>
    <p:sldId id="277" r:id="rId8"/>
    <p:sldId id="259" r:id="rId9"/>
    <p:sldId id="268" r:id="rId10"/>
    <p:sldId id="260" r:id="rId11"/>
    <p:sldId id="261" r:id="rId12"/>
    <p:sldId id="262" r:id="rId13"/>
    <p:sldId id="263" r:id="rId14"/>
    <p:sldId id="264" r:id="rId15"/>
    <p:sldId id="269" r:id="rId16"/>
    <p:sldId id="270" r:id="rId17"/>
    <p:sldId id="272" r:id="rId18"/>
    <p:sldId id="274" r:id="rId19"/>
    <p:sldId id="275" r:id="rId20"/>
    <p:sldId id="265" r:id="rId21"/>
    <p:sldId id="266" r:id="rId22"/>
    <p:sldId id="276" r:id="rId23"/>
    <p:sldId id="28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FA2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91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422551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511929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411689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719175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071515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853326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29314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03275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879922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495181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96659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5512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628800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Жанрово - </a:t>
            </a:r>
            <a:r>
              <a:rPr lang="ru-RU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стильове</a:t>
            </a:r>
            <a:r>
              <a:rPr lang="ru-RU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розмаїття</a:t>
            </a:r>
            <a:r>
              <a:rPr lang="ru-RU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творчості</a:t>
            </a:r>
            <a:r>
              <a:rPr lang="ru-RU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Марії</a:t>
            </a:r>
            <a:r>
              <a:rPr lang="ru-RU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Матіос</a:t>
            </a:r>
            <a:endParaRPr lang="ru-RU" sz="4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422108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Орленко Оксана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Григорівна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літератури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Жовнинського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навчально-виховного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                          комплексу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Дошкільний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навчальний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заклад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загальноосвітня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школа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І-ІІІ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ступенів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8682716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5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1152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2012 — народний депутат Верховної Ради України</a:t>
            </a:r>
          </a:p>
          <a:p>
            <a:pPr marL="0" indent="0">
              <a:buNone/>
            </a:pP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969"/>
          <a:stretch/>
        </p:blipFill>
        <p:spPr bwMode="auto">
          <a:xfrm>
            <a:off x="539552" y="980728"/>
            <a:ext cx="7848872" cy="553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14436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6">
                <a:lumMod val="75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Особисте життя</a:t>
            </a:r>
            <a:endParaRPr lang="uk-UA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Живе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Києві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Заміжня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Дослідила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родовід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 1790 року.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Цікавиться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психологією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етнографією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городництвом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квітникарством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8536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75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0" y="13060"/>
            <a:ext cx="5505144" cy="1143000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Творчість</a:t>
            </a:r>
            <a:endParaRPr lang="uk-UA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051038"/>
            <a:ext cx="9036496" cy="1484784"/>
          </a:xfrm>
        </p:spPr>
        <p:txBody>
          <a:bodyPr>
            <a:no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Має неофіційний титул «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найпліднішої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письменниці України».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Критика її називає як не «чортиком, що вискочив із табакерки», то  «грант-дамою української літератури».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8776" y="620688"/>
            <a:ext cx="3984128" cy="44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536504" cy="301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9036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CFA28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Збірки віршів:</a:t>
            </a:r>
            <a:endParaRPr lang="uk-UA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23152"/>
            <a:ext cx="6120680" cy="2620888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 трави і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листя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(1982)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Вогонь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живиці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(1986)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«Сад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нетерпіння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(1994)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«Десять дек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морозної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води» (1995)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Жіночий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аркан» (2001)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Жіночий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аркан у саду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нетерпіння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(2007)</a:t>
            </a:r>
            <a:endParaRPr lang="uk-UA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11734"/>
            <a:ext cx="4483317" cy="335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74196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7500">
              <a:srgbClr val="FFC000"/>
            </a:gs>
            <a:gs pos="75000">
              <a:srgbClr val="173A7C"/>
            </a:gs>
            <a:gs pos="50000">
              <a:srgbClr val="2E5095"/>
            </a:gs>
            <a:gs pos="0">
              <a:schemeClr val="bg2">
                <a:tint val="8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Найбільшу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популярність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здобули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прозові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твори: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5040560" cy="5400600"/>
          </a:xfrm>
        </p:spPr>
        <p:txBody>
          <a:bodyPr>
            <a:normAutofit fontScale="55000" lnSpcReduction="2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«Нація» (2001)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«Життя коротке» (2001)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«Бульварний роман» (2003)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««Фуршет» від Марії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Матіос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 (2003)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«Солодка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Даруся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 (2004)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«Щоденник страченої» (2005)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«Містер і місіс Ю в країні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укрів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 (2006)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«Нація. Одкровення.» (2006)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«Щоденник страченої» (2007)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«Майже ніколи не навпаки» (2007)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Москалиця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; Мама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Мариця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— дружина Христофора Колумба» — видавництво «Піраміда» (2008)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«Кулінарні фіґлі» (2009)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«Чотири пори життя» (2009)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«Вирвані сторінки з автобіографії» (2010)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Армагедон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уже відбувся» (2011)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«Черевички Божої матері» (2013)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0526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7500">
              <a:srgbClr val="082661"/>
            </a:gs>
            <a:gs pos="75000">
              <a:srgbClr val="10285F"/>
            </a:gs>
            <a:gs pos="50000">
              <a:srgbClr val="202B5B"/>
            </a:gs>
            <a:gs pos="0">
              <a:schemeClr val="accent4">
                <a:lumMod val="5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86329">
            <a:off x="513107" y="268391"/>
            <a:ext cx="379095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75719">
            <a:off x="5153416" y="250936"/>
            <a:ext cx="3363544" cy="625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37237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0"/>
            <a:ext cx="3080143" cy="4176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6632"/>
            <a:ext cx="2382391" cy="44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57788"/>
            <a:ext cx="2880320" cy="452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23841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4">
                <a:lumMod val="50000"/>
              </a:schemeClr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888432" cy="607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88840"/>
            <a:ext cx="4834508" cy="483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23561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5942" y="177167"/>
            <a:ext cx="2952328" cy="410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50346"/>
            <a:ext cx="2769866" cy="486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4810" y="1556792"/>
            <a:ext cx="2899502" cy="515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823015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chemeClr val="tx2">
                <a:lumMod val="5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01675">
            <a:off x="220515" y="80479"/>
            <a:ext cx="2635846" cy="403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67284">
            <a:off x="6278020" y="133713"/>
            <a:ext cx="2657610" cy="4050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8713" y="1524000"/>
            <a:ext cx="3429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771465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256" y="1556792"/>
            <a:ext cx="4863974" cy="1772816"/>
          </a:xfrm>
        </p:spPr>
        <p:txBody>
          <a:bodyPr>
            <a:noAutofit/>
          </a:bodyPr>
          <a:lstStyle/>
          <a:p>
            <a:r>
              <a:rPr lang="uk-UA" sz="6000" dirty="0" err="1" smtClean="0">
                <a:latin typeface="Times New Roman" pitchFamily="18" charset="0"/>
                <a:cs typeface="Times New Roman" pitchFamily="18" charset="0"/>
              </a:rPr>
              <a:t>Матіос</a:t>
            </a:r>
            <a:r>
              <a:rPr lang="uk-UA" sz="6000" dirty="0" smtClean="0">
                <a:latin typeface="Times New Roman" pitchFamily="18" charset="0"/>
                <a:cs typeface="Times New Roman" pitchFamily="18" charset="0"/>
              </a:rPr>
              <a:t> Марія Василівна</a:t>
            </a:r>
            <a:endParaRPr lang="uk-UA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7" y="620688"/>
            <a:ext cx="4219947" cy="562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903112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lumMod val="85000"/>
                <a:lumOff val="15000"/>
              </a:schemeClr>
            </a:gs>
            <a:gs pos="50000">
              <a:srgbClr val="132545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1944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Твори письменниці перекладені німецькою, сербською, румунською, російською, польською, хорватською, білоруською, азербайджанською, японською, китайською, єврейською мовами. Друкувалися в Австрії, Канаді, США, Китаї, Хорватії, Росії, Сербії.</a:t>
            </a:r>
          </a:p>
          <a:p>
            <a:pPr marL="0" indent="0">
              <a:buNone/>
            </a:pPr>
            <a:endParaRPr lang="uk-UA" sz="24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64747">
            <a:off x="1429160" y="2118276"/>
            <a:ext cx="6386872" cy="438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99188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Премії</a:t>
            </a:r>
            <a:endParaRPr lang="uk-UA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832648"/>
          </a:xfrm>
        </p:spPr>
        <p:txBody>
          <a:bodyPr>
            <a:normAutofit fontScale="70000" lnSpcReduction="20000"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2013 — «Українсько-японська дружба і співробітництво». Церемонія вручення відбулася 22 березня 2013 року.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2009 — державна нагорода — диплом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ступеня в номінації «Бестселер» на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Київському міжнародному книжковому ярмарку за книгу «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Москалиця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Мама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Маріца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— дружина Христофора Колумба»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2008 — переможець конкурсу «Книжка року 2008» в номінації «Красне письменство — Сучасна українська проза»: «Марія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Матіос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Москалиця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Мама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Мариця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— дружина Христофора Колумба» (видавництво «Піраміда»).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2007 — переможець конкурсу «Книжка року» в номінації «Красне письменство» («Майже ніколи не навпаки»).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2007 — Гран-прі та 1-е місце конкурсу «Коронація слова 2007» за роман «Майже ніколи не навпаки».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2005 — лауреат Національної премії України імені Тараса Шевченка за роман «Солодка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Даруся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2004 — переможець конкурсу «Книжка року» («Солодка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Даруся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»).</a:t>
            </a:r>
            <a:endParaRPr lang="uk-UA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31359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60613">
            <a:off x="3769879" y="3018103"/>
            <a:ext cx="485775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8604"/>
            <a:ext cx="4779963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755201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76672"/>
            <a:ext cx="61153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Список використаних джерел:</a:t>
            </a:r>
          </a:p>
          <a:p>
            <a:pPr algn="ctr"/>
            <a:r>
              <a:rPr lang="uk-UA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Інтернет-ресурси</a:t>
            </a:r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060848"/>
            <a:ext cx="588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uk.m.wikipedia.org/</a:t>
            </a:r>
          </a:p>
          <a:p>
            <a:endParaRPr lang="en-US" sz="2400" dirty="0"/>
          </a:p>
          <a:p>
            <a:r>
              <a:rPr lang="en-US" sz="2400" dirty="0"/>
              <a:t>www.gogle.com/</a:t>
            </a:r>
          </a:p>
        </p:txBody>
      </p:sp>
    </p:spTree>
    <p:extLst>
      <p:ext uri="{BB962C8B-B14F-4D97-AF65-F5344CB8AC3E}">
        <p14:creationId xmlns:p14="http://schemas.microsoft.com/office/powerpoint/2010/main" xmlns="" val="19229754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65470">
            <a:off x="1085339" y="1376178"/>
            <a:ext cx="6411303" cy="546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Біографія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Марія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Матіос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народилася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грудня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1959 року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селі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Розтоки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Буковині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родині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гуцулів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Старша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сестра генерал-майора СБУ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Анатолія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Матіоса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Перші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вірші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надрукувала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 15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2204251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332656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Випускниця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філологічного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факультету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Чернівецького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університету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(1982). Член КПРС. Член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Спілки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письменників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СРСР (з 1986)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8585" y="932820"/>
            <a:ext cx="6188075" cy="623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388055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тих,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домігся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присвоєння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Чернівецькому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університету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імені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Юрія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Федьковича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16"/>
          <a:stretch/>
        </p:blipFill>
        <p:spPr bwMode="auto">
          <a:xfrm>
            <a:off x="343272" y="1412776"/>
            <a:ext cx="8333184" cy="516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30955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640960" cy="12961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1992 — дебютувала у журналі «Київ», опублікувавши новелу «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Юр'яна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Довгопол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2303" y="1135410"/>
            <a:ext cx="4717038" cy="524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368907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1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займалась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журналістикою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8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них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редактором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газети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машинобудівному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заводі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імені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Дзержинського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Чернівцях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Керувала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Чернівецькою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обласною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організацією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Національної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спілки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письменників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займалась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видавничою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справою,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одним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засновників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науково-літературного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Буковинського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журналу».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7445">
            <a:off x="5325259" y="2274307"/>
            <a:ext cx="2943037" cy="441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4968875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129308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88640"/>
            <a:ext cx="8928992" cy="1152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 листопада 2005 р. до 17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вересня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2010 р.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працювала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заступником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голови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Комітету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Національної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премії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Тараса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Шевченка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488832" cy="498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86878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069" y="1268760"/>
            <a:ext cx="8085861" cy="513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88641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2011 — член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журі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літературного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конкурсу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Юне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слово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83592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</TotalTime>
  <Words>650</Words>
  <Application>Microsoft Office PowerPoint</Application>
  <PresentationFormat>Экран (4:3)</PresentationFormat>
  <Paragraphs>66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Жанрово - стильове розмаїття творчості Марії Матіос</vt:lpstr>
      <vt:lpstr>Матіос Марія Василівна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Особисте життя</vt:lpstr>
      <vt:lpstr>Творчість</vt:lpstr>
      <vt:lpstr>Збірки віршів:</vt:lpstr>
      <vt:lpstr>Найбільшу популярність здобули її прозові твори:</vt:lpstr>
      <vt:lpstr>Слайд 15</vt:lpstr>
      <vt:lpstr>Слайд 16</vt:lpstr>
      <vt:lpstr>Слайд 17</vt:lpstr>
      <vt:lpstr>Слайд 18</vt:lpstr>
      <vt:lpstr>Слайд 19</vt:lpstr>
      <vt:lpstr>Слайд 20</vt:lpstr>
      <vt:lpstr>Премії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Матіос Марія Василівна</dc:title>
  <dc:creator>Admin</dc:creator>
  <cp:lastModifiedBy>лл</cp:lastModifiedBy>
  <cp:revision>44</cp:revision>
  <dcterms:created xsi:type="dcterms:W3CDTF">2014-01-30T19:27:46Z</dcterms:created>
  <dcterms:modified xsi:type="dcterms:W3CDTF">2014-02-13T11:15:09Z</dcterms:modified>
</cp:coreProperties>
</file>