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1" r:id="rId4"/>
    <p:sldId id="282" r:id="rId5"/>
    <p:sldId id="257" r:id="rId6"/>
    <p:sldId id="271" r:id="rId7"/>
    <p:sldId id="283" r:id="rId8"/>
    <p:sldId id="258" r:id="rId9"/>
    <p:sldId id="272" r:id="rId10"/>
    <p:sldId id="259" r:id="rId11"/>
    <p:sldId id="260" r:id="rId12"/>
    <p:sldId id="284" r:id="rId13"/>
    <p:sldId id="274" r:id="rId14"/>
    <p:sldId id="261" r:id="rId15"/>
    <p:sldId id="285" r:id="rId16"/>
    <p:sldId id="262" r:id="rId17"/>
    <p:sldId id="263" r:id="rId18"/>
    <p:sldId id="275" r:id="rId19"/>
    <p:sldId id="278" r:id="rId20"/>
    <p:sldId id="279" r:id="rId21"/>
    <p:sldId id="264" r:id="rId22"/>
    <p:sldId id="276" r:id="rId23"/>
    <p:sldId id="280" r:id="rId24"/>
    <p:sldId id="265" r:id="rId25"/>
    <p:sldId id="277" r:id="rId26"/>
    <p:sldId id="270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820" y="1547888"/>
            <a:ext cx="618355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Сергій </a:t>
            </a:r>
            <a:r>
              <a:rPr lang="uk-UA" sz="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Жадан</a:t>
            </a:r>
            <a:r>
              <a:rPr lang="uk-UA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</a:t>
            </a:r>
          </a:p>
          <a:p>
            <a:pPr algn="ctr"/>
            <a:r>
              <a:rPr lang="uk-UA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поет і прозаїк</a:t>
            </a:r>
            <a:endParaRPr lang="ru-RU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0596" y="444466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Орленко Оксана </a:t>
            </a:r>
            <a:r>
              <a:rPr lang="ru-RU" dirty="0" err="1"/>
              <a:t>Григорівна</a:t>
            </a:r>
            <a:endParaRPr lang="ru-RU" dirty="0"/>
          </a:p>
          <a:p>
            <a:r>
              <a:rPr lang="ru-RU" dirty="0"/>
              <a:t>учитель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і </a:t>
            </a:r>
            <a:r>
              <a:rPr lang="ru-RU" dirty="0" err="1"/>
              <a:t>літератури</a:t>
            </a:r>
            <a:endParaRPr lang="ru-RU" dirty="0"/>
          </a:p>
          <a:p>
            <a:r>
              <a:rPr lang="ru-RU" dirty="0" err="1"/>
              <a:t>Жовнинського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                                            комплексу</a:t>
            </a:r>
          </a:p>
          <a:p>
            <a:r>
              <a:rPr lang="ru-RU" dirty="0"/>
              <a:t> «</a:t>
            </a:r>
            <a:r>
              <a:rPr lang="ru-RU" dirty="0" err="1"/>
              <a:t>Дошкільний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заклад – </a:t>
            </a:r>
            <a:r>
              <a:rPr lang="ru-RU" dirty="0" err="1"/>
              <a:t>загальноосвітня</a:t>
            </a:r>
            <a:r>
              <a:rPr lang="ru-RU" dirty="0"/>
              <a:t> школа</a:t>
            </a:r>
          </a:p>
          <a:p>
            <a:r>
              <a:rPr lang="ru-RU" dirty="0"/>
              <a:t> І-ІІІ </a:t>
            </a:r>
            <a:r>
              <a:rPr lang="ru-RU" dirty="0" err="1"/>
              <a:t>ступенів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478487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29600" cy="1828800"/>
          </a:xfrm>
        </p:spPr>
        <p:txBody>
          <a:bodyPr/>
          <a:lstStyle/>
          <a:p>
            <a:r>
              <a:rPr lang="uk-UA" dirty="0">
                <a:effectLst/>
                <a:latin typeface="+mn-lt"/>
              </a:rPr>
              <a:t>Викладацька кар'єра</a:t>
            </a:r>
            <a:r>
              <a:rPr lang="uk-UA" b="0" dirty="0">
                <a:effectLst/>
              </a:rPr>
              <a:t/>
            </a:r>
            <a:br>
              <a:rPr lang="uk-UA" b="0" dirty="0">
                <a:effectLst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352928" cy="338437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/>
              <a:t>З </a:t>
            </a:r>
            <a:r>
              <a:rPr lang="ru-RU" dirty="0" smtClean="0"/>
              <a:t>2000</a:t>
            </a:r>
            <a:r>
              <a:rPr lang="ru-RU" dirty="0"/>
              <a:t> </a:t>
            </a:r>
            <a:r>
              <a:rPr lang="ru-RU" dirty="0" smtClean="0"/>
              <a:t>року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та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/>
              <a:t>З 2004 — </a:t>
            </a:r>
            <a:r>
              <a:rPr lang="ru-RU" dirty="0" err="1"/>
              <a:t>незалежний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098" name="Picture 2" descr="http://vsiknygy.net.ua/wp-content/uploads/2011/09/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282952" cy="3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29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  <a:latin typeface="+mn-lt"/>
              </a:rPr>
              <a:t>Громадська діяльність</a:t>
            </a:r>
            <a:br>
              <a:rPr lang="uk-UA" dirty="0">
                <a:effectLst/>
                <a:latin typeface="+mn-lt"/>
              </a:rPr>
            </a:br>
            <a:endParaRPr lang="uk-UA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424936" cy="144016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uk-UA" dirty="0"/>
              <a:t>У </a:t>
            </a:r>
            <a:r>
              <a:rPr lang="uk-UA" dirty="0" smtClean="0"/>
              <a:t>1991</a:t>
            </a:r>
            <a:r>
              <a:rPr lang="uk-UA" dirty="0"/>
              <a:t> </a:t>
            </a:r>
            <a:r>
              <a:rPr lang="uk-UA" dirty="0" smtClean="0"/>
              <a:t>році </a:t>
            </a:r>
            <a:r>
              <a:rPr lang="uk-UA" dirty="0"/>
              <a:t>був одним з організаторів харківського </a:t>
            </a:r>
            <a:r>
              <a:rPr lang="uk-UA" dirty="0" err="1"/>
              <a:t>неофутуристського</a:t>
            </a:r>
            <a:r>
              <a:rPr lang="uk-UA" dirty="0"/>
              <a:t> літературного угрупування «Червона </a:t>
            </a:r>
            <a:r>
              <a:rPr lang="uk-UA" dirty="0" smtClean="0"/>
              <a:t>Фіра»</a:t>
            </a:r>
            <a:endParaRPr lang="uk-UA" dirty="0"/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6"/>
          <a:stretch/>
        </p:blipFill>
        <p:spPr bwMode="auto">
          <a:xfrm>
            <a:off x="1495756" y="2924944"/>
            <a:ext cx="6096000" cy="39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65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 2000 року є </a:t>
            </a:r>
            <a:r>
              <a:rPr lang="ru-RU" sz="2400" dirty="0" err="1"/>
              <a:t>віце</a:t>
            </a:r>
            <a:r>
              <a:rPr lang="ru-RU" sz="2400" dirty="0"/>
              <a:t>-президентом </a:t>
            </a:r>
            <a:r>
              <a:rPr lang="ru-RU" sz="2400" dirty="0" err="1"/>
              <a:t>Асоціації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письменників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1644"/>
            <a:ext cx="8183282" cy="54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33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isk.org.ua/wp-content/uploads/2010/06/Zha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2363">
            <a:off x="153252" y="219571"/>
            <a:ext cx="5461067" cy="36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ulture.unian.net/photos/2012_04/1335633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1977">
            <a:off x="3932140" y="3089182"/>
            <a:ext cx="5092623" cy="35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599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036496" cy="190080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+mn-lt"/>
              </a:rPr>
              <a:t>Письменницька </a:t>
            </a:r>
            <a:r>
              <a:rPr lang="uk-UA" dirty="0">
                <a:effectLst/>
                <a:latin typeface="+mn-lt"/>
              </a:rPr>
              <a:t>і перекладацька творчість</a:t>
            </a:r>
            <a:r>
              <a:rPr lang="uk-UA" b="0" dirty="0">
                <a:effectLst/>
              </a:rPr>
              <a:t/>
            </a:r>
            <a:br>
              <a:rPr lang="uk-UA" b="0" dirty="0">
                <a:effectLst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6849"/>
            <a:ext cx="8568952" cy="1152128"/>
          </a:xfrm>
        </p:spPr>
        <p:txBody>
          <a:bodyPr>
            <a:normAutofit/>
          </a:bodyPr>
          <a:lstStyle/>
          <a:p>
            <a:pPr algn="l"/>
            <a:r>
              <a:rPr lang="uk-UA" dirty="0"/>
              <a:t>Пише романи, поезії, </a:t>
            </a:r>
            <a:r>
              <a:rPr lang="uk-UA" dirty="0" err="1"/>
              <a:t>есеї</a:t>
            </a:r>
            <a:r>
              <a:rPr lang="uk-UA" dirty="0"/>
              <a:t>. Темою творів письменника є пострадянська дійсність в Україні.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1"/>
            <a:ext cx="4440020" cy="367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38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Перекладає</a:t>
            </a:r>
            <a:r>
              <a:rPr lang="ru-RU" sz="2400" dirty="0"/>
              <a:t> з </a:t>
            </a:r>
            <a:r>
              <a:rPr lang="ru-RU" sz="2400" dirty="0" err="1"/>
              <a:t>німецької</a:t>
            </a:r>
            <a:r>
              <a:rPr lang="ru-RU" sz="2400" dirty="0"/>
              <a:t>, </a:t>
            </a:r>
            <a:r>
              <a:rPr lang="ru-RU" sz="2400" dirty="0" err="1"/>
              <a:t>польської</a:t>
            </a:r>
            <a:r>
              <a:rPr lang="ru-RU" sz="2400" dirty="0"/>
              <a:t>, </a:t>
            </a:r>
            <a:r>
              <a:rPr lang="ru-RU" sz="2400" dirty="0" err="1"/>
              <a:t>білоруської</a:t>
            </a:r>
            <a:r>
              <a:rPr lang="ru-RU" sz="2400" dirty="0"/>
              <a:t> та </a:t>
            </a:r>
            <a:r>
              <a:rPr lang="ru-RU" sz="2400" dirty="0" err="1"/>
              <a:t>російської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160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76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356" y="4941168"/>
            <a:ext cx="4572000" cy="792087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  <a:effectLst/>
              </a:rPr>
              <a:t>Твори</a:t>
            </a:r>
            <a:endParaRPr lang="uk-UA" sz="7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gdb.rferl.org/C040B0A3-ADFE-4BD4-87D7-44839D63DC0F_mw1024_n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5295">
            <a:off x="274497" y="257726"/>
            <a:ext cx="5093369" cy="38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ydim.ua/pub/images/ceb7ae9860ad4b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944" y="3501008"/>
            <a:ext cx="4302224" cy="32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06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29600" cy="1224136"/>
          </a:xfrm>
        </p:spPr>
        <p:txBody>
          <a:bodyPr/>
          <a:lstStyle/>
          <a:p>
            <a:r>
              <a:rPr lang="uk-UA" dirty="0">
                <a:effectLst/>
              </a:rPr>
              <a:t>Поетичні збірки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352928" cy="504056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uk-UA" dirty="0" err="1" smtClean="0"/>
              <a:t>“Цитатник”</a:t>
            </a:r>
            <a:r>
              <a:rPr lang="uk-UA" dirty="0" smtClean="0"/>
              <a:t>;</a:t>
            </a:r>
            <a:endParaRPr lang="uk-UA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uk-UA" dirty="0" err="1" smtClean="0"/>
              <a:t>“Генерал</a:t>
            </a:r>
            <a:r>
              <a:rPr lang="uk-UA" dirty="0" smtClean="0"/>
              <a:t> </a:t>
            </a:r>
            <a:r>
              <a:rPr lang="uk-UA" dirty="0" err="1" smtClean="0"/>
              <a:t>Юда”</a:t>
            </a:r>
            <a:r>
              <a:rPr lang="uk-UA" dirty="0" smtClean="0"/>
              <a:t>;</a:t>
            </a:r>
            <a:endParaRPr lang="uk-UA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uk-UA" dirty="0" err="1" smtClean="0"/>
              <a:t>“</a:t>
            </a:r>
            <a:r>
              <a:rPr lang="uk-UA" dirty="0" err="1" smtClean="0"/>
              <a:t>Пепсі”</a:t>
            </a:r>
            <a:r>
              <a:rPr lang="uk-UA" dirty="0" smtClean="0"/>
              <a:t>; </a:t>
            </a:r>
            <a:endParaRPr lang="uk-UA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«</a:t>
            </a:r>
            <a:r>
              <a:rPr lang="ru-RU" dirty="0" err="1" smtClean="0"/>
              <a:t>Балада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відбудову</a:t>
            </a:r>
            <a:r>
              <a:rPr lang="ru-RU" dirty="0" smtClean="0"/>
              <a:t>»</a:t>
            </a:r>
            <a:r>
              <a:rPr lang="ru-RU" dirty="0" smtClean="0"/>
              <a:t>;</a:t>
            </a:r>
            <a:endParaRPr lang="uk-UA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uk-UA" dirty="0" err="1" smtClean="0"/>
              <a:t>“Історія</a:t>
            </a:r>
            <a:r>
              <a:rPr lang="uk-UA" dirty="0" smtClean="0"/>
              <a:t> </a:t>
            </a:r>
            <a:r>
              <a:rPr lang="uk-UA" dirty="0"/>
              <a:t>культури </a:t>
            </a:r>
            <a:r>
              <a:rPr lang="uk-UA" dirty="0" err="1" smtClean="0"/>
              <a:t>початку”</a:t>
            </a:r>
            <a:r>
              <a:rPr lang="uk-UA" dirty="0" smtClean="0"/>
              <a:t>;</a:t>
            </a:r>
            <a:endParaRPr lang="uk-UA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uk-UA" dirty="0" err="1" smtClean="0"/>
              <a:t>“Марадона”</a:t>
            </a:r>
            <a:r>
              <a:rPr lang="uk-UA" dirty="0" smtClean="0"/>
              <a:t>; </a:t>
            </a:r>
            <a:endParaRPr lang="uk-UA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 err="1" smtClean="0"/>
              <a:t>“</a:t>
            </a:r>
            <a:r>
              <a:rPr lang="uk-UA" dirty="0" err="1" smtClean="0"/>
              <a:t>Ефіопія”</a:t>
            </a:r>
            <a:r>
              <a:rPr lang="uk-UA" dirty="0" smtClean="0"/>
              <a:t>; </a:t>
            </a:r>
            <a:endParaRPr lang="uk-UA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uk-UA" dirty="0" err="1" smtClean="0"/>
              <a:t>“Лілі</a:t>
            </a:r>
            <a:r>
              <a:rPr lang="uk-UA" dirty="0" smtClean="0"/>
              <a:t> </a:t>
            </a:r>
            <a:r>
              <a:rPr lang="uk-UA" dirty="0" err="1" smtClean="0"/>
              <a:t>Марлен”</a:t>
            </a:r>
            <a:r>
              <a:rPr lang="uk-UA" dirty="0" smtClean="0"/>
              <a:t>; </a:t>
            </a:r>
            <a:endParaRPr lang="uk-UA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uk-UA" dirty="0" err="1" smtClean="0"/>
              <a:t>“Вогнепальні</a:t>
            </a:r>
            <a:r>
              <a:rPr lang="uk-UA" dirty="0" smtClean="0"/>
              <a:t> </a:t>
            </a:r>
            <a:r>
              <a:rPr lang="uk-UA" dirty="0"/>
              <a:t>й </a:t>
            </a:r>
            <a:r>
              <a:rPr lang="uk-UA" dirty="0" err="1" smtClean="0"/>
              <a:t>ножові”</a:t>
            </a:r>
            <a:r>
              <a:rPr lang="uk-UA" dirty="0" smtClean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4493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nygy.com.ua/pictures/l/9789660339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3097"/>
            <a:ext cx="4392488" cy="568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nygy.com.ua/pictures/l/9789660347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39"/>
            <a:ext cx="4306426" cy="56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59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ookclub.ua/images/db/news/zhad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5963">
            <a:off x="289455" y="459742"/>
            <a:ext cx="3701451" cy="54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fictionbook.ru/static/bookimages/06/16/07/06160775.bin.dir/06160775.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1455">
            <a:off x="4650708" y="501432"/>
            <a:ext cx="4305131" cy="55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10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5912" y="2204864"/>
            <a:ext cx="42699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>
                <a:solidFill>
                  <a:srgbClr val="00B0F0"/>
                </a:solidFill>
              </a:rPr>
              <a:t>Жадан</a:t>
            </a:r>
            <a:r>
              <a:rPr lang="ru-RU" sz="5400" dirty="0">
                <a:solidFill>
                  <a:srgbClr val="00B0F0"/>
                </a:solidFill>
              </a:rPr>
              <a:t> </a:t>
            </a:r>
            <a:r>
              <a:rPr lang="ru-RU" sz="5400" dirty="0" err="1" smtClean="0">
                <a:solidFill>
                  <a:srgbClr val="00B0F0"/>
                </a:solidFill>
              </a:rPr>
              <a:t>Сергій</a:t>
            </a:r>
            <a:endParaRPr lang="ru-RU" sz="5400" dirty="0" smtClean="0">
              <a:solidFill>
                <a:srgbClr val="00B0F0"/>
              </a:solidFill>
            </a:endParaRPr>
          </a:p>
          <a:p>
            <a:r>
              <a:rPr lang="ru-RU" sz="5400" dirty="0" smtClean="0">
                <a:solidFill>
                  <a:srgbClr val="00B0F0"/>
                </a:solidFill>
              </a:rPr>
              <a:t> </a:t>
            </a:r>
            <a:r>
              <a:rPr lang="ru-RU" sz="5400" dirty="0" err="1">
                <a:solidFill>
                  <a:srgbClr val="00B0F0"/>
                </a:solidFill>
              </a:rPr>
              <a:t>Вікторович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34392" cy="58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06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isk.org.ua/wp-content/uploads/2009/08/obkladynka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728"/>
            <a:ext cx="4248472" cy="5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.bookmix.ru/books/7/9/8/TCitatnik_8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5474"/>
            <a:ext cx="4209256" cy="54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9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29600" cy="995536"/>
          </a:xfrm>
        </p:spPr>
        <p:txBody>
          <a:bodyPr/>
          <a:lstStyle/>
          <a:p>
            <a:r>
              <a:rPr lang="uk-UA" dirty="0">
                <a:effectLst/>
              </a:rPr>
              <a:t>Проза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784976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uk-UA" dirty="0" err="1" smtClean="0"/>
              <a:t>Біґ</a:t>
            </a:r>
            <a:r>
              <a:rPr lang="uk-UA" dirty="0" smtClean="0"/>
              <a:t> Мак </a:t>
            </a:r>
            <a:r>
              <a:rPr lang="uk-UA" dirty="0" smtClean="0"/>
              <a:t>(збірка оповідань)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smtClean="0"/>
              <a:t>Роман</a:t>
            </a:r>
            <a:r>
              <a:rPr lang="uk-UA" dirty="0"/>
              <a:t> </a:t>
            </a:r>
            <a:r>
              <a:rPr lang="uk-UA" dirty="0" smtClean="0"/>
              <a:t>«Депеш Мод» </a:t>
            </a:r>
            <a:r>
              <a:rPr lang="en-US" dirty="0" smtClean="0"/>
              <a:t>Anarchy in the UKR</a:t>
            </a:r>
            <a:endParaRPr lang="uk-UA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smtClean="0"/>
              <a:t>Гімн </a:t>
            </a:r>
            <a:r>
              <a:rPr lang="uk-UA" dirty="0"/>
              <a:t>демократичної </a:t>
            </a:r>
            <a:r>
              <a:rPr lang="uk-UA" dirty="0" smtClean="0"/>
              <a:t>молоді</a:t>
            </a:r>
            <a:r>
              <a:rPr lang="en-US" dirty="0"/>
              <a:t> </a:t>
            </a:r>
            <a:endParaRPr lang="uk-UA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err="1"/>
              <a:t>Біґ</a:t>
            </a:r>
            <a:r>
              <a:rPr lang="uk-UA" dirty="0"/>
              <a:t> </a:t>
            </a:r>
            <a:r>
              <a:rPr lang="uk-UA" dirty="0" err="1" smtClean="0"/>
              <a:t>Мак²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uk-UA" dirty="0" smtClean="0"/>
              <a:t>оповідання </a:t>
            </a:r>
            <a:r>
              <a:rPr lang="uk-UA" dirty="0"/>
              <a:t>+ поезія)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/>
              <a:t>Роман «</a:t>
            </a:r>
            <a:r>
              <a:rPr lang="uk-UA" dirty="0" smtClean="0"/>
              <a:t>Ворошиловград». </a:t>
            </a:r>
            <a:r>
              <a:rPr lang="uk-UA" dirty="0"/>
              <a:t>Роман «Ворошиловград» став книжкою року 2010 за версією «</a:t>
            </a:r>
            <a:r>
              <a:rPr lang="uk-UA" dirty="0" err="1"/>
              <a:t>Бі-бі-сі</a:t>
            </a:r>
            <a:r>
              <a:rPr lang="uk-UA" dirty="0"/>
              <a:t>» . </a:t>
            </a:r>
            <a:endParaRPr lang="uk-UA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err="1" smtClean="0"/>
              <a:t>Біґ</a:t>
            </a:r>
            <a:r>
              <a:rPr lang="uk-UA" dirty="0" smtClean="0"/>
              <a:t> </a:t>
            </a:r>
            <a:r>
              <a:rPr lang="uk-UA" dirty="0"/>
              <a:t>Мак та інші історії </a:t>
            </a:r>
            <a:endParaRPr lang="uk-UA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smtClean="0"/>
              <a:t>Месопотамія. </a:t>
            </a:r>
            <a:r>
              <a:rPr lang="uk-UA" dirty="0"/>
              <a:t>Дев'ять оповідань і тридцять віршів.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6465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4b.s3.amazonaws.com/public/bookimages/3d27df8da3a4d6e391eb19b1211176c2292846bb3e7b6772e65a1426378eecb8-828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39"/>
            <a:ext cx="4292551" cy="55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exty.org.ua/mod/file/thumbnail.php?file_guid=28529&amp;size=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13" y="1052736"/>
            <a:ext cx="44386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99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aspersky.petrovka.ua/thumbs/123674-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50"/>
            <a:ext cx="4907324" cy="63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96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1108720"/>
          </a:xfrm>
        </p:spPr>
        <p:txBody>
          <a:bodyPr/>
          <a:lstStyle/>
          <a:p>
            <a:r>
              <a:rPr lang="uk-UA" dirty="0">
                <a:effectLst/>
              </a:rPr>
              <a:t>Зібрання творів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352928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uk-UA" dirty="0"/>
              <a:t>Вибрані поезії. </a:t>
            </a:r>
            <a:r>
              <a:rPr lang="uk-UA" dirty="0" smtClean="0"/>
              <a:t>1992—2000</a:t>
            </a:r>
            <a:endParaRPr lang="uk-UA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/>
              <a:t>Маскульт </a:t>
            </a:r>
            <a:r>
              <a:rPr lang="uk-UA" dirty="0" smtClean="0"/>
              <a:t>(</a:t>
            </a:r>
            <a:r>
              <a:rPr lang="uk-UA" dirty="0"/>
              <a:t>з Юрієм Андруховичем і Андрієм Бондарем)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/>
              <a:t>Капітал </a:t>
            </a:r>
            <a:endParaRPr lang="uk-UA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smtClean="0"/>
              <a:t>Трициліндровий </a:t>
            </a:r>
            <a:r>
              <a:rPr lang="uk-UA" dirty="0"/>
              <a:t>двигун любові (з Юрієм Андруховичем та Любком </a:t>
            </a:r>
            <a:r>
              <a:rPr lang="uk-UA" dirty="0" err="1" smtClean="0"/>
              <a:t>Дерешем</a:t>
            </a:r>
            <a:endParaRPr lang="uk-UA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/>
              <a:t>Кордон </a:t>
            </a:r>
            <a:endParaRPr lang="uk-UA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smtClean="0"/>
              <a:t>(</a:t>
            </a:r>
            <a:r>
              <a:rPr lang="uk-UA" dirty="0"/>
              <a:t>з Ігорем </a:t>
            </a:r>
            <a:r>
              <a:rPr lang="uk-UA" dirty="0" err="1"/>
              <a:t>Сідом</a:t>
            </a:r>
            <a:r>
              <a:rPr lang="uk-UA" dirty="0"/>
              <a:t> і Андрієм </a:t>
            </a:r>
            <a:r>
              <a:rPr lang="uk-UA" dirty="0" err="1"/>
              <a:t>Поляковим</a:t>
            </a:r>
            <a:r>
              <a:rPr lang="uk-UA" dirty="0"/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/>
              <a:t>Прощання </a:t>
            </a:r>
            <a:r>
              <a:rPr lang="uk-UA" dirty="0" smtClean="0"/>
              <a:t>слов’янки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75589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udiobooks.ua/pimages/73/300/27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6961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73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2520280"/>
          </a:xfrm>
        </p:spPr>
        <p:txBody>
          <a:bodyPr>
            <a:normAutofit/>
          </a:bodyPr>
          <a:lstStyle/>
          <a:p>
            <a:r>
              <a:rPr lang="uk-UA" dirty="0" smtClean="0">
                <a:effectLst/>
                <a:latin typeface="+mn-lt"/>
              </a:rPr>
              <a:t>Має численні Стипендії </a:t>
            </a:r>
            <a:r>
              <a:rPr lang="uk-UA" dirty="0">
                <a:effectLst/>
                <a:latin typeface="+mn-lt"/>
              </a:rPr>
              <a:t>та нагороди</a:t>
            </a:r>
            <a:r>
              <a:rPr lang="uk-UA" b="0" dirty="0">
                <a:effectLst/>
              </a:rPr>
              <a:t/>
            </a:r>
            <a:br>
              <a:rPr lang="uk-UA" b="0" dirty="0">
                <a:effectLst/>
              </a:rPr>
            </a:b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" y="1916832"/>
            <a:ext cx="75628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27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75" y="548680"/>
            <a:ext cx="90444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Список використаних джерел:</a:t>
            </a:r>
          </a:p>
          <a:p>
            <a:pPr algn="ctr"/>
            <a:r>
              <a:rPr lang="uk-UA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Інтернет-ресурси</a:t>
            </a:r>
            <a:r>
              <a:rPr lang="uk-UA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48881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uk.m.wikipedia.org/</a:t>
            </a:r>
          </a:p>
          <a:p>
            <a:endParaRPr lang="en-US" sz="2800" dirty="0" smtClean="0"/>
          </a:p>
          <a:p>
            <a:r>
              <a:rPr lang="en-US" sz="2800" dirty="0" smtClean="0"/>
              <a:t>www.gogle.com/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910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23 </a:t>
            </a:r>
            <a:r>
              <a:rPr lang="ru-RU" sz="2400" dirty="0" err="1"/>
              <a:t>серпня</a:t>
            </a:r>
            <a:r>
              <a:rPr lang="ru-RU" sz="2400" dirty="0"/>
              <a:t> 1974, м. </a:t>
            </a:r>
            <a:r>
              <a:rPr lang="ru-RU" sz="2400" dirty="0" err="1"/>
              <a:t>Старобільськ</a:t>
            </a:r>
            <a:r>
              <a:rPr lang="ru-RU" sz="2400" dirty="0"/>
              <a:t> </a:t>
            </a:r>
            <a:r>
              <a:rPr lang="ru-RU" sz="2400" dirty="0" err="1"/>
              <a:t>Луганська</a:t>
            </a:r>
            <a:r>
              <a:rPr lang="ru-RU" sz="2400" dirty="0"/>
              <a:t> </a:t>
            </a:r>
            <a:r>
              <a:rPr lang="ru-RU" sz="2400" dirty="0" smtClean="0"/>
              <a:t>область</a:t>
            </a:r>
            <a:r>
              <a:rPr lang="ru-RU" sz="2400" dirty="0"/>
              <a:t> — </a:t>
            </a:r>
            <a:r>
              <a:rPr lang="ru-RU" sz="2400" dirty="0" err="1"/>
              <a:t>український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, </a:t>
            </a:r>
            <a:r>
              <a:rPr lang="ru-RU" sz="2400" dirty="0" err="1"/>
              <a:t>перекладач</a:t>
            </a:r>
            <a:r>
              <a:rPr lang="ru-RU" sz="2400" dirty="0"/>
              <a:t> та </a:t>
            </a:r>
            <a:r>
              <a:rPr lang="ru-RU" sz="2400" dirty="0" err="1"/>
              <a:t>громадський</a:t>
            </a:r>
            <a:r>
              <a:rPr lang="ru-RU" sz="2400" dirty="0"/>
              <a:t> </a:t>
            </a:r>
            <a:r>
              <a:rPr lang="ru-RU" sz="2400" dirty="0" err="1"/>
              <a:t>діяч</a:t>
            </a:r>
            <a:r>
              <a:rPr lang="ru-RU" sz="2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8" t="3500" r="2829" b="4772"/>
          <a:stretch/>
        </p:blipFill>
        <p:spPr bwMode="auto">
          <a:xfrm>
            <a:off x="1033302" y="1357745"/>
            <a:ext cx="6752953" cy="523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8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Літературні</a:t>
            </a:r>
            <a:r>
              <a:rPr lang="ru-RU" sz="2400" dirty="0"/>
              <a:t> твори </a:t>
            </a:r>
            <a:r>
              <a:rPr lang="ru-RU" sz="2400" dirty="0" err="1"/>
              <a:t>Сергія</a:t>
            </a:r>
            <a:r>
              <a:rPr lang="ru-RU" sz="2400" dirty="0"/>
              <a:t> </a:t>
            </a:r>
            <a:r>
              <a:rPr lang="ru-RU" sz="2400" dirty="0" err="1"/>
              <a:t>Жадана</a:t>
            </a:r>
            <a:r>
              <a:rPr lang="ru-RU" sz="2400" dirty="0"/>
              <a:t> одержали </a:t>
            </a:r>
            <a:r>
              <a:rPr lang="ru-RU" sz="2400" dirty="0" err="1"/>
              <a:t>численні</a:t>
            </a:r>
            <a:r>
              <a:rPr lang="ru-RU" sz="2400" dirty="0"/>
              <a:t> </a:t>
            </a:r>
            <a:r>
              <a:rPr lang="ru-RU" sz="2400" dirty="0" err="1"/>
              <a:t>національні</a:t>
            </a:r>
            <a:r>
              <a:rPr lang="ru-RU" sz="2400" dirty="0"/>
              <a:t> та </a:t>
            </a:r>
            <a:r>
              <a:rPr lang="ru-RU" sz="2400" dirty="0" err="1"/>
              <a:t>міжнародні</a:t>
            </a:r>
            <a:r>
              <a:rPr lang="ru-RU" sz="2400" dirty="0"/>
              <a:t> нагороди,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перекладені</a:t>
            </a:r>
            <a:r>
              <a:rPr lang="ru-RU" sz="2400" dirty="0"/>
              <a:t> </a:t>
            </a:r>
            <a:r>
              <a:rPr lang="ru-RU" sz="2400" dirty="0" err="1"/>
              <a:t>тринадцятьма</a:t>
            </a:r>
            <a:r>
              <a:rPr lang="ru-RU" sz="2400" dirty="0"/>
              <a:t> </a:t>
            </a:r>
            <a:r>
              <a:rPr lang="ru-RU" sz="2400" dirty="0" err="1"/>
              <a:t>мовами</a:t>
            </a:r>
            <a:r>
              <a:rPr lang="ru-RU" sz="2400" dirty="0"/>
              <a:t>, </a:t>
            </a:r>
            <a:r>
              <a:rPr lang="ru-RU" sz="2400" dirty="0" err="1"/>
              <a:t>зробивши</a:t>
            </a:r>
            <a:r>
              <a:rPr lang="ru-RU" sz="2400" dirty="0"/>
              <a:t> автора одним з </a:t>
            </a:r>
            <a:r>
              <a:rPr lang="ru-RU" sz="2400" dirty="0" err="1"/>
              <a:t>найвідоміших</a:t>
            </a:r>
            <a:r>
              <a:rPr lang="ru-RU" sz="2400" dirty="0"/>
              <a:t>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письменників</a:t>
            </a:r>
            <a:r>
              <a:rPr lang="ru-RU" sz="24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1" t="4325" r="3363" b="5183"/>
          <a:stretch/>
        </p:blipFill>
        <p:spPr bwMode="auto">
          <a:xfrm>
            <a:off x="1043607" y="1758300"/>
            <a:ext cx="6617955" cy="47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2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040" y="1595692"/>
            <a:ext cx="4104456" cy="4968552"/>
          </a:xfrm>
        </p:spPr>
        <p:txBody>
          <a:bodyPr>
            <a:normAutofit/>
          </a:bodyPr>
          <a:lstStyle/>
          <a:p>
            <a:r>
              <a:rPr lang="uk-UA" dirty="0" smtClean="0"/>
              <a:t>Сергій </a:t>
            </a:r>
            <a:r>
              <a:rPr lang="uk-UA" dirty="0" err="1"/>
              <a:t>Жадан</a:t>
            </a:r>
            <a:r>
              <a:rPr lang="uk-UA" dirty="0"/>
              <a:t> є також активним організатором літературного життя України (з </a:t>
            </a:r>
            <a:r>
              <a:rPr lang="uk-UA" dirty="0" smtClean="0"/>
              <a:t>2000</a:t>
            </a:r>
            <a:r>
              <a:rPr lang="uk-UA" dirty="0"/>
              <a:t> </a:t>
            </a:r>
            <a:r>
              <a:rPr lang="uk-UA" dirty="0" smtClean="0"/>
              <a:t>року</a:t>
            </a:r>
            <a:r>
              <a:rPr lang="uk-UA" dirty="0"/>
              <a:t> — </a:t>
            </a:r>
            <a:r>
              <a:rPr lang="uk-UA" dirty="0" smtClean="0"/>
              <a:t>віце-президент Асоціації українських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506">
            <a:off x="4450459" y="-74642"/>
            <a:ext cx="4730750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28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ukachevo.net/Content/img/news/p_21350_1_gallery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3400">
            <a:off x="5063960" y="627129"/>
            <a:ext cx="3752437" cy="50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che.by/get_img?ImageWidth=430&amp;ImageHeight=315&amp;ImageId=2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6711">
            <a:off x="296097" y="683942"/>
            <a:ext cx="4052197" cy="49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40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23330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 1996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закінчив</a:t>
            </a:r>
            <a:r>
              <a:rPr lang="ru-RU" sz="2400" dirty="0"/>
              <a:t> </a:t>
            </a:r>
            <a:r>
              <a:rPr lang="ru-RU" sz="2400" dirty="0" err="1"/>
              <a:t>Харківський</a:t>
            </a:r>
            <a:r>
              <a:rPr lang="ru-RU" sz="2400" dirty="0"/>
              <a:t> </a:t>
            </a:r>
            <a:r>
              <a:rPr lang="ru-RU" sz="2400" dirty="0" err="1"/>
              <a:t>Національний</a:t>
            </a:r>
            <a:r>
              <a:rPr lang="ru-RU" sz="2400" dirty="0"/>
              <a:t> </a:t>
            </a:r>
            <a:r>
              <a:rPr lang="ru-RU" sz="2400" dirty="0" err="1"/>
              <a:t>Педагогічний</a:t>
            </a:r>
            <a:r>
              <a:rPr lang="ru-RU" sz="2400" dirty="0"/>
              <a:t> </a:t>
            </a:r>
            <a:r>
              <a:rPr lang="ru-RU" sz="2400" dirty="0" err="1"/>
              <a:t>Університет</a:t>
            </a:r>
            <a:r>
              <a:rPr lang="ru-RU" sz="2400" dirty="0"/>
              <a:t> </a:t>
            </a:r>
            <a:r>
              <a:rPr lang="ru-RU" sz="2400" dirty="0" err="1"/>
              <a:t>ім</a:t>
            </a:r>
            <a:r>
              <a:rPr lang="ru-RU" sz="2400" dirty="0"/>
              <a:t>. Г. С. Сковороди, факультет </a:t>
            </a:r>
            <a:r>
              <a:rPr lang="ru-RU" sz="2400" dirty="0" err="1"/>
              <a:t>українсько-німецької</a:t>
            </a:r>
            <a:r>
              <a:rPr lang="ru-RU" sz="2400" dirty="0"/>
              <a:t> </a:t>
            </a:r>
            <a:r>
              <a:rPr lang="ru-RU" sz="2400" dirty="0" err="1"/>
              <a:t>філології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2291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Освіта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8" t="8455"/>
          <a:stretch/>
        </p:blipFill>
        <p:spPr bwMode="auto">
          <a:xfrm>
            <a:off x="4427984" y="461665"/>
            <a:ext cx="5100074" cy="657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60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9217024" cy="2016224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uk-UA" dirty="0"/>
          </a:p>
          <a:p>
            <a:pPr algn="l"/>
            <a:r>
              <a:rPr lang="uk-UA" dirty="0"/>
              <a:t>У </a:t>
            </a:r>
            <a:r>
              <a:rPr lang="uk-UA" dirty="0" smtClean="0"/>
              <a:t>1996 —1999рр</a:t>
            </a:r>
            <a:r>
              <a:rPr lang="uk-UA" dirty="0"/>
              <a:t>. навчався в аспірантурі цього ж університету. Захистив дисертацію, присвячену українському </a:t>
            </a:r>
            <a:r>
              <a:rPr lang="uk-UA" dirty="0" smtClean="0"/>
              <a:t>футуризму: "Філософсько-естетичні погляди </a:t>
            </a:r>
            <a:r>
              <a:rPr lang="uk-UA" dirty="0" err="1" smtClean="0"/>
              <a:t>Михайля</a:t>
            </a:r>
            <a:r>
              <a:rPr lang="uk-UA" dirty="0" smtClean="0"/>
              <a:t> </a:t>
            </a:r>
            <a:r>
              <a:rPr lang="uk-UA" dirty="0" err="1" smtClean="0"/>
              <a:t>Семенкая</a:t>
            </a:r>
            <a:r>
              <a:rPr lang="uk-UA" dirty="0" smtClean="0"/>
              <a:t>" </a:t>
            </a:r>
            <a:r>
              <a:rPr lang="uk-UA" dirty="0"/>
              <a:t>(2000 рік)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0250"/>
            <a:ext cx="6679629" cy="445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923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orage1b.censor.net.ua/images/d/6/1/a/d61a5e474165ac45f7a45f606491189e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4712">
            <a:off x="253163" y="190721"/>
            <a:ext cx="3721757" cy="52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ay.kiev.ua/sites/default/files/main/articles/14022013/10zhad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795" y="2119883"/>
            <a:ext cx="4691205" cy="4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52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</TotalTime>
  <Words>211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Викладацька кар'єра </vt:lpstr>
      <vt:lpstr>Громадська діяльність </vt:lpstr>
      <vt:lpstr>Слайд 12</vt:lpstr>
      <vt:lpstr>Слайд 13</vt:lpstr>
      <vt:lpstr>Письменницька і перекладацька творчість </vt:lpstr>
      <vt:lpstr>Слайд 15</vt:lpstr>
      <vt:lpstr>Твори</vt:lpstr>
      <vt:lpstr>Поетичні збірки</vt:lpstr>
      <vt:lpstr>Слайд 18</vt:lpstr>
      <vt:lpstr>Слайд 19</vt:lpstr>
      <vt:lpstr>Слайд 20</vt:lpstr>
      <vt:lpstr>Проза</vt:lpstr>
      <vt:lpstr>Слайд 22</vt:lpstr>
      <vt:lpstr>Слайд 23</vt:lpstr>
      <vt:lpstr>Зібрання творів</vt:lpstr>
      <vt:lpstr>Слайд 25</vt:lpstr>
      <vt:lpstr>Має численні Стипендії та нагороди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Жадан Сергій Вікторович </dc:title>
  <dc:creator>Admin</dc:creator>
  <cp:lastModifiedBy>лл</cp:lastModifiedBy>
  <cp:revision>42</cp:revision>
  <dcterms:created xsi:type="dcterms:W3CDTF">2014-02-06T11:30:13Z</dcterms:created>
  <dcterms:modified xsi:type="dcterms:W3CDTF">2014-02-13T11:35:11Z</dcterms:modified>
</cp:coreProperties>
</file>