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6" r:id="rId2"/>
    <p:sldId id="287" r:id="rId3"/>
    <p:sldId id="261" r:id="rId4"/>
    <p:sldId id="279" r:id="rId5"/>
    <p:sldId id="258" r:id="rId6"/>
    <p:sldId id="280" r:id="rId7"/>
    <p:sldId id="281" r:id="rId8"/>
    <p:sldId id="282" r:id="rId9"/>
    <p:sldId id="263" r:id="rId10"/>
    <p:sldId id="283" r:id="rId11"/>
    <p:sldId id="264" r:id="rId12"/>
    <p:sldId id="284" r:id="rId13"/>
    <p:sldId id="285" r:id="rId14"/>
    <p:sldId id="270" r:id="rId15"/>
    <p:sldId id="273" r:id="rId16"/>
    <p:sldId id="272" r:id="rId17"/>
    <p:sldId id="277" r:id="rId18"/>
    <p:sldId id="275" r:id="rId19"/>
    <p:sldId id="276" r:id="rId20"/>
    <p:sldId id="278" r:id="rId21"/>
    <p:sldId id="28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A503E-62D5-4D6B-8BC1-66578CD8ED47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D26C7-DC73-4E0F-9DDD-58FD587A1B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482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D26C7-DC73-4E0F-9DDD-58FD587A1B8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188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13.02.2014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6455" y="1412776"/>
            <a:ext cx="79990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Степан </a:t>
            </a:r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Процюк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– поет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</a:t>
            </a:r>
          </a:p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cap="none" spc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прозаїк</a:t>
            </a:r>
            <a:r>
              <a:rPr lang="ru-RU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sz="5400" b="1" cap="none" spc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есеїст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</a:t>
            </a:r>
          </a:p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cap="none" spc="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літературний</a:t>
            </a:r>
            <a:r>
              <a:rPr lang="ru-RU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критик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36510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Орленко Оксана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Григорівна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літератури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Жовнинського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навчально-виховного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          комплексу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Дошкільний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заклад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загальноосвітня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школа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І-ІІІ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ступенів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392857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285860"/>
            <a:ext cx="38181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2001 року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тернопільське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видавництво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Джура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друкує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збірку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повістей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Шибениця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ніжності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викликала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відгуки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рецензії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3960440" cy="614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286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3888432" cy="3539527"/>
          </a:xfrm>
        </p:spPr>
        <p:txBody>
          <a:bodyPr>
            <a:no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2002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видавництво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Тіповіт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друкує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збірку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повістей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Серафими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мізантропи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2880" y="476672"/>
            <a:ext cx="4176713" cy="557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316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454" y="692696"/>
            <a:ext cx="8292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2002 року Степан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Процюк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дебютує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романіст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— 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Піраміда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друкує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Інфекцію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28978"/>
            <a:ext cx="6336704" cy="474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633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46449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2132856"/>
            <a:ext cx="33473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2005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вийшов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роман „Тотем“ </a:t>
            </a:r>
          </a:p>
        </p:txBody>
      </p:sp>
    </p:spTree>
    <p:extLst>
      <p:ext uri="{BB962C8B-B14F-4D97-AF65-F5344CB8AC3E}">
        <p14:creationId xmlns:p14="http://schemas.microsoft.com/office/powerpoint/2010/main" xmlns="" val="395973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1667235"/>
            <a:ext cx="3960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2010 року у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видавництві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Академія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вийшов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роман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Троянда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ритуального болю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670300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379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4048" y="1874721"/>
            <a:ext cx="3347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2010 року у </a:t>
            </a:r>
            <a:r>
              <a:rPr lang="ru-RU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видавництві</a:t>
            </a:r>
            <a:r>
              <a:rPr lang="ru-RU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Грані</a:t>
            </a:r>
            <a:r>
              <a:rPr lang="ru-RU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-Т» </a:t>
            </a:r>
            <a:r>
              <a:rPr lang="ru-RU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видрукувана</a:t>
            </a:r>
            <a:r>
              <a:rPr lang="ru-RU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збірка</a:t>
            </a:r>
            <a:r>
              <a:rPr lang="ru-RU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есеїв</a:t>
            </a:r>
            <a:r>
              <a:rPr lang="ru-RU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73" y="260648"/>
            <a:ext cx="41910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35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04664"/>
            <a:ext cx="7956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2011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видавництві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Академія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побачив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психобіографічний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роман Степана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Процюка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Володимира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Винниченка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«Маски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опадають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повільно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661876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06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10000" cy="541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7686" y="192880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2011 року у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видавництві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Твердиня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вийшла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книга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есеїстики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Степана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Процюка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Тіні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з'являються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світанку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78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4" y="184482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Наприкінці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2011 року на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сторінках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журналу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Кур'єр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Кривбасу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надрукована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повість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Степана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Процюка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Бийся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головою до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стіни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154" y="260648"/>
            <a:ext cx="4100830" cy="636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092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</a:t>
            </a:r>
            <a:r>
              <a:rPr lang="ru-RU" dirty="0" smtClean="0"/>
              <a:t>роман </a:t>
            </a:r>
            <a:r>
              <a:rPr lang="ru-RU" dirty="0"/>
              <a:t>«</a:t>
            </a:r>
            <a:r>
              <a:rPr lang="ru-RU" dirty="0" err="1" smtClean="0"/>
              <a:t>Чорне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381000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89512" y="270892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січні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2013 р. у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київському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видавництві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Академія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вийшла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заключна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психобіографічної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трилогії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- роман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Чорне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яблуко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151020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99" y="1052736"/>
            <a:ext cx="4127500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785" y="1052737"/>
            <a:ext cx="49486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354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5663276" cy="376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010" y="2996952"/>
            <a:ext cx="5113061" cy="383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768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6502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183611"/>
            <a:ext cx="3948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Інтернет-ресурси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988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708920"/>
            <a:ext cx="5742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uk.m.wikipedia.org/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www.gogle.com</a:t>
            </a:r>
            <a:r>
              <a:rPr lang="en-US" dirty="0" smtClean="0"/>
              <a:t>/</a:t>
            </a:r>
            <a:endParaRPr lang="uk-UA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www.poetyclub.com.ua/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326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3600" y="1268760"/>
            <a:ext cx="3600400" cy="3528392"/>
          </a:xfrm>
        </p:spPr>
        <p:txBody>
          <a:bodyPr>
            <a:noAutofit/>
          </a:bodyPr>
          <a:lstStyle/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Процюк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С.В. -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сучасний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вважають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одним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найконтроверсійніших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письменників-інтелектуалів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5112568" cy="629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262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Степан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Процюк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серпня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1964 року у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Кути,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Бродівський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район (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Буський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район) на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Львівщині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сім'ї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політв'язня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Через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декілька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родина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переїхала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Івано-Франківської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814997"/>
            <a:ext cx="6986587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909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424936" cy="353952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err="1">
                <a:solidFill>
                  <a:srgbClr val="FFC000"/>
                </a:solidFill>
              </a:rPr>
              <a:t>З</a:t>
            </a:r>
            <a:r>
              <a:rPr lang="ru-RU" sz="2400" dirty="0" err="1" smtClean="0">
                <a:solidFill>
                  <a:srgbClr val="FFC000"/>
                </a:solidFill>
              </a:rPr>
              <a:t>акінчив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Івано-Франківський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педінститут</a:t>
            </a:r>
            <a:r>
              <a:rPr lang="ru-RU" sz="2400" dirty="0">
                <a:solidFill>
                  <a:srgbClr val="FFC000"/>
                </a:solidFill>
              </a:rPr>
              <a:t> та </a:t>
            </a:r>
            <a:r>
              <a:rPr lang="ru-RU" sz="2400" dirty="0" err="1">
                <a:solidFill>
                  <a:srgbClr val="FFC000"/>
                </a:solidFill>
              </a:rPr>
              <a:t>аспірантуру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Інституту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літератури</a:t>
            </a:r>
            <a:r>
              <a:rPr lang="ru-RU" sz="2400" dirty="0">
                <a:solidFill>
                  <a:srgbClr val="FFC000"/>
                </a:solidFill>
              </a:rPr>
              <a:t> НАН </a:t>
            </a:r>
            <a:r>
              <a:rPr lang="ru-RU" sz="2400" dirty="0" err="1">
                <a:solidFill>
                  <a:srgbClr val="FFC000"/>
                </a:solidFill>
              </a:rPr>
              <a:t>України</a:t>
            </a:r>
            <a:r>
              <a:rPr lang="ru-RU" sz="2400" dirty="0">
                <a:solidFill>
                  <a:srgbClr val="FFC000"/>
                </a:solidFill>
              </a:rPr>
              <a:t>. Кандидат </a:t>
            </a:r>
            <a:r>
              <a:rPr lang="ru-RU" sz="2400" dirty="0" err="1">
                <a:solidFill>
                  <a:srgbClr val="FFC000"/>
                </a:solidFill>
              </a:rPr>
              <a:t>філологічних</a:t>
            </a:r>
            <a:r>
              <a:rPr lang="ru-RU" sz="2400" dirty="0">
                <a:solidFill>
                  <a:srgbClr val="FFC000"/>
                </a:solidFill>
              </a:rPr>
              <a:t> наук. </a:t>
            </a:r>
            <a:r>
              <a:rPr lang="ru-RU" sz="2400" dirty="0" err="1">
                <a:solidFill>
                  <a:srgbClr val="FFC000"/>
                </a:solidFill>
              </a:rPr>
              <a:t>Викладає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сучасну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українську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літературу</a:t>
            </a:r>
            <a:r>
              <a:rPr lang="ru-RU" sz="2400" dirty="0">
                <a:solidFill>
                  <a:srgbClr val="FFC000"/>
                </a:solidFill>
              </a:rPr>
              <a:t> в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Прикарпатському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університеті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err="1">
                <a:solidFill>
                  <a:srgbClr val="FFC000"/>
                </a:solidFill>
              </a:rPr>
              <a:t>Івано-Франківська</a:t>
            </a:r>
            <a:r>
              <a:rPr lang="ru-RU" sz="2400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57363"/>
            <a:ext cx="6552728" cy="473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525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126" y="116632"/>
            <a:ext cx="4316413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64836" y="160658"/>
            <a:ext cx="3573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Творчість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397675"/>
            <a:ext cx="4139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Літературна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біографія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Степана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Процюка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розпочалася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1991 року з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літгурту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«Нова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деґенерація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куди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входив разом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Іваном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Андрусяком та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Іваном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Ципердюком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18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08720"/>
            <a:ext cx="3816424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Наступного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року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надрукована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перша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поетична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збірка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«На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вістрі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правд» (з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передмовою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Юрія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Андруховича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7607" y="404664"/>
            <a:ext cx="4002410" cy="577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430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774" y="1124744"/>
            <a:ext cx="3960440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з'явилася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збірка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віршів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«Апологетика на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світанку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(Ужгород, 1996) та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збірка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поем «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Львів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1999).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автор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припинив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писати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вірші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перейшов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на прозу й </a:t>
            </a:r>
            <a:r>
              <a:rPr lang="ru-RU" sz="24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есеїстику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52" r="20475"/>
          <a:stretch/>
        </p:blipFill>
        <p:spPr bwMode="auto">
          <a:xfrm>
            <a:off x="4249954" y="692696"/>
            <a:ext cx="420352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466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1"/>
            <a:ext cx="7920880" cy="165618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1996 року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вийшла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збірка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есеїв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Лицарі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стилосу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кав'ярень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Київ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), 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перша книжка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прози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Переступ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вакуумі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714488"/>
            <a:ext cx="6264696" cy="470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657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122</TotalTime>
  <Words>400</Words>
  <Application>Microsoft Office PowerPoint</Application>
  <PresentationFormat>Экран (4:3)</PresentationFormat>
  <Paragraphs>35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Перспектива</vt:lpstr>
      <vt:lpstr>Слайд 1</vt:lpstr>
      <vt:lpstr>Слайд 2</vt:lpstr>
      <vt:lpstr>Процюк С.В. -сучасний український письменник, якого вважають одним із найконтроверсійніших сучасних письменників-інтелектуалів.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Процюк Степан Васильович </dc:title>
  <dc:creator>super</dc:creator>
  <cp:lastModifiedBy>лл</cp:lastModifiedBy>
  <cp:revision>22</cp:revision>
  <dcterms:created xsi:type="dcterms:W3CDTF">2014-02-06T18:25:23Z</dcterms:created>
  <dcterms:modified xsi:type="dcterms:W3CDTF">2014-02-13T11:39:30Z</dcterms:modified>
</cp:coreProperties>
</file>