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8" r:id="rId2"/>
    <p:sldId id="256" r:id="rId3"/>
    <p:sldId id="257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7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28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0223" y="1213009"/>
            <a:ext cx="766357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Життєвий і творчий </a:t>
            </a:r>
          </a:p>
          <a:p>
            <a:pPr algn="ctr"/>
            <a:r>
              <a:rPr lang="uk-UA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шлях</a:t>
            </a:r>
          </a:p>
          <a:p>
            <a:pPr algn="ctr"/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Тараса </a:t>
            </a:r>
            <a:r>
              <a:rPr lang="uk-UA" sz="5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Прохаська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429309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Орленко Оксана </a:t>
            </a:r>
            <a:r>
              <a:rPr lang="ru-RU" dirty="0" err="1"/>
              <a:t>Григорівна</a:t>
            </a:r>
            <a:endParaRPr lang="ru-RU" dirty="0"/>
          </a:p>
          <a:p>
            <a:r>
              <a:rPr lang="ru-RU" dirty="0"/>
              <a:t>учитель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і </a:t>
            </a:r>
            <a:r>
              <a:rPr lang="ru-RU" dirty="0" err="1"/>
              <a:t>літератури</a:t>
            </a:r>
            <a:endParaRPr lang="ru-RU" dirty="0"/>
          </a:p>
          <a:p>
            <a:r>
              <a:rPr lang="ru-RU" dirty="0" err="1"/>
              <a:t>Жовнинського</a:t>
            </a:r>
            <a:r>
              <a:rPr lang="ru-RU" dirty="0"/>
              <a:t> </a:t>
            </a:r>
            <a:r>
              <a:rPr lang="ru-RU" dirty="0" err="1"/>
              <a:t>навчально-виховного</a:t>
            </a:r>
            <a:r>
              <a:rPr lang="ru-RU" dirty="0"/>
              <a:t>                                             комплексу</a:t>
            </a:r>
          </a:p>
          <a:p>
            <a:r>
              <a:rPr lang="ru-RU" dirty="0"/>
              <a:t> «</a:t>
            </a:r>
            <a:r>
              <a:rPr lang="ru-RU" dirty="0" err="1"/>
              <a:t>Дошкільний</a:t>
            </a:r>
            <a:r>
              <a:rPr lang="ru-RU" dirty="0"/>
              <a:t> </a:t>
            </a:r>
            <a:r>
              <a:rPr lang="ru-RU" dirty="0" err="1"/>
              <a:t>навчальний</a:t>
            </a:r>
            <a:r>
              <a:rPr lang="ru-RU" dirty="0"/>
              <a:t> заклад – </a:t>
            </a:r>
            <a:r>
              <a:rPr lang="ru-RU" dirty="0" err="1"/>
              <a:t>загальноосвітня</a:t>
            </a:r>
            <a:r>
              <a:rPr lang="ru-RU" dirty="0"/>
              <a:t> школа</a:t>
            </a:r>
          </a:p>
          <a:p>
            <a:r>
              <a:rPr lang="ru-RU" dirty="0"/>
              <a:t> І-ІІІ </a:t>
            </a:r>
            <a:r>
              <a:rPr lang="ru-RU" dirty="0" err="1"/>
              <a:t>ступенів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1553805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2004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місяців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прожив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Кракові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отримавши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літературну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стипендію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польської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культурної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фундації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Stowarzyszenie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Willa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Decjusza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Homines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Urbani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49009"/>
            <a:ext cx="3888432" cy="466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42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квітні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2010 року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Прохасько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відвідав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США,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відбулися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творчі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вечори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Нью-Йорку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Вашингтоні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42806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76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4176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Галицькому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кореспонденті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Одружений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Член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Асоціації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письменників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найсимпатичніших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людей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називає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Франциска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Асизького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Кейт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Мосс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4036690" cy="627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74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4345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Творчість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словами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Прохаська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вирішив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письменником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виповнилося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Прохасько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вважав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сучасної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твори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прочитав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1990 року, коли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познайомився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Юрком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Іздриком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твори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Прохаська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Іздрик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прийняв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Прохасько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написав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перше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оповідання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Спалене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яке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опубліковане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часописі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21332"/>
            <a:ext cx="4657700" cy="309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229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849" y="33265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творах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Тараса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присутній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біографізм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спрощує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прозу,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навпаки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відвертою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наближає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інтимної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сповіді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49" y="1700808"/>
            <a:ext cx="7874282" cy="427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436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89679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Прохасько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мистецьких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перформансах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У 2009 року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разом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письменниками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Юрієм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Андруховичем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Юрком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Іздриком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Володимиром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Єшкілєвим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Софією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Андрухович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взяв участь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проекті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«БОМЖ» («Без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Ознак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Мистецького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») Ростислава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Шпука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презентованому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польському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Міжнародному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фестивалі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бездомного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мистецтва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6277" y="3284984"/>
            <a:ext cx="2235843" cy="314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17" y="2960051"/>
            <a:ext cx="3099551" cy="248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71170"/>
            <a:ext cx="3312368" cy="251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773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141" y="846003"/>
            <a:ext cx="4104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серпні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2010 року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Прохасько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рамках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музично-літературного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діалогу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відбувся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під час фестивалю «Порто-Франко», читав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уривок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роману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Станіслава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Вінценза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високій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полонині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руїнах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Пнівського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замку. Під час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французький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віолончеліст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Домінік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Вієнкур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виконав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сюїту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Баха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264"/>
          <a:stretch/>
        </p:blipFill>
        <p:spPr bwMode="auto">
          <a:xfrm>
            <a:off x="4499992" y="83825"/>
            <a:ext cx="388843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08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2011 року книгу Тараса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Прохаська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БотакЄ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Книгою року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07669"/>
            <a:ext cx="3384376" cy="524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08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2013 року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премією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«Книга року BBC»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відзначено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дитячу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книжку Тараса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Прохаська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зробить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сніг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створену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разом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Мар'яною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Прохасько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63" b="5730"/>
          <a:stretch/>
        </p:blipFill>
        <p:spPr bwMode="auto">
          <a:xfrm>
            <a:off x="1620982" y="1460977"/>
            <a:ext cx="5539908" cy="473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82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46805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Нагороди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1997 — лауреат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премії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видавництва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Смолоскип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2006 — перше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номінації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Белетристика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за книгу «З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оповідань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версія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журналу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Кореспондент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2007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третє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номінації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Документалістика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за книгу «Порт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Франківськ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версія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журналу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Кореспондент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2007 — лауреат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літературної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премії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Джозефа Конрада (заснована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Польським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інститутом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0023" y="1628800"/>
            <a:ext cx="3664351" cy="275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653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961154" cy="623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008" y="1556792"/>
            <a:ext cx="428396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Прохасько</a:t>
            </a: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Тарас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Богданович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51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2389602" cy="397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6912" y="3755976"/>
            <a:ext cx="1685919" cy="282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4115"/>
            <a:ext cx="2258462" cy="354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15383"/>
            <a:ext cx="19050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7894"/>
            <a:ext cx="2386427" cy="340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572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8898" y="1601240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http://uk.wikipedia.org/wiki/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Прохасько_Тарас_Богданович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8898" y="234888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images.yandex.ua/yandsearch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88640"/>
            <a:ext cx="61431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використаних джерел:</a:t>
            </a:r>
          </a:p>
          <a:p>
            <a:pPr algn="ctr"/>
            <a:r>
              <a:rPr lang="uk-UA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Інтернет-ресурси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42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Тара́с Богда́нович </a:t>
            </a:r>
            <a:r>
              <a:rPr lang="vi-VN" sz="2400" dirty="0" smtClean="0"/>
              <a:t>Проха́сько— </a:t>
            </a:r>
            <a:r>
              <a:rPr lang="vi-VN" sz="2400" dirty="0"/>
              <a:t>сучасний український письменник, журналіст, один із представників станіславського феномену. Брат перекладача Юрія Прохаська, племінник Ірини </a:t>
            </a:r>
            <a:r>
              <a:rPr lang="vi-VN" sz="2400" dirty="0" smtClean="0"/>
              <a:t>В</a:t>
            </a:r>
            <a:r>
              <a:rPr lang="uk-UA" sz="2400" dirty="0"/>
              <a:t>і</a:t>
            </a:r>
            <a:r>
              <a:rPr lang="vi-VN" sz="2400" dirty="0" smtClean="0"/>
              <a:t>льд</a:t>
            </a:r>
            <a:r>
              <a:rPr lang="uk-UA" sz="2400" dirty="0" smtClean="0"/>
              <a:t>е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09139"/>
            <a:ext cx="6388254" cy="424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726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Життєпис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Прохасько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добре знав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біологію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брав участь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Всеукраїнській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олімпіаді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але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уявити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радянським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філологом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журналістом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тому вступив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біологічного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факультету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Львівського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Франка (1992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фахом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ботанік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84984"/>
            <a:ext cx="5455221" cy="340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040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Учасник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студентського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1989-1991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брав участь у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революції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граніті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1990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під час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полюбив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8358" y="1844823"/>
            <a:ext cx="4937898" cy="476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17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завершення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Івано-Франківському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інституті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карпатського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лісівництва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учителював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рідному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у 1992-1993 роках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барменом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сторожем,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ведучим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радіо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FM «Вежа»,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художній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галереї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газеті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телестудії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71648"/>
            <a:ext cx="57912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60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1992-1994 роках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мандрівним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співредактором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журналу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Четвер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той час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їздив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Львова, де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навчався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університеті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Лауреат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видавництва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Смолоскип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(1997).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316"/>
            <a:ext cx="7249001" cy="482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75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4104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 1993 </a:t>
            </a:r>
            <a:r>
              <a:rPr lang="ru-RU" sz="2400" dirty="0" err="1"/>
              <a:t>році</a:t>
            </a:r>
            <a:r>
              <a:rPr lang="ru-RU" sz="2400" dirty="0"/>
              <a:t> Тарас </a:t>
            </a:r>
            <a:r>
              <a:rPr lang="ru-RU" sz="2400" dirty="0" err="1"/>
              <a:t>Прохасько</a:t>
            </a:r>
            <a:r>
              <a:rPr lang="ru-RU" sz="2400" dirty="0"/>
              <a:t> разом з </a:t>
            </a:r>
            <a:r>
              <a:rPr lang="ru-RU" sz="2400" dirty="0" err="1"/>
              <a:t>Андрієм</a:t>
            </a:r>
            <a:r>
              <a:rPr lang="ru-RU" sz="2400" dirty="0"/>
              <a:t> </a:t>
            </a:r>
            <a:r>
              <a:rPr lang="ru-RU" sz="2400" dirty="0" err="1"/>
              <a:t>Федотовим</a:t>
            </a:r>
            <a:r>
              <a:rPr lang="ru-RU" sz="2400" dirty="0"/>
              <a:t> та Адамом </a:t>
            </a:r>
            <a:r>
              <a:rPr lang="ru-RU" sz="2400" dirty="0" err="1"/>
              <a:t>Зевелом</a:t>
            </a:r>
            <a:r>
              <a:rPr lang="ru-RU" sz="2400" dirty="0"/>
              <a:t> </a:t>
            </a:r>
            <a:r>
              <a:rPr lang="ru-RU" sz="2400" dirty="0" err="1"/>
              <a:t>знявся</a:t>
            </a:r>
            <a:r>
              <a:rPr lang="ru-RU" sz="2400" dirty="0"/>
              <a:t> у короткометражному </a:t>
            </a:r>
            <a:r>
              <a:rPr lang="ru-RU" sz="2400" dirty="0" err="1"/>
              <a:t>фільмі</a:t>
            </a:r>
            <a:r>
              <a:rPr lang="ru-RU" sz="2400" dirty="0"/>
              <a:t> «</a:t>
            </a:r>
            <a:r>
              <a:rPr lang="ru-RU" sz="2400" dirty="0" err="1"/>
              <a:t>Квіти</a:t>
            </a:r>
            <a:r>
              <a:rPr lang="ru-RU" sz="2400" dirty="0"/>
              <a:t> святого Франциска» </a:t>
            </a:r>
            <a:r>
              <a:rPr lang="ru-RU" sz="2400" dirty="0" smtClean="0"/>
              <a:t>, </a:t>
            </a:r>
            <a:r>
              <a:rPr lang="ru-RU" sz="2400" dirty="0"/>
              <a:t>а у 1996 </a:t>
            </a:r>
            <a:r>
              <a:rPr lang="ru-RU" sz="2400" dirty="0" err="1"/>
              <a:t>році</a:t>
            </a:r>
            <a:r>
              <a:rPr lang="ru-RU" sz="2400" dirty="0"/>
              <a:t> у </a:t>
            </a:r>
            <a:r>
              <a:rPr lang="ru-RU" sz="2400" dirty="0" err="1"/>
              <a:t>селі</a:t>
            </a:r>
            <a:r>
              <a:rPr lang="ru-RU" sz="2400" dirty="0"/>
              <a:t> Десятин </a:t>
            </a:r>
            <a:r>
              <a:rPr lang="ru-RU" sz="2400" dirty="0" err="1"/>
              <a:t>Івано-Франківської</a:t>
            </a:r>
            <a:r>
              <a:rPr lang="ru-RU" sz="2400" dirty="0"/>
              <a:t> </a:t>
            </a:r>
            <a:r>
              <a:rPr lang="ru-RU" sz="2400" dirty="0" err="1"/>
              <a:t>області</a:t>
            </a:r>
            <a:r>
              <a:rPr lang="ru-RU" sz="2400" dirty="0"/>
              <a:t> </a:t>
            </a:r>
            <a:r>
              <a:rPr lang="ru-RU" sz="2400" dirty="0" err="1"/>
              <a:t>відбувся</a:t>
            </a:r>
            <a:r>
              <a:rPr lang="ru-RU" sz="2400" dirty="0"/>
              <a:t> перший в </a:t>
            </a:r>
            <a:r>
              <a:rPr lang="ru-RU" sz="2400" dirty="0" err="1"/>
              <a:t>Україні</a:t>
            </a:r>
            <a:r>
              <a:rPr lang="ru-RU" sz="2400" dirty="0"/>
              <a:t> </a:t>
            </a:r>
            <a:r>
              <a:rPr lang="ru-RU" sz="2400" dirty="0" err="1"/>
              <a:t>міжнародний</a:t>
            </a:r>
            <a:r>
              <a:rPr lang="ru-RU" sz="2400" dirty="0"/>
              <a:t> фестиваль </a:t>
            </a:r>
            <a:r>
              <a:rPr lang="ru-RU" sz="2400" dirty="0" err="1"/>
              <a:t>відео</a:t>
            </a:r>
            <a:r>
              <a:rPr lang="ru-RU" sz="2400" dirty="0"/>
              <a:t>-арту, гран-</a:t>
            </a:r>
            <a:r>
              <a:rPr lang="ru-RU" sz="2400" dirty="0" err="1"/>
              <a:t>прі</a:t>
            </a:r>
            <a:r>
              <a:rPr lang="ru-RU" sz="2400" dirty="0"/>
              <a:t> на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отримав</a:t>
            </a:r>
            <a:r>
              <a:rPr lang="ru-RU" sz="2400" dirty="0"/>
              <a:t> </a:t>
            </a:r>
            <a:r>
              <a:rPr lang="ru-RU" sz="2400" dirty="0" err="1"/>
              <a:t>двохвилинний</a:t>
            </a:r>
            <a:r>
              <a:rPr lang="ru-RU" sz="2400" dirty="0"/>
              <a:t> </a:t>
            </a:r>
            <a:r>
              <a:rPr lang="ru-RU" sz="2400" dirty="0" err="1"/>
              <a:t>фільм</a:t>
            </a:r>
            <a:r>
              <a:rPr lang="ru-RU" sz="2400" dirty="0"/>
              <a:t> «</a:t>
            </a:r>
            <a:r>
              <a:rPr lang="ru-RU" sz="2400" dirty="0" err="1"/>
              <a:t>Втеча</a:t>
            </a:r>
            <a:r>
              <a:rPr lang="ru-RU" sz="2400" dirty="0"/>
              <a:t> в </a:t>
            </a:r>
            <a:r>
              <a:rPr lang="ru-RU" sz="2400" dirty="0" err="1"/>
              <a:t>Єгипет</a:t>
            </a:r>
            <a:r>
              <a:rPr lang="ru-RU" sz="2400" dirty="0"/>
              <a:t>» (1994), де </a:t>
            </a:r>
            <a:r>
              <a:rPr lang="ru-RU" sz="2400" dirty="0" err="1"/>
              <a:t>знявся</a:t>
            </a:r>
            <a:r>
              <a:rPr lang="ru-RU" sz="2400" dirty="0"/>
              <a:t> Тарас </a:t>
            </a:r>
            <a:r>
              <a:rPr lang="ru-RU" sz="2400" dirty="0" err="1"/>
              <a:t>Прохасько</a:t>
            </a:r>
            <a:r>
              <a:rPr lang="ru-RU" sz="2400" dirty="0"/>
              <a:t>, </a:t>
            </a:r>
            <a:r>
              <a:rPr lang="ru-RU" sz="2400" dirty="0" err="1"/>
              <a:t>його</a:t>
            </a:r>
            <a:r>
              <a:rPr lang="ru-RU" sz="2400" dirty="0"/>
              <a:t> сини та Леся Савчук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879195" cy="302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63609"/>
            <a:ext cx="400263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960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580" y="116632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 1998 </a:t>
            </a:r>
            <a:r>
              <a:rPr lang="ru-RU" sz="2400" dirty="0" err="1"/>
              <a:t>році</a:t>
            </a:r>
            <a:r>
              <a:rPr lang="ru-RU" sz="2400" dirty="0"/>
              <a:t> почав </a:t>
            </a:r>
            <a:r>
              <a:rPr lang="ru-RU" sz="2400" dirty="0" err="1"/>
              <a:t>працювати</a:t>
            </a:r>
            <a:r>
              <a:rPr lang="ru-RU" sz="2400" dirty="0"/>
              <a:t> </a:t>
            </a:r>
            <a:r>
              <a:rPr lang="ru-RU" sz="2400" dirty="0" err="1"/>
              <a:t>журналістом</a:t>
            </a:r>
            <a:r>
              <a:rPr lang="ru-RU" sz="2400" dirty="0"/>
              <a:t> у </a:t>
            </a:r>
            <a:r>
              <a:rPr lang="ru-RU" sz="2400" dirty="0" err="1"/>
              <a:t>львівській</a:t>
            </a:r>
            <a:r>
              <a:rPr lang="ru-RU" sz="2400" dirty="0"/>
              <a:t> </a:t>
            </a:r>
            <a:r>
              <a:rPr lang="ru-RU" sz="2400" dirty="0" err="1"/>
              <a:t>газеті</a:t>
            </a:r>
            <a:r>
              <a:rPr lang="ru-RU" sz="2400" dirty="0"/>
              <a:t> "</a:t>
            </a:r>
            <a:r>
              <a:rPr lang="ru-RU" sz="2400" dirty="0" err="1"/>
              <a:t>Експрес</a:t>
            </a:r>
            <a:r>
              <a:rPr lang="ru-RU" sz="2400" dirty="0"/>
              <a:t>", </a:t>
            </a:r>
            <a:r>
              <a:rPr lang="ru-RU" sz="2400" dirty="0" err="1"/>
              <a:t>згодом</a:t>
            </a:r>
            <a:r>
              <a:rPr lang="ru-RU" sz="2400" dirty="0"/>
              <a:t> писав </a:t>
            </a:r>
            <a:r>
              <a:rPr lang="ru-RU" sz="2400" dirty="0" err="1"/>
              <a:t>авторські</a:t>
            </a:r>
            <a:r>
              <a:rPr lang="ru-RU" sz="2400" dirty="0"/>
              <a:t> колонки до "</a:t>
            </a:r>
            <a:r>
              <a:rPr lang="ru-RU" sz="2400" dirty="0" err="1"/>
              <a:t>Експресу</a:t>
            </a:r>
            <a:r>
              <a:rPr lang="ru-RU" sz="2400" dirty="0"/>
              <a:t>" та "</a:t>
            </a:r>
            <a:r>
              <a:rPr lang="ru-RU" sz="2400" dirty="0" err="1"/>
              <a:t>Поступу</a:t>
            </a:r>
            <a:r>
              <a:rPr lang="ru-RU" sz="2400" dirty="0"/>
              <a:t>" </a:t>
            </a:r>
            <a:r>
              <a:rPr lang="ru-RU" sz="2400" dirty="0" smtClean="0"/>
              <a:t>. </a:t>
            </a:r>
            <a:r>
              <a:rPr lang="ru-RU" sz="2400" dirty="0" err="1"/>
              <a:t>Деякий</a:t>
            </a:r>
            <a:r>
              <a:rPr lang="ru-RU" sz="2400" dirty="0"/>
              <a:t> час писав до </a:t>
            </a:r>
            <a:r>
              <a:rPr lang="ru-RU" sz="2400" dirty="0" err="1"/>
              <a:t>інтернет-газети</a:t>
            </a:r>
            <a:r>
              <a:rPr lang="ru-RU" sz="2400" dirty="0"/>
              <a:t> "Телекритика", а </a:t>
            </a:r>
            <a:r>
              <a:rPr lang="ru-RU" sz="2400" dirty="0" err="1"/>
              <a:t>потім</a:t>
            </a:r>
            <a:r>
              <a:rPr lang="ru-RU" sz="2400" dirty="0"/>
              <a:t>, коли </a:t>
            </a:r>
            <a:r>
              <a:rPr lang="ru-RU" sz="2400" dirty="0" err="1"/>
              <a:t>друзі</a:t>
            </a:r>
            <a:r>
              <a:rPr lang="ru-RU" sz="2400" dirty="0"/>
              <a:t> </a:t>
            </a:r>
            <a:r>
              <a:rPr lang="ru-RU" sz="2400" dirty="0" err="1"/>
              <a:t>Прохаська</a:t>
            </a:r>
            <a:r>
              <a:rPr lang="ru-RU" sz="2400" dirty="0"/>
              <a:t> створили «газету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мрій</a:t>
            </a:r>
            <a:r>
              <a:rPr lang="ru-RU" sz="2400" dirty="0"/>
              <a:t>», почав </a:t>
            </a:r>
            <a:r>
              <a:rPr lang="ru-RU" sz="2400" dirty="0" err="1"/>
              <a:t>писати</a:t>
            </a:r>
            <a:r>
              <a:rPr lang="ru-RU" sz="2400" dirty="0"/>
              <a:t> </a:t>
            </a:r>
            <a:r>
              <a:rPr lang="ru-RU" sz="2400" dirty="0" err="1"/>
              <a:t>статті</a:t>
            </a:r>
            <a:r>
              <a:rPr lang="ru-RU" sz="2400" dirty="0"/>
              <a:t> та вести </a:t>
            </a:r>
            <a:r>
              <a:rPr lang="ru-RU" sz="2400" dirty="0" err="1"/>
              <a:t>авторську</a:t>
            </a:r>
            <a:r>
              <a:rPr lang="ru-RU" sz="2400" dirty="0"/>
              <a:t> колонку в </a:t>
            </a:r>
            <a:r>
              <a:rPr lang="ru-RU" sz="2400" dirty="0" err="1"/>
              <a:t>Івано-Франківській</a:t>
            </a:r>
            <a:r>
              <a:rPr lang="ru-RU" sz="2400" dirty="0"/>
              <a:t> </a:t>
            </a:r>
            <a:r>
              <a:rPr lang="ru-RU" sz="2400" dirty="0" err="1"/>
              <a:t>обласній</a:t>
            </a:r>
            <a:r>
              <a:rPr lang="ru-RU" sz="2400" dirty="0"/>
              <a:t> </a:t>
            </a:r>
            <a:r>
              <a:rPr lang="ru-RU" sz="2400" dirty="0" err="1"/>
              <a:t>тижневій</a:t>
            </a:r>
            <a:r>
              <a:rPr lang="ru-RU" sz="2400" dirty="0"/>
              <a:t> </a:t>
            </a:r>
            <a:r>
              <a:rPr lang="ru-RU" sz="2400" dirty="0" err="1"/>
              <a:t>газеті</a:t>
            </a:r>
            <a:r>
              <a:rPr lang="ru-RU" sz="2400" dirty="0"/>
              <a:t> "</a:t>
            </a:r>
            <a:r>
              <a:rPr lang="ru-RU" sz="2400" dirty="0" err="1"/>
              <a:t>Галицький</a:t>
            </a:r>
            <a:r>
              <a:rPr lang="ru-RU" sz="2400" dirty="0"/>
              <a:t> </a:t>
            </a:r>
            <a:r>
              <a:rPr lang="ru-RU" sz="2400" dirty="0" err="1"/>
              <a:t>кореспондент</a:t>
            </a:r>
            <a:r>
              <a:rPr lang="ru-RU" sz="2400" dirty="0"/>
              <a:t>"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94288"/>
            <a:ext cx="6121946" cy="385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164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108</TotalTime>
  <Words>719</Words>
  <Application>Microsoft Office PowerPoint</Application>
  <PresentationFormat>Экран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Люда</dc:creator>
  <cp:lastModifiedBy>лл</cp:lastModifiedBy>
  <cp:revision>23</cp:revision>
  <dcterms:created xsi:type="dcterms:W3CDTF">2014-02-11T19:04:03Z</dcterms:created>
  <dcterms:modified xsi:type="dcterms:W3CDTF">2014-02-13T11:41:15Z</dcterms:modified>
</cp:coreProperties>
</file>