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2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over/>
      </p:transition>
    </mc:Choice>
    <mc:Fallback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over/>
      </p:transition>
    </mc:Choice>
    <mc:Fallback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over/>
      </p:transition>
    </mc:Choice>
    <mc:Fallback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over/>
      </p:transition>
    </mc:Choice>
    <mc:Fallback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over/>
      </p:transition>
    </mc:Choice>
    <mc:Fallback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over/>
      </p:transition>
    </mc:Choice>
    <mc:Fallback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over/>
      </p:transition>
    </mc:Choice>
    <mc:Fallback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over/>
      </p:transition>
    </mc:Choice>
    <mc:Fallback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over/>
      </p:transition>
    </mc:Choice>
    <mc:Fallback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over/>
      </p:transition>
    </mc:Choice>
    <mc:Fallback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over/>
      </p:transition>
    </mc:Choice>
    <mc:Fallback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250">
        <p:cover/>
      </p:transition>
    </mc:Choice>
    <mc:Fallback>
      <p:transition spd="slow">
        <p:cover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ua/yandsearch?text=%D1%8E%D1%80%D1%96%D0%B9%20%D0%B1%D0%B5%D0%B4%D1%80%D0%B8%D0%BA&amp;fp=0&amp;pos=3&amp;uinfo=ww-1300-wh-602-fw-1075-fh-448-pd-1&amp;rpt=simage&amp;img_url=http://old.grani-t.com.ua/Graphics/NewsPhotos/724.JPG" TargetMode="External"/><Relationship Id="rId2" Type="http://schemas.openxmlformats.org/officeDocument/2006/relationships/hyperlink" Target="http://uk.wikipedia.org/wiki/&#1041;&#1077;&#1076;&#1088;&#1080;&#1082;_&#1070;&#1088;&#1110;&#1081;_&#1030;&#1074;&#1072;&#1085;&#1086;&#1074;&#1080;&#1095;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412776"/>
            <a:ext cx="619268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Творчі пошуки</a:t>
            </a:r>
          </a:p>
          <a:p>
            <a:pPr algn="ctr"/>
            <a:r>
              <a:rPr lang="uk-UA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Юрія </a:t>
            </a:r>
            <a:r>
              <a:rPr lang="uk-UA" sz="6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Бедрика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5" y="42930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Орленко Оксана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Григорівна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літератури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Жовнинського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навчально-виховного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комплексу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Дошкільний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заклад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загальноосвітня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школа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І-ІІІ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ступенів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9176681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Бедрик</a:t>
            </a:r>
            <a:r>
              <a:rPr lang="uk-UA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Юрій Іванович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5324" y="1327994"/>
            <a:ext cx="40005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94649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1968, с.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Студинка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Новгород-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Сіверський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Чернігівська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700808"/>
            <a:ext cx="71437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79777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Юрій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Іванович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Бедрик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поет,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перекладач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літературознавець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Кандидат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філологічних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наук.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5" y="1312396"/>
            <a:ext cx="4108471" cy="548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01374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Києві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587" y="1124744"/>
            <a:ext cx="7091324" cy="536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66387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584" y="260648"/>
            <a:ext cx="2920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Автор </a:t>
            </a:r>
            <a:r>
              <a:rPr lang="ru-RU" sz="2400" dirty="0" err="1"/>
              <a:t>поетичних</a:t>
            </a:r>
            <a:r>
              <a:rPr lang="ru-RU" sz="2400" dirty="0"/>
              <a:t> </a:t>
            </a:r>
            <a:r>
              <a:rPr lang="ru-RU" sz="2400" dirty="0" err="1"/>
              <a:t>збірок</a:t>
            </a:r>
            <a:r>
              <a:rPr lang="ru-RU" sz="2400" dirty="0"/>
              <a:t> «</a:t>
            </a:r>
            <a:r>
              <a:rPr lang="ru-RU" sz="2400" dirty="0" err="1"/>
              <a:t>Жертовник</a:t>
            </a:r>
            <a:r>
              <a:rPr lang="ru-RU" sz="2400" dirty="0"/>
              <a:t>» (1992), «</a:t>
            </a:r>
            <a:r>
              <a:rPr lang="ru-RU" sz="2400" dirty="0" err="1"/>
              <a:t>Метафізика</a:t>
            </a:r>
            <a:r>
              <a:rPr lang="ru-RU" sz="2400" dirty="0"/>
              <a:t> </a:t>
            </a:r>
            <a:r>
              <a:rPr lang="ru-RU" sz="2400" dirty="0" err="1"/>
              <a:t>восени</a:t>
            </a:r>
            <a:r>
              <a:rPr lang="ru-RU" sz="2400" dirty="0"/>
              <a:t>» (1996), «Свято </a:t>
            </a:r>
            <a:r>
              <a:rPr lang="ru-RU" sz="2400" dirty="0" err="1"/>
              <a:t>небуття</a:t>
            </a:r>
            <a:r>
              <a:rPr lang="ru-RU" sz="2400" dirty="0"/>
              <a:t>» (1999) «</a:t>
            </a:r>
            <a:r>
              <a:rPr lang="ru-RU" sz="2400" dirty="0" err="1"/>
              <a:t>Цвіт</a:t>
            </a:r>
            <a:r>
              <a:rPr lang="ru-RU" sz="2400" dirty="0"/>
              <a:t> </a:t>
            </a:r>
            <a:r>
              <a:rPr lang="ru-RU" sz="2400" dirty="0" err="1"/>
              <a:t>геральдичний</a:t>
            </a:r>
            <a:r>
              <a:rPr lang="ru-RU" sz="2400" dirty="0"/>
              <a:t> та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поезії</a:t>
            </a:r>
            <a:r>
              <a:rPr lang="ru-RU" sz="2400" dirty="0"/>
              <a:t>» (2004), книжки </a:t>
            </a:r>
            <a:r>
              <a:rPr lang="ru-RU" sz="2400" dirty="0" err="1"/>
              <a:t>віршів</a:t>
            </a:r>
            <a:r>
              <a:rPr lang="ru-RU" sz="2400" dirty="0"/>
              <a:t> для </a:t>
            </a:r>
            <a:r>
              <a:rPr lang="ru-RU" sz="2400" dirty="0" err="1"/>
              <a:t>дітей</a:t>
            </a:r>
            <a:r>
              <a:rPr lang="ru-RU" sz="2400" dirty="0"/>
              <a:t> «</a:t>
            </a:r>
            <a:r>
              <a:rPr lang="ru-RU" sz="2400" dirty="0" err="1"/>
              <a:t>Тьотя</a:t>
            </a:r>
            <a:r>
              <a:rPr lang="ru-RU" sz="2400" dirty="0"/>
              <a:t> </a:t>
            </a:r>
            <a:r>
              <a:rPr lang="ru-RU" sz="2400" dirty="0" err="1"/>
              <a:t>Бегемотя</a:t>
            </a:r>
            <a:r>
              <a:rPr lang="ru-RU" sz="2400" dirty="0"/>
              <a:t>» (2010), </a:t>
            </a:r>
            <a:r>
              <a:rPr lang="ru-RU" sz="2400" dirty="0" err="1"/>
              <a:t>дослідження</a:t>
            </a:r>
            <a:r>
              <a:rPr lang="ru-RU" sz="2400" dirty="0"/>
              <a:t> «Василь </a:t>
            </a:r>
            <a:r>
              <a:rPr lang="ru-RU" sz="2400" dirty="0" err="1"/>
              <a:t>Стус</a:t>
            </a:r>
            <a:r>
              <a:rPr lang="ru-RU" sz="2400" dirty="0"/>
              <a:t>: проблема </a:t>
            </a:r>
            <a:r>
              <a:rPr lang="ru-RU" sz="2400" dirty="0" err="1"/>
              <a:t>сприймання</a:t>
            </a:r>
            <a:r>
              <a:rPr lang="ru-RU" sz="2400" dirty="0"/>
              <a:t>» (1993)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5599" y="489783"/>
            <a:ext cx="4386064" cy="567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0396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5121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Переклади</a:t>
            </a:r>
            <a:r>
              <a:rPr lang="ru-RU" sz="2800" dirty="0" smtClean="0"/>
              <a:t> </a:t>
            </a:r>
            <a:r>
              <a:rPr lang="ru-RU" sz="2800" dirty="0" err="1"/>
              <a:t>поезій</a:t>
            </a:r>
            <a:r>
              <a:rPr lang="ru-RU" sz="2800" dirty="0"/>
              <a:t> Франсуа </a:t>
            </a:r>
            <a:r>
              <a:rPr lang="ru-RU" sz="2800" dirty="0" err="1"/>
              <a:t>Війона</a:t>
            </a:r>
            <a:r>
              <a:rPr lang="ru-RU" sz="2800" dirty="0"/>
              <a:t>, </a:t>
            </a:r>
            <a:r>
              <a:rPr lang="ru-RU" sz="2800" dirty="0" err="1"/>
              <a:t>Парні</a:t>
            </a:r>
            <a:r>
              <a:rPr lang="ru-RU" sz="2800" dirty="0"/>
              <a:t>, Жерара де </a:t>
            </a:r>
            <a:r>
              <a:rPr lang="ru-RU" sz="2800" dirty="0" err="1"/>
              <a:t>Нерваля</a:t>
            </a:r>
            <a:r>
              <a:rPr lang="ru-RU" sz="2800" dirty="0"/>
              <a:t>, Поля Верлена, </a:t>
            </a:r>
            <a:r>
              <a:rPr lang="ru-RU" sz="2800" dirty="0" err="1"/>
              <a:t>Артюра</a:t>
            </a:r>
            <a:r>
              <a:rPr lang="ru-RU" sz="2800" dirty="0"/>
              <a:t> Рембо, Яна </a:t>
            </a:r>
            <a:r>
              <a:rPr lang="ru-RU" sz="2800" dirty="0" err="1"/>
              <a:t>Кохановського</a:t>
            </a:r>
            <a:r>
              <a:rPr lang="ru-RU" sz="2800" dirty="0"/>
              <a:t>, </a:t>
            </a:r>
            <a:r>
              <a:rPr lang="ru-RU" sz="2800" dirty="0" err="1"/>
              <a:t>Болеслава</a:t>
            </a:r>
            <a:r>
              <a:rPr lang="ru-RU" sz="2800" dirty="0"/>
              <a:t> </a:t>
            </a:r>
            <a:r>
              <a:rPr lang="ru-RU" sz="2800" dirty="0" err="1"/>
              <a:t>Лесьмяна</a:t>
            </a:r>
            <a:r>
              <a:rPr lang="ru-RU" sz="2800" dirty="0"/>
              <a:t>, Яна </a:t>
            </a:r>
            <a:r>
              <a:rPr lang="ru-RU" sz="2800" dirty="0" err="1"/>
              <a:t>Лехоня</a:t>
            </a:r>
            <a:r>
              <a:rPr lang="ru-RU" sz="2800" dirty="0"/>
              <a:t>, </a:t>
            </a:r>
            <a:r>
              <a:rPr lang="ru-RU" sz="2800" dirty="0" err="1"/>
              <a:t>Юліана</a:t>
            </a:r>
            <a:r>
              <a:rPr lang="ru-RU" sz="2800" dirty="0"/>
              <a:t> </a:t>
            </a:r>
            <a:r>
              <a:rPr lang="ru-RU" sz="2800" dirty="0" err="1"/>
              <a:t>Тувіма</a:t>
            </a:r>
            <a:r>
              <a:rPr lang="ru-RU" sz="2800" dirty="0"/>
              <a:t>, Ярослава </a:t>
            </a:r>
            <a:r>
              <a:rPr lang="ru-RU" sz="2800" dirty="0" err="1"/>
              <a:t>Івашкевича</a:t>
            </a:r>
            <a:r>
              <a:rPr lang="ru-RU" sz="2800" dirty="0"/>
              <a:t>, </a:t>
            </a:r>
            <a:r>
              <a:rPr lang="ru-RU" sz="2800" dirty="0" err="1"/>
              <a:t>Константи</a:t>
            </a:r>
            <a:r>
              <a:rPr lang="ru-RU" sz="2800" dirty="0"/>
              <a:t> </a:t>
            </a:r>
            <a:r>
              <a:rPr lang="ru-RU" sz="2800" dirty="0" err="1"/>
              <a:t>Ільдефонса</a:t>
            </a:r>
            <a:r>
              <a:rPr lang="ru-RU" sz="2800" dirty="0"/>
              <a:t> </a:t>
            </a:r>
            <a:r>
              <a:rPr lang="ru-RU" sz="2800" dirty="0" err="1"/>
              <a:t>Галчинського</a:t>
            </a:r>
            <a:r>
              <a:rPr lang="ru-RU" sz="2800" dirty="0"/>
              <a:t> та </a:t>
            </a:r>
            <a:r>
              <a:rPr lang="ru-RU" sz="2800" dirty="0" err="1"/>
              <a:t>ін</a:t>
            </a:r>
            <a:r>
              <a:rPr lang="ru-RU" sz="28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03613"/>
            <a:ext cx="57150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0202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Лауреат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Міжнародної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літературної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премії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Миколи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Гоголя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93" b="7555"/>
          <a:stretch/>
        </p:blipFill>
        <p:spPr bwMode="auto">
          <a:xfrm>
            <a:off x="1347854" y="2060848"/>
            <a:ext cx="6520300" cy="412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37950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204864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http://uk.wikipedia.org/wiki/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Бедрик_Юрій_Іванович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images.yandex.ua/yandsearch</a:t>
            </a:r>
            <a:endParaRPr lang="uk-UA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00042"/>
            <a:ext cx="84989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36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Список використаних джерел</a:t>
            </a:r>
            <a:endParaRPr lang="ru-RU" sz="36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4670" y="1175476"/>
            <a:ext cx="39480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Інтернет-ресурси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6614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</TotalTime>
  <Words>177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Люда</dc:creator>
  <cp:lastModifiedBy>лл</cp:lastModifiedBy>
  <cp:revision>17</cp:revision>
  <dcterms:created xsi:type="dcterms:W3CDTF">2014-02-11T18:04:12Z</dcterms:created>
  <dcterms:modified xsi:type="dcterms:W3CDTF">2014-02-13T10:46:35Z</dcterms:modified>
</cp:coreProperties>
</file>