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9" r:id="rId2"/>
    <p:sldId id="256" r:id="rId3"/>
    <p:sldId id="257" r:id="rId4"/>
    <p:sldId id="272" r:id="rId5"/>
    <p:sldId id="273" r:id="rId6"/>
    <p:sldId id="259" r:id="rId7"/>
    <p:sldId id="260" r:id="rId8"/>
    <p:sldId id="274" r:id="rId9"/>
    <p:sldId id="275" r:id="rId10"/>
    <p:sldId id="261" r:id="rId11"/>
    <p:sldId id="266" r:id="rId12"/>
    <p:sldId id="262" r:id="rId13"/>
    <p:sldId id="270" r:id="rId14"/>
    <p:sldId id="276" r:id="rId15"/>
    <p:sldId id="263" r:id="rId16"/>
    <p:sldId id="264" r:id="rId17"/>
    <p:sldId id="265" r:id="rId18"/>
    <p:sldId id="277" r:id="rId19"/>
    <p:sldId id="269" r:id="rId20"/>
    <p:sldId id="278" r:id="rId2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821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5D39BD-2369-49C6-B0F2-9A33271CBA7F}" type="datetimeFigureOut">
              <a:rPr lang="uk-UA" smtClean="0"/>
              <a:pPr/>
              <a:t>13.02.2014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960C5E-47F2-4842-B656-B1CEECA16BC9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39BD-2369-49C6-B0F2-9A33271CBA7F}" type="datetimeFigureOut">
              <a:rPr lang="uk-UA" smtClean="0"/>
              <a:pPr/>
              <a:t>13.02.2014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0C5E-47F2-4842-B656-B1CEECA16BC9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39BD-2369-49C6-B0F2-9A33271CBA7F}" type="datetimeFigureOut">
              <a:rPr lang="uk-UA" smtClean="0"/>
              <a:pPr/>
              <a:t>13.02.2014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0C5E-47F2-4842-B656-B1CEECA16BC9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39BD-2369-49C6-B0F2-9A33271CBA7F}" type="datetimeFigureOut">
              <a:rPr lang="uk-UA" smtClean="0"/>
              <a:pPr/>
              <a:t>13.02.2014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0C5E-47F2-4842-B656-B1CEECA16BC9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39BD-2369-49C6-B0F2-9A33271CBA7F}" type="datetimeFigureOut">
              <a:rPr lang="uk-UA" smtClean="0"/>
              <a:pPr/>
              <a:t>13.02.2014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0C5E-47F2-4842-B656-B1CEECA16B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39BD-2369-49C6-B0F2-9A33271CBA7F}" type="datetimeFigureOut">
              <a:rPr lang="uk-UA" smtClean="0"/>
              <a:pPr/>
              <a:t>13.02.2014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0C5E-47F2-4842-B656-B1CEECA16BC9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39BD-2369-49C6-B0F2-9A33271CBA7F}" type="datetimeFigureOut">
              <a:rPr lang="uk-UA" smtClean="0"/>
              <a:pPr/>
              <a:t>13.02.2014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0C5E-47F2-4842-B656-B1CEECA16BC9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39BD-2369-49C6-B0F2-9A33271CBA7F}" type="datetimeFigureOut">
              <a:rPr lang="uk-UA" smtClean="0"/>
              <a:pPr/>
              <a:t>13.02.2014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0C5E-47F2-4842-B656-B1CEECA16BC9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39BD-2369-49C6-B0F2-9A33271CBA7F}" type="datetimeFigureOut">
              <a:rPr lang="uk-UA" smtClean="0"/>
              <a:pPr/>
              <a:t>13.02.2014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0C5E-47F2-4842-B656-B1CEECA16B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39BD-2369-49C6-B0F2-9A33271CBA7F}" type="datetimeFigureOut">
              <a:rPr lang="uk-UA" smtClean="0"/>
              <a:pPr/>
              <a:t>13.02.2014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0C5E-47F2-4842-B656-B1CEECA16B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39BD-2369-49C6-B0F2-9A33271CBA7F}" type="datetimeFigureOut">
              <a:rPr lang="uk-UA" smtClean="0"/>
              <a:pPr/>
              <a:t>13.02.2014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0C5E-47F2-4842-B656-B1CEECA16B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05D39BD-2369-49C6-B0F2-9A33271CBA7F}" type="datetimeFigureOut">
              <a:rPr lang="uk-UA" smtClean="0"/>
              <a:pPr/>
              <a:t>13.02.2014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6960C5E-47F2-4842-B656-B1CEECA16BC9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bukvoid.com.ua/info/writers/Izdrik_YUriy.html" TargetMode="External"/><Relationship Id="rId2" Type="http://schemas.openxmlformats.org/officeDocument/2006/relationships/hyperlink" Target="http://uk.wikipedia.org/wiki/%B2%E7%E4%F0%E8%EA_%DE%F0%B3%E9_%D0%EE%EC%E0%ED%EE%E2%E8%F7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yandex.ua/yandsearch?rdrnd" TargetMode="External"/><Relationship Id="rId4" Type="http://schemas.openxmlformats.org/officeDocument/2006/relationships/hyperlink" Target="https://www.google.com.ua/search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8898" y="1124744"/>
            <a:ext cx="814620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Юрій </a:t>
            </a:r>
            <a:r>
              <a:rPr lang="uk-UA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Іздрик</a:t>
            </a:r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– </a:t>
            </a:r>
          </a:p>
          <a:p>
            <a:pPr algn="ctr"/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один із представників</a:t>
            </a:r>
          </a:p>
          <a:p>
            <a:pPr algn="ctr"/>
            <a:r>
              <a:rPr lang="uk-U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</a:t>
            </a:r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окоління </a:t>
            </a:r>
            <a:r>
              <a:rPr lang="uk-UA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дев’яностівців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73102" y="429309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Орленко Оксана </a:t>
            </a:r>
            <a:r>
              <a:rPr lang="ru-RU" dirty="0" err="1"/>
              <a:t>Григорівна</a:t>
            </a:r>
            <a:endParaRPr lang="ru-RU" dirty="0"/>
          </a:p>
          <a:p>
            <a:r>
              <a:rPr lang="ru-RU" dirty="0"/>
              <a:t>учитель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і </a:t>
            </a:r>
            <a:r>
              <a:rPr lang="ru-RU" dirty="0" err="1"/>
              <a:t>літератури</a:t>
            </a:r>
            <a:endParaRPr lang="ru-RU" dirty="0"/>
          </a:p>
          <a:p>
            <a:r>
              <a:rPr lang="ru-RU" dirty="0" err="1"/>
              <a:t>Жовнинського</a:t>
            </a:r>
            <a:r>
              <a:rPr lang="ru-RU" dirty="0"/>
              <a:t> </a:t>
            </a:r>
            <a:r>
              <a:rPr lang="ru-RU" dirty="0" err="1"/>
              <a:t>навчально-виховного</a:t>
            </a:r>
            <a:r>
              <a:rPr lang="ru-RU" dirty="0"/>
              <a:t>                                             комплексу</a:t>
            </a:r>
          </a:p>
          <a:p>
            <a:r>
              <a:rPr lang="ru-RU" dirty="0"/>
              <a:t> «</a:t>
            </a:r>
            <a:r>
              <a:rPr lang="ru-RU" dirty="0" err="1"/>
              <a:t>Дошкільний</a:t>
            </a:r>
            <a:r>
              <a:rPr lang="ru-RU" dirty="0"/>
              <a:t> </a:t>
            </a:r>
            <a:r>
              <a:rPr lang="ru-RU" dirty="0" err="1"/>
              <a:t>навчальний</a:t>
            </a:r>
            <a:r>
              <a:rPr lang="ru-RU" dirty="0"/>
              <a:t> заклад – </a:t>
            </a:r>
            <a:r>
              <a:rPr lang="ru-RU" dirty="0" err="1"/>
              <a:t>загальноосвітня</a:t>
            </a:r>
            <a:r>
              <a:rPr lang="ru-RU" dirty="0"/>
              <a:t> школа</a:t>
            </a:r>
          </a:p>
          <a:p>
            <a:r>
              <a:rPr lang="ru-RU" dirty="0"/>
              <a:t> І-ІІІ </a:t>
            </a:r>
            <a:r>
              <a:rPr lang="ru-RU" dirty="0" err="1"/>
              <a:t>ступенів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370858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92696"/>
            <a:ext cx="457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Після літературного дебюту митець ненадовго перериває письменницьку творчість. Окрім редакції «Четверга», </a:t>
            </a:r>
            <a:r>
              <a:rPr lang="uk-UA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Іздрик</a:t>
            </a:r>
            <a:r>
              <a:rPr lang="uk-UA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починає активно займатися малярством (1990–1994). Поміж цим займається художнім оформленням книжок і журналів. Проводить персональні виставки — «</a:t>
            </a:r>
            <a:r>
              <a:rPr lang="en-US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Kchenkitsch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» (1990, </a:t>
            </a:r>
            <a:r>
              <a:rPr lang="uk-UA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Ів.-Франківськ</a:t>
            </a:r>
            <a:r>
              <a:rPr lang="uk-UA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), «Колекція» (1993,</a:t>
            </a:r>
          </a:p>
          <a:p>
            <a:r>
              <a:rPr lang="uk-UA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uk-UA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Ів.-Франківськ</a:t>
            </a:r>
            <a:r>
              <a:rPr lang="uk-UA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 Львів, Чернігів), «</a:t>
            </a:r>
            <a:r>
              <a:rPr lang="uk-UA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Іздрик</a:t>
            </a:r>
            <a:r>
              <a:rPr lang="uk-UA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: живопис, графіка, </a:t>
            </a:r>
            <a:r>
              <a:rPr lang="uk-UA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трансильванія</a:t>
            </a:r>
            <a:r>
              <a:rPr lang="uk-UA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». </a:t>
            </a:r>
            <a:endParaRPr lang="uk-UA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4211961" cy="533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1714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7677" y="1758300"/>
            <a:ext cx="595266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Втім</a:t>
            </a:r>
            <a:r>
              <a:rPr lang="ru-RU" sz="2400" dirty="0"/>
              <a:t>, </a:t>
            </a:r>
            <a:r>
              <a:rPr lang="ru-RU" sz="2400" dirty="0" err="1"/>
              <a:t>Ю.Іздрик</a:t>
            </a:r>
            <a:r>
              <a:rPr lang="ru-RU" sz="2400" dirty="0"/>
              <a:t> </a:t>
            </a:r>
            <a:r>
              <a:rPr lang="ru-RU" sz="2400" dirty="0" err="1"/>
              <a:t>поступово</a:t>
            </a:r>
            <a:r>
              <a:rPr lang="ru-RU" sz="2400" dirty="0"/>
              <a:t> </a:t>
            </a:r>
            <a:r>
              <a:rPr lang="ru-RU" sz="2400" dirty="0" err="1"/>
              <a:t>повертається</a:t>
            </a:r>
            <a:r>
              <a:rPr lang="ru-RU" sz="2400" dirty="0"/>
              <a:t> до </a:t>
            </a:r>
            <a:r>
              <a:rPr lang="ru-RU" sz="2400" dirty="0" err="1"/>
              <a:t>письменницької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. </a:t>
            </a:r>
            <a:r>
              <a:rPr lang="ru-RU" sz="2400" dirty="0" err="1"/>
              <a:t>Деякий</a:t>
            </a:r>
            <a:r>
              <a:rPr lang="ru-RU" sz="2400" dirty="0"/>
              <a:t> час </a:t>
            </a:r>
            <a:r>
              <a:rPr lang="ru-RU" sz="2400" dirty="0" err="1"/>
              <a:t>захоплюється</a:t>
            </a:r>
            <a:r>
              <a:rPr lang="ru-RU" sz="2400" dirty="0"/>
              <a:t> театром, </a:t>
            </a:r>
            <a:r>
              <a:rPr lang="ru-RU" sz="2400" dirty="0" err="1"/>
              <a:t>пише</a:t>
            </a:r>
            <a:r>
              <a:rPr lang="ru-RU" sz="2400" dirty="0"/>
              <a:t> </a:t>
            </a:r>
            <a:r>
              <a:rPr lang="ru-RU" sz="2400" dirty="0" err="1"/>
              <a:t>інсценівки</a:t>
            </a:r>
            <a:r>
              <a:rPr lang="ru-RU" sz="2400" dirty="0"/>
              <a:t> «</a:t>
            </a:r>
            <a:r>
              <a:rPr lang="ru-RU" sz="2400" dirty="0" err="1"/>
              <a:t>Цвіркун</a:t>
            </a:r>
            <a:r>
              <a:rPr lang="ru-RU" sz="2400" dirty="0"/>
              <a:t> на </a:t>
            </a:r>
            <a:r>
              <a:rPr lang="ru-RU" sz="2400" dirty="0" err="1"/>
              <a:t>запічку</a:t>
            </a:r>
            <a:r>
              <a:rPr lang="ru-RU" sz="2400" dirty="0"/>
              <a:t>» (за </a:t>
            </a:r>
            <a:r>
              <a:rPr lang="ru-RU" sz="2400" dirty="0" err="1"/>
              <a:t>Діккенсом</a:t>
            </a:r>
            <a:r>
              <a:rPr lang="ru-RU" sz="2400" dirty="0"/>
              <a:t>), «Над </a:t>
            </a:r>
            <a:r>
              <a:rPr lang="ru-RU" sz="2400" dirty="0" err="1"/>
              <a:t>прірвою</a:t>
            </a:r>
            <a:r>
              <a:rPr lang="ru-RU" sz="2400" dirty="0"/>
              <a:t> у </a:t>
            </a:r>
            <a:r>
              <a:rPr lang="ru-RU" sz="2400" dirty="0" err="1"/>
              <a:t>житті</a:t>
            </a:r>
            <a:r>
              <a:rPr lang="ru-RU" sz="2400" dirty="0"/>
              <a:t>» (за </a:t>
            </a:r>
            <a:r>
              <a:rPr lang="ru-RU" sz="2400" dirty="0" err="1"/>
              <a:t>Селінджером</a:t>
            </a:r>
            <a:r>
              <a:rPr lang="ru-RU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xmlns="" val="363267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4249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У перервах між написанням книг Ю.</a:t>
            </a:r>
            <a:r>
              <a:rPr lang="uk-UA" sz="2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Іздрик</a:t>
            </a:r>
            <a:r>
              <a:rPr lang="uk-UA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співпрацює з газетою «День», продовжує редагувати «Четвер», займається </a:t>
            </a:r>
            <a:r>
              <a:rPr lang="uk-UA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музикою, </a:t>
            </a:r>
            <a:r>
              <a:rPr lang="uk-UA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створює музичні цикли на вірші Анни </a:t>
            </a:r>
            <a:r>
              <a:rPr lang="uk-UA" sz="2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Кирпан</a:t>
            </a:r>
            <a:r>
              <a:rPr lang="uk-UA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та Юрія Андруховича.</a:t>
            </a:r>
          </a:p>
          <a:p>
            <a:r>
              <a:rPr lang="uk-UA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  <a:endParaRPr lang="uk-UA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uk-UA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uk-UA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endParaRPr lang="uk-UA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4773" y="1988840"/>
            <a:ext cx="5793879" cy="435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078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895" y="620688"/>
            <a:ext cx="882418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7418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Справжнім</a:t>
            </a:r>
            <a:r>
              <a:rPr lang="ru-RU" sz="2400" dirty="0"/>
              <a:t> </a:t>
            </a:r>
            <a:r>
              <a:rPr lang="ru-RU" sz="2400" dirty="0" err="1"/>
              <a:t>злетом</a:t>
            </a:r>
            <a:r>
              <a:rPr lang="ru-RU" sz="2400" dirty="0"/>
              <a:t> у </a:t>
            </a:r>
            <a:r>
              <a:rPr lang="ru-RU" sz="2400" dirty="0" err="1"/>
              <a:t>літературній</a:t>
            </a:r>
            <a:r>
              <a:rPr lang="ru-RU" sz="2400" dirty="0"/>
              <a:t> </a:t>
            </a:r>
            <a:r>
              <a:rPr lang="ru-RU" sz="2400" dirty="0" err="1"/>
              <a:t>творчості</a:t>
            </a:r>
            <a:r>
              <a:rPr lang="ru-RU" sz="2400" dirty="0"/>
              <a:t> Юрка </a:t>
            </a:r>
            <a:r>
              <a:rPr lang="ru-RU" sz="2400" dirty="0" err="1"/>
              <a:t>Іздрика</a:t>
            </a:r>
            <a:r>
              <a:rPr lang="ru-RU" sz="2400" dirty="0"/>
              <a:t> став роман «</a:t>
            </a:r>
            <a:r>
              <a:rPr lang="ru-RU" sz="2400" dirty="0" err="1"/>
              <a:t>Воццек</a:t>
            </a:r>
            <a:r>
              <a:rPr lang="ru-RU" sz="2400" dirty="0"/>
              <a:t>» (1998), у </a:t>
            </a:r>
            <a:r>
              <a:rPr lang="ru-RU" sz="2400" dirty="0" err="1"/>
              <a:t>якому</a:t>
            </a:r>
            <a:r>
              <a:rPr lang="ru-RU" sz="2400" dirty="0"/>
              <a:t> автор </a:t>
            </a:r>
            <a:r>
              <a:rPr lang="ru-RU" sz="2400" dirty="0" err="1"/>
              <a:t>по-справжньому</a:t>
            </a:r>
            <a:r>
              <a:rPr lang="ru-RU" sz="2400" dirty="0"/>
              <a:t> </a:t>
            </a:r>
            <a:r>
              <a:rPr lang="ru-RU" sz="2400" dirty="0" err="1"/>
              <a:t>розкрив</a:t>
            </a:r>
            <a:r>
              <a:rPr lang="ru-RU" sz="2400" dirty="0"/>
              <a:t> </a:t>
            </a:r>
            <a:r>
              <a:rPr lang="ru-RU" sz="2400" dirty="0" err="1"/>
              <a:t>своє</a:t>
            </a:r>
            <a:r>
              <a:rPr lang="ru-RU" sz="2400" dirty="0"/>
              <a:t> </a:t>
            </a:r>
            <a:r>
              <a:rPr lang="ru-RU" sz="2400" dirty="0" err="1"/>
              <a:t>обдарування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9878" y="1700807"/>
            <a:ext cx="3190234" cy="490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3808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Письменник добре знаний як і представник «</a:t>
            </a:r>
            <a:r>
              <a:rPr lang="uk-UA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станіславського</a:t>
            </a:r>
            <a:r>
              <a:rPr lang="uk-UA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феномену» Станіславський </a:t>
            </a:r>
            <a:r>
              <a:rPr lang="uk-UA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феномен-</a:t>
            </a:r>
            <a:r>
              <a:rPr lang="uk-UA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своєрідного мистецького угрупування літераторів Івано-Франківської обл., — творці якого найповніше втілили український варіант постмодернізму у своїй творчості. </a:t>
            </a:r>
            <a:endParaRPr lang="uk-UA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63979"/>
            <a:ext cx="5726410" cy="427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9321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38" y="116631"/>
            <a:ext cx="316835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З'явившись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літературній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сцені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 роман «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Воццек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» справив фурор —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викликав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захоплення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читачів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та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схвальну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критику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літераторів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Читачі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настільки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захопились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«книгою про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сни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у снах» (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В.Габор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),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перший тираж книги,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виданий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Івано-Франківську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був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розпроданий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за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тиждень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 У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червні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2013 по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дорозі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до Львова на концерт-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презентацію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книги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Іздрик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потрапив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аварію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 Переживши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неабиякий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стрес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 Юрко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потрапив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-таки на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презентацію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й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видав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зі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сцени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такий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шквал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емоцій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якби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не рана на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голові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поета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ніхто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б і не подумав,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цього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ж дня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він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побував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у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епіцентрі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серйозної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аварії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  <a:endParaRPr lang="uk-UA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8390" y="1412776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2590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332656"/>
            <a:ext cx="4465222" cy="6432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uk-UA" sz="2000" dirty="0" smtClean="0"/>
          </a:p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Проза</a:t>
            </a:r>
          </a:p>
          <a:p>
            <a:pPr>
              <a:buFont typeface="Wingdings" pitchFamily="2" charset="2"/>
              <a:buChar char="v"/>
            </a:pPr>
            <a:r>
              <a:rPr lang="uk-UA" sz="2800" dirty="0" smtClean="0"/>
              <a:t>«Острів КРК» </a:t>
            </a:r>
          </a:p>
          <a:p>
            <a:pPr>
              <a:buFont typeface="Wingdings" pitchFamily="2" charset="2"/>
              <a:buChar char="v"/>
            </a:pPr>
            <a:r>
              <a:rPr lang="uk-UA" sz="2800" dirty="0" smtClean="0"/>
              <a:t>«</a:t>
            </a:r>
            <a:r>
              <a:rPr lang="uk-UA" sz="2800" dirty="0" err="1" smtClean="0"/>
              <a:t>Воццек</a:t>
            </a:r>
            <a:r>
              <a:rPr lang="uk-UA" sz="2800" dirty="0" smtClean="0"/>
              <a:t> &amp; </a:t>
            </a:r>
            <a:r>
              <a:rPr lang="uk-UA" sz="2800" dirty="0" err="1" smtClean="0"/>
              <a:t>воццекургія</a:t>
            </a:r>
            <a:r>
              <a:rPr lang="uk-UA" sz="2800" dirty="0" smtClean="0"/>
              <a:t>» </a:t>
            </a:r>
          </a:p>
          <a:p>
            <a:pPr>
              <a:buFont typeface="Wingdings" pitchFamily="2" charset="2"/>
              <a:buChar char="v"/>
            </a:pPr>
            <a:r>
              <a:rPr lang="uk-UA" sz="2800" dirty="0" smtClean="0"/>
              <a:t>«Подвійний Леон» </a:t>
            </a:r>
          </a:p>
          <a:p>
            <a:pPr>
              <a:buFont typeface="Wingdings" pitchFamily="2" charset="2"/>
              <a:buChar char="v"/>
            </a:pPr>
            <a:r>
              <a:rPr lang="uk-UA" sz="2800" dirty="0" smtClean="0"/>
              <a:t>«Інший формат: Юрко </a:t>
            </a:r>
            <a:r>
              <a:rPr lang="uk-UA" sz="2800" dirty="0" err="1" smtClean="0"/>
              <a:t>Іздрик</a:t>
            </a:r>
            <a:endParaRPr lang="uk-UA" sz="2800" dirty="0" smtClean="0"/>
          </a:p>
          <a:p>
            <a:pPr>
              <a:buFont typeface="Wingdings" pitchFamily="2" charset="2"/>
              <a:buChar char="v"/>
            </a:pPr>
            <a:r>
              <a:rPr lang="uk-UA" sz="2800" dirty="0" smtClean="0"/>
              <a:t> «3:1» — це «Острів </a:t>
            </a:r>
            <a:r>
              <a:rPr lang="uk-UA" sz="2800" dirty="0" err="1" smtClean="0"/>
              <a:t>Крк</a:t>
            </a:r>
            <a:r>
              <a:rPr lang="uk-UA" sz="2800" dirty="0" smtClean="0"/>
              <a:t>», «</a:t>
            </a:r>
            <a:r>
              <a:rPr lang="uk-UA" sz="2800" dirty="0" err="1" smtClean="0"/>
              <a:t>Воццек</a:t>
            </a:r>
            <a:r>
              <a:rPr lang="uk-UA" sz="2800" dirty="0" smtClean="0"/>
              <a:t>» і «Подвійний Леон»</a:t>
            </a:r>
          </a:p>
          <a:p>
            <a:pPr>
              <a:buFont typeface="Wingdings" pitchFamily="2" charset="2"/>
              <a:buChar char="v"/>
            </a:pPr>
            <a:r>
              <a:rPr lang="uk-UA" sz="2800" dirty="0" smtClean="0"/>
              <a:t>«ТАКЕ» </a:t>
            </a:r>
          </a:p>
          <a:p>
            <a:pPr>
              <a:buFont typeface="Wingdings" pitchFamily="2" charset="2"/>
              <a:buChar char="v"/>
            </a:pPr>
            <a:r>
              <a:rPr lang="uk-UA" sz="2800" dirty="0" smtClean="0"/>
              <a:t>«Флешка-2</a:t>
            </a:r>
            <a:r>
              <a:rPr lang="en-US" sz="2800" dirty="0" smtClean="0"/>
              <a:t>GB» </a:t>
            </a:r>
            <a:endParaRPr lang="uk-UA" sz="2800" dirty="0" smtClean="0"/>
          </a:p>
          <a:p>
            <a:pPr>
              <a:buFont typeface="Wingdings" pitchFamily="2" charset="2"/>
              <a:buChar char="v"/>
            </a:pPr>
            <a:r>
              <a:rPr lang="uk-UA" sz="2800" dirty="0" smtClean="0"/>
              <a:t>«Флешка. </a:t>
            </a:r>
            <a:r>
              <a:rPr lang="uk-UA" sz="2800" dirty="0" err="1" smtClean="0"/>
              <a:t>Дефрагментація</a:t>
            </a:r>
            <a:r>
              <a:rPr lang="uk-UA" sz="2800" dirty="0" smtClean="0"/>
              <a:t>» («Таке», 2009)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9504" y="332656"/>
            <a:ext cx="2782400" cy="384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212976"/>
            <a:ext cx="17621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409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>
                <a:solidFill>
                  <a:srgbClr val="FFFF00"/>
                </a:solidFill>
              </a:rPr>
              <a:t>Вірші</a:t>
            </a:r>
            <a:endParaRPr lang="ru-RU" sz="2800" b="1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/>
              <a:t>"Ю" 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800" b="1" dirty="0" err="1" smtClean="0">
                <a:solidFill>
                  <a:srgbClr val="FFFF00"/>
                </a:solidFill>
              </a:rPr>
              <a:t>Есеїстика</a:t>
            </a:r>
            <a:endParaRPr lang="ru-RU" sz="2800" b="1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/>
              <a:t>«</a:t>
            </a:r>
            <a:r>
              <a:rPr lang="ru-RU" sz="2400" dirty="0" err="1"/>
              <a:t>Флешка</a:t>
            </a:r>
            <a:r>
              <a:rPr lang="ru-RU" sz="2400" dirty="0"/>
              <a:t>» </a:t>
            </a:r>
            <a:endParaRPr lang="ru-RU" sz="2400" dirty="0" smtClean="0"/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«</a:t>
            </a:r>
            <a:r>
              <a:rPr lang="ru-RU" sz="2400" dirty="0" err="1"/>
              <a:t>Флешка</a:t>
            </a:r>
            <a:r>
              <a:rPr lang="ru-RU" sz="2400" dirty="0"/>
              <a:t>» — 2</a:t>
            </a:r>
            <a:r>
              <a:rPr lang="en-US" sz="2400" dirty="0" err="1" smtClean="0"/>
              <a:t>gb</a:t>
            </a:r>
            <a:endParaRPr lang="uk-UA" sz="2400" dirty="0" smtClean="0"/>
          </a:p>
          <a:p>
            <a:endParaRPr lang="ru-RU" sz="2400" dirty="0"/>
          </a:p>
          <a:p>
            <a:r>
              <a:rPr lang="ru-RU" sz="2800" b="1" dirty="0" err="1">
                <a:solidFill>
                  <a:srgbClr val="FFFF00"/>
                </a:solidFill>
              </a:rPr>
              <a:t>Переклади</a:t>
            </a:r>
            <a:endParaRPr lang="ru-RU" sz="2800" b="1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 err="1"/>
              <a:t>Чеслав</a:t>
            </a:r>
            <a:r>
              <a:rPr lang="ru-RU" sz="2400" dirty="0"/>
              <a:t> </a:t>
            </a:r>
            <a:r>
              <a:rPr lang="ru-RU" sz="2400" dirty="0" err="1"/>
              <a:t>Мілош</a:t>
            </a:r>
            <a:r>
              <a:rPr lang="ru-RU" sz="2400" dirty="0"/>
              <a:t> «</a:t>
            </a:r>
            <a:r>
              <a:rPr lang="ru-RU" sz="2400" dirty="0" err="1"/>
              <a:t>Родинна</a:t>
            </a:r>
            <a:r>
              <a:rPr lang="ru-RU" sz="2400" dirty="0"/>
              <a:t> </a:t>
            </a:r>
            <a:r>
              <a:rPr lang="ru-RU" sz="2400" dirty="0" err="1"/>
              <a:t>Європа</a:t>
            </a:r>
            <a:r>
              <a:rPr lang="ru-RU" sz="2400" dirty="0"/>
              <a:t>», разом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Лідією</a:t>
            </a:r>
            <a:r>
              <a:rPr lang="ru-RU" sz="2400" dirty="0"/>
              <a:t> </a:t>
            </a:r>
            <a:r>
              <a:rPr lang="ru-RU" sz="2400" dirty="0" err="1" smtClean="0"/>
              <a:t>Стефановською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7553" y="214205"/>
            <a:ext cx="2638623" cy="321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70119"/>
            <a:ext cx="2634229" cy="412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2179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1"/>
            <a:ext cx="4581475" cy="641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1474" y="116632"/>
            <a:ext cx="4567557" cy="641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7736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780928"/>
            <a:ext cx="3744416" cy="271505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Іздрик</a:t>
            </a:r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Юрій Романович</a:t>
            </a:r>
            <a:b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8055"/>
            <a:ext cx="4442131" cy="621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460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272" y="2132856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600" dirty="0" smtClean="0">
              <a:hlinkClick r:id="rId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http://uk.wikipedia.org/wiki/%B2%E7%E4%F0%E8%EA_%DE%F0%B3%E9_%D0%EE%EC%E0%ED%EE%E2%E8%F7</a:t>
            </a:r>
            <a:endParaRPr lang="uk-UA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uk-UA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http://bukvoid.com.ua/info/writers/Izdrik_YUriy.html</a:t>
            </a:r>
            <a:endParaRPr lang="uk-UA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uk-UA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https://www.google.com.ua/search</a:t>
            </a:r>
            <a:endParaRPr lang="uk-UA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uk-UA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yandex.ua/yandsearch?rdrnd</a:t>
            </a:r>
            <a:endParaRPr lang="uk-UA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2266" y="548680"/>
            <a:ext cx="65869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Список використаних джерел:</a:t>
            </a:r>
          </a:p>
          <a:p>
            <a:pPr algn="ctr"/>
            <a:r>
              <a:rPr lang="uk-UA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Інтернет-ресурси</a:t>
            </a:r>
            <a: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: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728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1" y="260648"/>
            <a:ext cx="8736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Юрко </a:t>
            </a:r>
            <a:r>
              <a:rPr lang="uk-UA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Іздрик</a:t>
            </a:r>
            <a:r>
              <a:rPr lang="uk-UA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народився в м. Калуш на Івано-Франківщині. Літератор зростав в інтелігентній родині, де шанували мистецтво та літературу. В школі вчився на відмінно, любив математику, грав у шкільному ансамблі. Тоді ж почав цікавитися літературою: читав В.Нестайка, С.Руданського, </a:t>
            </a:r>
            <a:r>
              <a:rPr lang="uk-UA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О.Купріна. </a:t>
            </a:r>
            <a:endParaRPr lang="uk-UA" sz="24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99640"/>
            <a:ext cx="3132451" cy="42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9025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У 14 </a:t>
            </a:r>
            <a:r>
              <a:rPr lang="ru-RU" sz="2400" dirty="0" err="1"/>
              <a:t>років</a:t>
            </a:r>
            <a:r>
              <a:rPr lang="ru-RU" sz="2400" dirty="0"/>
              <a:t> написав </a:t>
            </a:r>
            <a:r>
              <a:rPr lang="ru-RU" sz="2400" dirty="0" err="1"/>
              <a:t>перші</a:t>
            </a:r>
            <a:r>
              <a:rPr lang="ru-RU" sz="2400" dirty="0"/>
              <a:t> </a:t>
            </a:r>
            <a:r>
              <a:rPr lang="ru-RU" sz="2400" dirty="0" err="1"/>
              <a:t>вірші</a:t>
            </a:r>
            <a:r>
              <a:rPr lang="ru-RU" sz="2400" dirty="0"/>
              <a:t>. Особливу роль у </a:t>
            </a:r>
            <a:r>
              <a:rPr lang="ru-RU" sz="2400" dirty="0" err="1"/>
              <a:t>літературній</a:t>
            </a:r>
            <a:r>
              <a:rPr lang="ru-RU" sz="2400" dirty="0"/>
              <a:t> </a:t>
            </a:r>
            <a:r>
              <a:rPr lang="ru-RU" sz="2400" dirty="0" err="1"/>
              <a:t>творчості</a:t>
            </a:r>
            <a:r>
              <a:rPr lang="ru-RU" sz="2400" dirty="0"/>
              <a:t> </a:t>
            </a:r>
            <a:r>
              <a:rPr lang="ru-RU" sz="2400" dirty="0" err="1"/>
              <a:t>митця</a:t>
            </a:r>
            <a:r>
              <a:rPr lang="ru-RU" sz="2400" dirty="0"/>
              <a:t> </a:t>
            </a:r>
            <a:r>
              <a:rPr lang="ru-RU" sz="2400" dirty="0" err="1"/>
              <a:t>відіграв</a:t>
            </a:r>
            <a:r>
              <a:rPr lang="ru-RU" sz="2400" dirty="0"/>
              <a:t> </a:t>
            </a:r>
            <a:r>
              <a:rPr lang="ru-RU" sz="2400" dirty="0" err="1"/>
              <a:t>чотиритомник</a:t>
            </a:r>
            <a:r>
              <a:rPr lang="ru-RU" sz="2400" dirty="0"/>
              <a:t> </a:t>
            </a:r>
            <a:r>
              <a:rPr lang="ru-RU" sz="2400" dirty="0" err="1"/>
              <a:t>Хемінгуея</a:t>
            </a:r>
            <a:r>
              <a:rPr lang="ru-RU" sz="2400" dirty="0"/>
              <a:t>, </a:t>
            </a:r>
            <a:r>
              <a:rPr lang="ru-RU" sz="2400" dirty="0" err="1"/>
              <a:t>котрий</a:t>
            </a:r>
            <a:r>
              <a:rPr lang="ru-RU" sz="2400" dirty="0"/>
              <a:t> став «першим </a:t>
            </a:r>
            <a:r>
              <a:rPr lang="ru-RU" sz="2400" dirty="0" err="1"/>
              <a:t>підручником</a:t>
            </a:r>
            <a:r>
              <a:rPr lang="ru-RU" sz="2400" dirty="0"/>
              <a:t> </a:t>
            </a:r>
            <a:r>
              <a:rPr lang="ru-RU" sz="2400" dirty="0" err="1"/>
              <a:t>справжньої</a:t>
            </a:r>
            <a:r>
              <a:rPr lang="ru-RU" sz="2400" dirty="0"/>
              <a:t> </a:t>
            </a:r>
            <a:r>
              <a:rPr lang="ru-RU" sz="2400" dirty="0" err="1"/>
              <a:t>української</a:t>
            </a:r>
            <a:r>
              <a:rPr lang="ru-RU" sz="2400" dirty="0"/>
              <a:t> </a:t>
            </a:r>
            <a:r>
              <a:rPr lang="ru-RU" sz="2400" dirty="0" err="1"/>
              <a:t>літературної</a:t>
            </a:r>
            <a:r>
              <a:rPr lang="ru-RU" sz="2400" dirty="0"/>
              <a:t> </a:t>
            </a:r>
            <a:r>
              <a:rPr lang="ru-RU" sz="2400" dirty="0" err="1"/>
              <a:t>мови</a:t>
            </a:r>
            <a:r>
              <a:rPr lang="ru-RU" sz="2400" dirty="0"/>
              <a:t> » і дав </a:t>
            </a:r>
            <a:r>
              <a:rPr lang="ru-RU" sz="2400" dirty="0" err="1"/>
              <a:t>зрозуміти</a:t>
            </a:r>
            <a:r>
              <a:rPr lang="ru-RU" sz="2400" dirty="0"/>
              <a:t>, «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речі</a:t>
            </a:r>
            <a:r>
              <a:rPr lang="ru-RU" sz="2400" dirty="0"/>
              <a:t>, </a:t>
            </a:r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емоції</a:t>
            </a:r>
            <a:r>
              <a:rPr lang="ru-RU" sz="2400" dirty="0"/>
              <a:t>, </a:t>
            </a:r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переживання</a:t>
            </a:r>
            <a:r>
              <a:rPr lang="ru-RU" sz="2400" dirty="0"/>
              <a:t>, все </a:t>
            </a:r>
            <a:r>
              <a:rPr lang="ru-RU" sz="2400" dirty="0" err="1"/>
              <a:t>взагалі</a:t>
            </a:r>
            <a:r>
              <a:rPr lang="ru-RU" sz="2400" dirty="0"/>
              <a:t> </a:t>
            </a: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ru-RU" sz="2400" dirty="0" err="1"/>
              <a:t>передати</a:t>
            </a:r>
            <a:r>
              <a:rPr lang="ru-RU" sz="2400" dirty="0"/>
              <a:t> </a:t>
            </a:r>
            <a:r>
              <a:rPr lang="ru-RU" sz="2400" dirty="0" err="1"/>
              <a:t>своєю</a:t>
            </a:r>
            <a:r>
              <a:rPr lang="ru-RU" sz="2400" dirty="0"/>
              <a:t> </a:t>
            </a:r>
            <a:r>
              <a:rPr lang="ru-RU" sz="2400" dirty="0" err="1"/>
              <a:t>рідною</a:t>
            </a:r>
            <a:r>
              <a:rPr lang="ru-RU" sz="2400" dirty="0"/>
              <a:t> </a:t>
            </a:r>
            <a:r>
              <a:rPr lang="ru-RU" sz="2400" dirty="0" err="1"/>
              <a:t>мовою</a:t>
            </a:r>
            <a:r>
              <a:rPr lang="ru-RU" sz="2400" dirty="0"/>
              <a:t>».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64904"/>
            <a:ext cx="2664296" cy="408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9107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 </a:t>
            </a:r>
            <a:r>
              <a:rPr lang="ru-RU" sz="2400" dirty="0" err="1"/>
              <a:t>закінченні</a:t>
            </a:r>
            <a:r>
              <a:rPr lang="ru-RU" sz="2400" dirty="0"/>
              <a:t> </a:t>
            </a:r>
            <a:r>
              <a:rPr lang="ru-RU" sz="2400" dirty="0" err="1"/>
              <a:t>школи</a:t>
            </a:r>
            <a:r>
              <a:rPr lang="ru-RU" sz="2400" dirty="0"/>
              <a:t> вступив на </a:t>
            </a:r>
            <a:r>
              <a:rPr lang="ru-RU" sz="2400" dirty="0" err="1"/>
              <a:t>навчання</a:t>
            </a:r>
            <a:r>
              <a:rPr lang="ru-RU" sz="2400" dirty="0"/>
              <a:t> у </a:t>
            </a:r>
            <a:r>
              <a:rPr lang="ru-RU" sz="2400" dirty="0" err="1"/>
              <a:t>Львівський</a:t>
            </a:r>
            <a:r>
              <a:rPr lang="ru-RU" sz="2400" dirty="0"/>
              <a:t> </a:t>
            </a:r>
            <a:r>
              <a:rPr lang="ru-RU" sz="2400" dirty="0" err="1"/>
              <a:t>політехнічний</a:t>
            </a:r>
            <a:r>
              <a:rPr lang="ru-RU" sz="2400" dirty="0"/>
              <a:t> </a:t>
            </a:r>
            <a:r>
              <a:rPr lang="ru-RU" sz="2400" dirty="0" err="1"/>
              <a:t>інститут</a:t>
            </a:r>
            <a:r>
              <a:rPr lang="ru-RU" sz="2400" dirty="0"/>
              <a:t> на </a:t>
            </a:r>
            <a:r>
              <a:rPr lang="ru-RU" sz="2400" dirty="0" err="1"/>
              <a:t>механіко-технологічний</a:t>
            </a:r>
            <a:r>
              <a:rPr lang="ru-RU" sz="2400" dirty="0"/>
              <a:t> факультет. У </a:t>
            </a:r>
            <a:r>
              <a:rPr lang="ru-RU" sz="2400" dirty="0" err="1"/>
              <a:t>студентські</a:t>
            </a:r>
            <a:r>
              <a:rPr lang="ru-RU" sz="2400" dirty="0"/>
              <a:t> роки </a:t>
            </a:r>
            <a:r>
              <a:rPr lang="ru-RU" sz="2400" dirty="0" err="1"/>
              <a:t>вивчав</a:t>
            </a:r>
            <a:r>
              <a:rPr lang="ru-RU" sz="2400" dirty="0"/>
              <a:t> </a:t>
            </a:r>
            <a:r>
              <a:rPr lang="ru-RU" sz="2400" dirty="0" err="1"/>
              <a:t>історію</a:t>
            </a:r>
            <a:r>
              <a:rPr lang="ru-RU" sz="2400" dirty="0"/>
              <a:t> </a:t>
            </a:r>
            <a:r>
              <a:rPr lang="ru-RU" sz="2400" dirty="0" err="1"/>
              <a:t>мистецтва</a:t>
            </a:r>
            <a:r>
              <a:rPr lang="ru-RU" sz="2400" dirty="0"/>
              <a:t>, </a:t>
            </a:r>
            <a:r>
              <a:rPr lang="ru-RU" sz="2400" dirty="0" err="1"/>
              <a:t>відвідував</a:t>
            </a:r>
            <a:r>
              <a:rPr lang="ru-RU" sz="2400" dirty="0"/>
              <a:t> </a:t>
            </a:r>
            <a:r>
              <a:rPr lang="ru-RU" sz="2400" dirty="0" err="1"/>
              <a:t>публічні</a:t>
            </a:r>
            <a:r>
              <a:rPr lang="ru-RU" sz="2400" dirty="0"/>
              <a:t> </a:t>
            </a:r>
            <a:r>
              <a:rPr lang="ru-RU" sz="2400" dirty="0" err="1"/>
              <a:t>лекції</a:t>
            </a:r>
            <a:r>
              <a:rPr lang="ru-RU" sz="2400" dirty="0"/>
              <a:t> з </a:t>
            </a:r>
            <a:r>
              <a:rPr lang="ru-RU" sz="2400" dirty="0" err="1"/>
              <a:t>мистецтвознавства</a:t>
            </a:r>
            <a:r>
              <a:rPr lang="ru-RU" sz="2400" dirty="0"/>
              <a:t>, </a:t>
            </a:r>
            <a:r>
              <a:rPr lang="ru-RU" sz="2400" dirty="0" err="1"/>
              <a:t>грав</a:t>
            </a:r>
            <a:r>
              <a:rPr lang="ru-RU" sz="2400" dirty="0"/>
              <a:t> у рок-</a:t>
            </a:r>
            <a:r>
              <a:rPr lang="ru-RU" sz="2400" dirty="0" err="1"/>
              <a:t>гурті</a:t>
            </a:r>
            <a:r>
              <a:rPr lang="ru-RU" sz="2400" dirty="0"/>
              <a:t>, брав участь у постановках </a:t>
            </a:r>
            <a:r>
              <a:rPr lang="ru-RU" sz="2400" dirty="0" err="1"/>
              <a:t>самодіяльного</a:t>
            </a:r>
            <a:r>
              <a:rPr lang="ru-RU" sz="2400" dirty="0"/>
              <a:t> </a:t>
            </a:r>
            <a:r>
              <a:rPr lang="ru-RU" sz="2400" dirty="0" err="1"/>
              <a:t>студентського</a:t>
            </a:r>
            <a:r>
              <a:rPr lang="ru-RU" sz="2400" dirty="0"/>
              <a:t> театру.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30545"/>
            <a:ext cx="5544616" cy="430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488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617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Закінчивши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університет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у 1984 р., Юрко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Іздрик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почав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працювати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інженером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на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Івано-Франківському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заводі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автоматизованих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ливарних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машин (1984–1986),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згодом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— у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Калуському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науково-дослідному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інституті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галургії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(1986–1990).</a:t>
            </a:r>
            <a:endParaRPr lang="uk-UA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75277"/>
            <a:ext cx="7200800" cy="509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4465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344213"/>
            <a:ext cx="3635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Наприкінці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80-их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років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письменник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активно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включився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у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мистецьке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життя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: брав участь у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численних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офіційних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та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неофіційних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мистецьких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акціях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виставках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  <a:endParaRPr lang="uk-UA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736"/>
            <a:ext cx="5220072" cy="684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4170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35292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8223" y="2060848"/>
            <a:ext cx="6950075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280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У 1990 р. на одному з </a:t>
            </a:r>
            <a:r>
              <a:rPr lang="ru-RU" sz="2400" dirty="0" err="1"/>
              <a:t>мистецьких</a:t>
            </a:r>
            <a:r>
              <a:rPr lang="ru-RU" sz="2400" dirty="0"/>
              <a:t> </a:t>
            </a:r>
            <a:r>
              <a:rPr lang="ru-RU" sz="2400" dirty="0" err="1"/>
              <a:t>заходів</a:t>
            </a:r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 err="1" smtClean="0"/>
              <a:t>Іздрик</a:t>
            </a:r>
            <a:r>
              <a:rPr lang="ru-RU" sz="2400" dirty="0" smtClean="0"/>
              <a:t> </a:t>
            </a:r>
            <a:r>
              <a:rPr lang="ru-RU" sz="2400" dirty="0" err="1" smtClean="0"/>
              <a:t>познайомився</a:t>
            </a:r>
            <a:r>
              <a:rPr lang="ru-RU" sz="2400" dirty="0" smtClean="0"/>
              <a:t> </a:t>
            </a:r>
            <a:r>
              <a:rPr lang="ru-RU" sz="2400" dirty="0"/>
              <a:t>з </a:t>
            </a:r>
            <a:r>
              <a:rPr lang="ru-RU" sz="2400" dirty="0" err="1"/>
              <a:t>Юрієм</a:t>
            </a:r>
            <a:r>
              <a:rPr lang="ru-RU" sz="2400" dirty="0"/>
              <a:t> </a:t>
            </a:r>
            <a:r>
              <a:rPr lang="ru-RU" sz="2400" dirty="0" err="1"/>
              <a:t>Андруховичем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стало </a:t>
            </a:r>
            <a:r>
              <a:rPr lang="ru-RU" sz="2400" dirty="0" err="1"/>
              <a:t>визначальним</a:t>
            </a:r>
            <a:r>
              <a:rPr lang="ru-RU" sz="2400" dirty="0"/>
              <a:t> у </a:t>
            </a:r>
            <a:r>
              <a:rPr lang="ru-RU" sz="2400" dirty="0" err="1"/>
              <a:t>житті</a:t>
            </a:r>
            <a:r>
              <a:rPr lang="ru-RU" sz="2400" dirty="0"/>
              <a:t> автора. Юрко </a:t>
            </a:r>
            <a:r>
              <a:rPr lang="ru-RU" sz="2400" dirty="0" err="1"/>
              <a:t>запропонував</a:t>
            </a:r>
            <a:r>
              <a:rPr lang="ru-RU" sz="2400" dirty="0"/>
              <a:t> </a:t>
            </a:r>
            <a:r>
              <a:rPr lang="ru-RU" sz="2400" dirty="0" err="1"/>
              <a:t>Андруховичу</a:t>
            </a:r>
            <a:r>
              <a:rPr lang="ru-RU" sz="2400" dirty="0"/>
              <a:t> разом </a:t>
            </a:r>
            <a:r>
              <a:rPr lang="ru-RU" sz="2400" dirty="0" err="1"/>
              <a:t>випускати</a:t>
            </a:r>
            <a:r>
              <a:rPr lang="ru-RU" sz="2400" dirty="0"/>
              <a:t> «</a:t>
            </a:r>
            <a:r>
              <a:rPr lang="ru-RU" sz="2400" dirty="0" err="1"/>
              <a:t>Четвер</a:t>
            </a:r>
            <a:r>
              <a:rPr lang="ru-RU" sz="2400" dirty="0"/>
              <a:t>», на </a:t>
            </a:r>
            <a:r>
              <a:rPr lang="ru-RU" sz="2400" dirty="0" err="1"/>
              <a:t>що</a:t>
            </a:r>
            <a:r>
              <a:rPr lang="ru-RU" sz="2400" dirty="0"/>
              <a:t> той </a:t>
            </a:r>
            <a:r>
              <a:rPr lang="ru-RU" sz="2400" dirty="0" err="1"/>
              <a:t>одразу</a:t>
            </a:r>
            <a:r>
              <a:rPr lang="ru-RU" sz="2400" dirty="0"/>
              <a:t> ж </a:t>
            </a:r>
            <a:r>
              <a:rPr lang="ru-RU" sz="2400" dirty="0" err="1"/>
              <a:t>погодився</a:t>
            </a:r>
            <a:r>
              <a:rPr lang="ru-RU" sz="2400" dirty="0"/>
              <a:t>. </a:t>
            </a:r>
            <a:r>
              <a:rPr lang="ru-RU" sz="2400" dirty="0" err="1"/>
              <a:t>Кілька</a:t>
            </a:r>
            <a:r>
              <a:rPr lang="ru-RU" sz="2400" dirty="0"/>
              <a:t> </a:t>
            </a:r>
            <a:r>
              <a:rPr lang="ru-RU" sz="2400" dirty="0" err="1"/>
              <a:t>років</a:t>
            </a:r>
            <a:r>
              <a:rPr lang="ru-RU" sz="2400" dirty="0"/>
              <a:t> </a:t>
            </a:r>
            <a:r>
              <a:rPr lang="ru-RU" sz="2400" dirty="0" err="1"/>
              <a:t>митці</a:t>
            </a:r>
            <a:r>
              <a:rPr lang="ru-RU" sz="2400" dirty="0"/>
              <a:t> </a:t>
            </a:r>
            <a:r>
              <a:rPr lang="ru-RU" sz="2400" dirty="0" err="1"/>
              <a:t>працювали</a:t>
            </a:r>
            <a:r>
              <a:rPr lang="ru-RU" sz="2400" dirty="0"/>
              <a:t> над журналом разом. </a:t>
            </a:r>
            <a:r>
              <a:rPr lang="ru-RU" sz="2400" dirty="0" err="1"/>
              <a:t>Дружні</a:t>
            </a:r>
            <a:r>
              <a:rPr lang="ru-RU" sz="2400" dirty="0"/>
              <a:t> </a:t>
            </a:r>
            <a:r>
              <a:rPr lang="ru-RU" sz="2400" dirty="0" err="1"/>
              <a:t>стосунки</a:t>
            </a:r>
            <a:r>
              <a:rPr lang="ru-RU" sz="2400" dirty="0"/>
              <a:t> </a:t>
            </a:r>
            <a:r>
              <a:rPr lang="ru-RU" sz="2400" dirty="0" err="1"/>
              <a:t>Ю.Андрухович</a:t>
            </a:r>
            <a:r>
              <a:rPr lang="ru-RU" sz="2400" dirty="0"/>
              <a:t> та </a:t>
            </a:r>
            <a:r>
              <a:rPr lang="ru-RU" sz="2400" dirty="0" err="1"/>
              <a:t>Ю.Іздрик</a:t>
            </a:r>
            <a:r>
              <a:rPr lang="ru-RU" sz="2400" dirty="0"/>
              <a:t> </a:t>
            </a:r>
            <a:r>
              <a:rPr lang="ru-RU" sz="2400" dirty="0" err="1"/>
              <a:t>підтримують</a:t>
            </a:r>
            <a:r>
              <a:rPr lang="ru-RU" sz="2400" dirty="0"/>
              <a:t> до </a:t>
            </a:r>
            <a:r>
              <a:rPr lang="ru-RU" sz="2400" dirty="0" err="1"/>
              <a:t>сьогодні</a:t>
            </a:r>
            <a:r>
              <a:rPr lang="ru-RU" sz="2400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5631"/>
            <a:ext cx="381642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9291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153</TotalTime>
  <Words>652</Words>
  <Application>Microsoft Office PowerPoint</Application>
  <PresentationFormat>Экран (4:3)</PresentationFormat>
  <Paragraphs>53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Твердый переплет</vt:lpstr>
      <vt:lpstr>Слайд 1</vt:lpstr>
      <vt:lpstr>Іздрик Юрій Романович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Іздрик Юрій Романович</dc:title>
  <dc:creator>Admin</dc:creator>
  <cp:lastModifiedBy>лл</cp:lastModifiedBy>
  <cp:revision>24</cp:revision>
  <dcterms:created xsi:type="dcterms:W3CDTF">2014-02-06T18:08:21Z</dcterms:created>
  <dcterms:modified xsi:type="dcterms:W3CDTF">2014-02-13T10:51:58Z</dcterms:modified>
</cp:coreProperties>
</file>