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1" r:id="rId5"/>
    <p:sldId id="262" r:id="rId6"/>
    <p:sldId id="263" r:id="rId7"/>
    <p:sldId id="265" r:id="rId8"/>
    <p:sldId id="266" r:id="rId9"/>
    <p:sldId id="264" r:id="rId10"/>
    <p:sldId id="268" r:id="rId11"/>
    <p:sldId id="272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280DAF-56C7-49FF-A9FF-95FD671AEEB7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7E6DA-8DAF-4BCC-B767-3C88F5A42F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088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7E6DA-8DAF-4BCC-B767-3C88F5A42F9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872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008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852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957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676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78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243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219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510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383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427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207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C35B8-436A-4F9D-ACBD-567425FE44A9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E01C7-D723-4BBB-999F-7E22A892C9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039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toronto.ca/elul/Vyshenskyi/Vyshenskyi-Tvory.pdf" TargetMode="External"/><Relationship Id="rId2" Type="http://schemas.openxmlformats.org/officeDocument/2006/relationships/hyperlink" Target="http://uk.wikipedia.org/wiki/%D0%91%D1%96%D0%BB%D0%B5%D1%86%D1%8C%D0%BA%D0%B8%D0%B9_%D0%9E%D0%BB%D0%B5%D0%BA%D1%81%D0%B0%D0%BD%D0%B4%D1%80_%D0%86%D0%B2%D0%B0%D0%BD%D0%BE%D0%B2%D0%B8%D1%87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hyperlink" Target="http://litopys.org.ua/hrushukr/hrush515.htm" TargetMode="External"/><Relationship Id="rId4" Type="http://schemas.openxmlformats.org/officeDocument/2006/relationships/hyperlink" Target="http://uk.wikipedia.org/wiki/%D0%A8%D0%B5%D0%B2%D1%87%D1%83%D0%BA_%D0%92%D0%B0%D0%BB%D0%B5%D1%80%D1%96%D0%B9_%D0%9E%D0%BB%D0%B5%D0%BA%D1%81%D0%B0%D0%BD%D0%B4%D1%80%D0%BE%D0%B2%D0%B8%D1%87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32656"/>
            <a:ext cx="9144000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/>
              <a:t>                   </a:t>
            </a:r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</a:rPr>
              <a:t>Полемічна література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8796" y="1069445"/>
            <a:ext cx="777686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rgbClr val="C00000"/>
                </a:solidFill>
              </a:rPr>
              <a:t>Тема:</a:t>
            </a:r>
            <a:r>
              <a:rPr lang="uk-UA" sz="2400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uk-UA" sz="2400" b="1" dirty="0" smtClean="0">
                <a:solidFill>
                  <a:schemeClr val="bg2">
                    <a:lumMod val="10000"/>
                  </a:schemeClr>
                </a:solidFill>
              </a:rPr>
              <a:t>Іван </a:t>
            </a:r>
            <a:r>
              <a:rPr lang="uk-UA" sz="2400" b="1" dirty="0">
                <a:solidFill>
                  <a:schemeClr val="bg2">
                    <a:lumMod val="10000"/>
                  </a:schemeClr>
                </a:solidFill>
              </a:rPr>
              <a:t>Вишенський ― мислитель, богослов,  </a:t>
            </a:r>
            <a:r>
              <a:rPr lang="uk-UA" sz="2400" b="1" dirty="0" smtClean="0">
                <a:solidFill>
                  <a:schemeClr val="bg2">
                    <a:lumMod val="10000"/>
                  </a:schemeClr>
                </a:solidFill>
              </a:rPr>
              <a:t>полеміст. </a:t>
            </a:r>
            <a:r>
              <a:rPr lang="uk-UA" sz="2400" b="1" dirty="0">
                <a:solidFill>
                  <a:schemeClr val="bg2">
                    <a:lumMod val="10000"/>
                  </a:schemeClr>
                </a:solidFill>
              </a:rPr>
              <a:t>Полемічні твори І. Вишенського </a:t>
            </a:r>
            <a:r>
              <a:rPr lang="uk-UA" sz="2400" b="1" dirty="0" smtClean="0">
                <a:solidFill>
                  <a:schemeClr val="bg2">
                    <a:lumMod val="10000"/>
                  </a:schemeClr>
                </a:solidFill>
              </a:rPr>
              <a:t>. Масштабна </a:t>
            </a:r>
            <a:r>
              <a:rPr lang="uk-UA" sz="2400" b="1" dirty="0">
                <a:solidFill>
                  <a:schemeClr val="bg2">
                    <a:lumMod val="10000"/>
                  </a:schemeClr>
                </a:solidFill>
              </a:rPr>
              <a:t>панорама життя </a:t>
            </a:r>
            <a:r>
              <a:rPr lang="uk-UA" sz="2400" b="1" dirty="0" smtClean="0">
                <a:solidFill>
                  <a:schemeClr val="bg2">
                    <a:lumMod val="10000"/>
                  </a:schemeClr>
                </a:solidFill>
              </a:rPr>
              <a:t>українського </a:t>
            </a:r>
            <a:r>
              <a:rPr lang="uk-UA" sz="2400" b="1" dirty="0">
                <a:solidFill>
                  <a:schemeClr val="bg2">
                    <a:lumMod val="10000"/>
                  </a:schemeClr>
                </a:solidFill>
              </a:rPr>
              <a:t>народу наприкінці ХУІ- на початку ХУІ </a:t>
            </a:r>
            <a:r>
              <a:rPr lang="uk-UA" sz="2400" b="1" dirty="0" smtClean="0">
                <a:solidFill>
                  <a:schemeClr val="bg2">
                    <a:lumMod val="10000"/>
                  </a:schemeClr>
                </a:solidFill>
              </a:rPr>
              <a:t>століття.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r>
              <a:rPr lang="uk-UA" sz="2400" b="1" i="1" dirty="0" smtClean="0">
                <a:solidFill>
                  <a:schemeClr val="bg2">
                    <a:lumMod val="10000"/>
                  </a:schemeClr>
                </a:solidFill>
              </a:rPr>
              <a:t>План уроку – конференції :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608" y="2927032"/>
            <a:ext cx="763284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itchFamily="2" charset="2"/>
              <a:buChar char="§"/>
            </a:pPr>
            <a:r>
              <a:rPr lang="uk-UA" sz="2400" b="1" dirty="0">
                <a:solidFill>
                  <a:srgbClr val="C00000"/>
                </a:solidFill>
              </a:rPr>
              <a:t>Історична, політична, ідеологічна основи полемічної літератури</a:t>
            </a:r>
            <a:endParaRPr lang="ru-RU" sz="2400" b="1" dirty="0">
              <a:solidFill>
                <a:srgbClr val="C00000"/>
              </a:solidFill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uk-UA" sz="2400" b="1" dirty="0">
                <a:solidFill>
                  <a:srgbClr val="C00000"/>
                </a:solidFill>
              </a:rPr>
              <a:t>Полемічна література - головна зброя  ідеологічної боротьби проти національного і релігійного гноблення </a:t>
            </a:r>
            <a:endParaRPr lang="ru-RU" sz="2400" b="1" dirty="0">
              <a:solidFill>
                <a:srgbClr val="C00000"/>
              </a:solidFill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uk-UA" sz="2400" b="1" dirty="0">
                <a:solidFill>
                  <a:srgbClr val="C00000"/>
                </a:solidFill>
              </a:rPr>
              <a:t>Постать Івана Вишенського  в контексті історичної доби  </a:t>
            </a:r>
            <a:endParaRPr lang="ru-RU" sz="2400" b="1" dirty="0">
              <a:solidFill>
                <a:srgbClr val="C00000"/>
              </a:solidFill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uk-UA" sz="2400" b="1" dirty="0">
                <a:solidFill>
                  <a:srgbClr val="C00000"/>
                </a:solidFill>
              </a:rPr>
              <a:t>Найвидатніші твори І. Вишенського. Жанр та провідні мотиви</a:t>
            </a:r>
            <a:endParaRPr lang="ru-RU" sz="2400" b="1" dirty="0">
              <a:solidFill>
                <a:srgbClr val="C00000"/>
              </a:solidFill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uk-UA" sz="2400" b="1" dirty="0">
                <a:solidFill>
                  <a:srgbClr val="C00000"/>
                </a:solidFill>
              </a:rPr>
              <a:t>Іван Франко про І. Вишенського </a:t>
            </a:r>
            <a:endParaRPr lang="ru-RU" sz="2400" b="1" dirty="0">
              <a:solidFill>
                <a:srgbClr val="C00000"/>
              </a:solidFill>
            </a:endParaRPr>
          </a:p>
          <a:p>
            <a:r>
              <a:rPr lang="uk-UA" sz="2400" b="1" dirty="0">
                <a:solidFill>
                  <a:srgbClr val="C00000"/>
                </a:solidFill>
              </a:rPr>
              <a:t>   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7998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332656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«</a:t>
            </a:r>
            <a:r>
              <a:rPr lang="ru-RU" sz="2400" b="1" dirty="0" err="1">
                <a:solidFill>
                  <a:srgbClr val="C00000"/>
                </a:solidFill>
              </a:rPr>
              <a:t>Іван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Вишенський</a:t>
            </a:r>
            <a:r>
              <a:rPr lang="ru-RU" sz="2400" b="1" dirty="0">
                <a:solidFill>
                  <a:srgbClr val="C00000"/>
                </a:solidFill>
              </a:rPr>
              <a:t>» — поема </a:t>
            </a:r>
            <a:r>
              <a:rPr lang="ru-RU" sz="2400" b="1" dirty="0" err="1">
                <a:solidFill>
                  <a:srgbClr val="C00000"/>
                </a:solidFill>
              </a:rPr>
              <a:t>Івана</a:t>
            </a:r>
            <a:r>
              <a:rPr lang="ru-RU" sz="2400" b="1" dirty="0">
                <a:solidFill>
                  <a:srgbClr val="C00000"/>
                </a:solidFill>
              </a:rPr>
              <a:t> Франка, 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r>
              <a:rPr lang="ru-RU" sz="2400" b="1" dirty="0" smtClean="0"/>
              <a:t>написана </a:t>
            </a:r>
            <a:r>
              <a:rPr lang="ru-RU" sz="2400" b="1" dirty="0"/>
              <a:t>ним у 1900 </a:t>
            </a:r>
            <a:r>
              <a:rPr lang="ru-RU" sz="2400" b="1" dirty="0" err="1"/>
              <a:t>році</a:t>
            </a:r>
            <a:r>
              <a:rPr lang="ru-RU" sz="2400" b="1" dirty="0"/>
              <a:t>; поема </a:t>
            </a:r>
            <a:r>
              <a:rPr lang="ru-RU" sz="2400" b="1" dirty="0" err="1"/>
              <a:t>присвячена</a:t>
            </a:r>
            <a:r>
              <a:rPr lang="ru-RU" sz="2400" b="1" dirty="0"/>
              <a:t> </a:t>
            </a:r>
            <a:r>
              <a:rPr lang="ru-RU" sz="2400" b="1" dirty="0" err="1"/>
              <a:t>Агатангелу</a:t>
            </a:r>
            <a:r>
              <a:rPr lang="ru-RU" sz="2400" b="1" dirty="0"/>
              <a:t> </a:t>
            </a:r>
            <a:r>
              <a:rPr lang="ru-RU" sz="2400" b="1" dirty="0" err="1"/>
              <a:t>Кримському</a:t>
            </a:r>
            <a:r>
              <a:rPr lang="ru-RU" sz="2400" b="1" dirty="0"/>
              <a:t> і </a:t>
            </a:r>
            <a:r>
              <a:rPr lang="ru-RU" sz="2400" b="1" dirty="0" err="1"/>
              <a:t>розповідає</a:t>
            </a:r>
            <a:r>
              <a:rPr lang="ru-RU" sz="2400" b="1" dirty="0"/>
              <a:t> про </a:t>
            </a:r>
            <a:r>
              <a:rPr lang="ru-RU" sz="2400" b="1" dirty="0" err="1"/>
              <a:t>завершення</a:t>
            </a:r>
            <a:r>
              <a:rPr lang="ru-RU" sz="2400" b="1" dirty="0"/>
              <a:t> </a:t>
            </a:r>
            <a:r>
              <a:rPr lang="ru-RU" sz="2400" b="1" dirty="0" err="1"/>
              <a:t>життєвого</a:t>
            </a:r>
            <a:r>
              <a:rPr lang="ru-RU" sz="2400" b="1" dirty="0"/>
              <a:t> шляху </a:t>
            </a:r>
            <a:r>
              <a:rPr lang="ru-RU" sz="2400" b="1" dirty="0" err="1"/>
              <a:t>Івана</a:t>
            </a:r>
            <a:r>
              <a:rPr lang="ru-RU" sz="2400" b="1" dirty="0"/>
              <a:t> </a:t>
            </a:r>
            <a:r>
              <a:rPr lang="ru-RU" sz="2400" b="1" dirty="0" err="1"/>
              <a:t>Вишенського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177513" y="2046332"/>
            <a:ext cx="698077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</a:rPr>
              <a:t>Узагальнення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 і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</a:rPr>
              <a:t>систематизація</a:t>
            </a: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4">
                    <a:lumMod val="75000"/>
                  </a:schemeClr>
                </a:solidFill>
              </a:rPr>
              <a:t>знань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b="1" dirty="0">
              <a:solidFill>
                <a:srgbClr val="C00000"/>
              </a:solidFill>
            </a:endParaRPr>
          </a:p>
          <a:p>
            <a:r>
              <a:rPr lang="ru-RU" sz="2000" b="1" dirty="0"/>
              <a:t>Робота в </a:t>
            </a:r>
            <a:r>
              <a:rPr lang="ru-RU" sz="2000" b="1" dirty="0" err="1"/>
              <a:t>групах</a:t>
            </a:r>
            <a:r>
              <a:rPr lang="ru-RU" sz="2000" b="1" dirty="0"/>
              <a:t>. </a:t>
            </a:r>
            <a:r>
              <a:rPr lang="ru-RU" sz="2000" b="1" dirty="0" err="1"/>
              <a:t>Інтерактивна</a:t>
            </a:r>
            <a:r>
              <a:rPr lang="ru-RU" sz="2000" b="1" dirty="0"/>
              <a:t> </a:t>
            </a:r>
            <a:r>
              <a:rPr lang="ru-RU" sz="2000" b="1" dirty="0" err="1"/>
              <a:t>вправа</a:t>
            </a:r>
            <a:r>
              <a:rPr lang="ru-RU" sz="2000" b="1" dirty="0"/>
              <a:t> ПРЕС.</a:t>
            </a:r>
          </a:p>
          <a:p>
            <a:endParaRPr lang="ru-RU" sz="2000" b="1" dirty="0"/>
          </a:p>
          <a:p>
            <a:r>
              <a:rPr lang="ru-RU" sz="2000" b="1" dirty="0" err="1"/>
              <a:t>Чи</a:t>
            </a:r>
            <a:r>
              <a:rPr lang="ru-RU" sz="2000" b="1" dirty="0"/>
              <a:t>  </a:t>
            </a:r>
            <a:r>
              <a:rPr lang="ru-RU" sz="2000" b="1" dirty="0" err="1"/>
              <a:t>правомірний</a:t>
            </a:r>
            <a:r>
              <a:rPr lang="ru-RU" sz="2000" b="1" dirty="0"/>
              <a:t>  </a:t>
            </a:r>
            <a:r>
              <a:rPr lang="ru-RU" sz="2000" b="1" dirty="0" err="1"/>
              <a:t>був</a:t>
            </a:r>
            <a:r>
              <a:rPr lang="ru-RU" sz="2000" b="1" dirty="0"/>
              <a:t> </a:t>
            </a:r>
            <a:r>
              <a:rPr lang="ru-RU" sz="2000" b="1" dirty="0" err="1"/>
              <a:t>вибір</a:t>
            </a:r>
            <a:r>
              <a:rPr lang="ru-RU" sz="2000" b="1" dirty="0"/>
              <a:t>  </a:t>
            </a:r>
            <a:r>
              <a:rPr lang="ru-RU" sz="2000" b="1" dirty="0" err="1"/>
              <a:t>Івана</a:t>
            </a:r>
            <a:r>
              <a:rPr lang="ru-RU" sz="2000" b="1" dirty="0"/>
              <a:t> </a:t>
            </a:r>
            <a:r>
              <a:rPr lang="ru-RU" sz="2000" b="1" dirty="0" err="1"/>
              <a:t>Вишенського</a:t>
            </a:r>
            <a:r>
              <a:rPr lang="ru-RU" sz="2000" b="1" dirty="0"/>
              <a:t>?</a:t>
            </a:r>
          </a:p>
          <a:p>
            <a:endParaRPr lang="ru-RU" sz="2000" b="1" dirty="0"/>
          </a:p>
          <a:p>
            <a:r>
              <a:rPr lang="ru-RU" sz="2000" b="1" dirty="0"/>
              <a:t>1. </a:t>
            </a:r>
            <a:r>
              <a:rPr lang="ru-RU" sz="2000" b="1" dirty="0" err="1"/>
              <a:t>Позиція</a:t>
            </a:r>
            <a:r>
              <a:rPr lang="ru-RU" sz="2000" b="1" dirty="0"/>
              <a:t>: «Я </a:t>
            </a:r>
            <a:r>
              <a:rPr lang="ru-RU" sz="2000" b="1" dirty="0" err="1"/>
              <a:t>вважаю</a:t>
            </a:r>
            <a:r>
              <a:rPr lang="ru-RU" sz="2000" b="1" dirty="0"/>
              <a:t>, </a:t>
            </a:r>
            <a:r>
              <a:rPr lang="ru-RU" sz="2000" b="1" dirty="0" err="1"/>
              <a:t>що</a:t>
            </a:r>
            <a:r>
              <a:rPr lang="ru-RU" sz="2000" b="1" dirty="0"/>
              <a:t>...»</a:t>
            </a:r>
          </a:p>
          <a:p>
            <a:endParaRPr lang="ru-RU" sz="2000" b="1" dirty="0"/>
          </a:p>
          <a:p>
            <a:r>
              <a:rPr lang="ru-RU" sz="2000" b="1" dirty="0"/>
              <a:t>2. </a:t>
            </a:r>
            <a:r>
              <a:rPr lang="ru-RU" sz="2000" b="1" dirty="0" err="1"/>
              <a:t>Обґрунтування</a:t>
            </a:r>
            <a:r>
              <a:rPr lang="ru-RU" sz="2000" b="1" dirty="0"/>
              <a:t>: «Тому </a:t>
            </a:r>
            <a:r>
              <a:rPr lang="ru-RU" sz="2000" b="1" dirty="0" err="1"/>
              <a:t>що</a:t>
            </a:r>
            <a:r>
              <a:rPr lang="ru-RU" sz="2000" b="1" dirty="0"/>
              <a:t>...»</a:t>
            </a:r>
          </a:p>
          <a:p>
            <a:endParaRPr lang="ru-RU" sz="2000" b="1" dirty="0"/>
          </a:p>
          <a:p>
            <a:r>
              <a:rPr lang="ru-RU" sz="2000" b="1" dirty="0"/>
              <a:t>3. Приклад: «</a:t>
            </a:r>
            <a:r>
              <a:rPr lang="ru-RU" sz="2000" b="1" dirty="0" err="1"/>
              <a:t>Наприклад</a:t>
            </a:r>
            <a:r>
              <a:rPr lang="ru-RU" sz="2000" b="1" dirty="0"/>
              <a:t>...» </a:t>
            </a:r>
          </a:p>
          <a:p>
            <a:endParaRPr lang="ru-RU" sz="2000" b="1" dirty="0"/>
          </a:p>
          <a:p>
            <a:r>
              <a:rPr lang="ru-RU" sz="2000" b="1" dirty="0"/>
              <a:t>4. </a:t>
            </a:r>
            <a:r>
              <a:rPr lang="ru-RU" sz="2000" b="1" dirty="0" err="1"/>
              <a:t>Висновки</a:t>
            </a:r>
            <a:r>
              <a:rPr lang="ru-RU" sz="2000" b="1" dirty="0"/>
              <a:t>: "</a:t>
            </a:r>
            <a:r>
              <a:rPr lang="ru-RU" sz="2000" b="1" dirty="0" err="1"/>
              <a:t>Отже</a:t>
            </a:r>
            <a:r>
              <a:rPr lang="ru-RU" sz="2000" b="1" dirty="0"/>
              <a:t>..." (</a:t>
            </a:r>
            <a:r>
              <a:rPr lang="ru-RU" sz="2000" b="1" dirty="0" err="1"/>
              <a:t>узагальнення</a:t>
            </a:r>
            <a:r>
              <a:rPr lang="ru-RU" sz="2000" b="1" dirty="0"/>
              <a:t> думки).</a:t>
            </a:r>
          </a:p>
          <a:p>
            <a:endParaRPr lang="ru-RU" sz="2000" b="1" dirty="0"/>
          </a:p>
          <a:p>
            <a:endParaRPr lang="ru-RU" sz="20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490" y="1628800"/>
            <a:ext cx="1790700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6970490" y="4149080"/>
            <a:ext cx="1790700" cy="2408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481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1124744"/>
            <a:ext cx="61926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r>
              <a:rPr lang="uk-UA" b="1" dirty="0" smtClean="0"/>
              <a:t>Полемічна </a:t>
            </a:r>
            <a:r>
              <a:rPr lang="uk-UA" b="1" dirty="0"/>
              <a:t>література. Іван Вишенський // </a:t>
            </a:r>
            <a:r>
              <a:rPr lang="uk-UA" b="1" dirty="0">
                <a:hlinkClick r:id="rId2" action="ppaction://hlinkfile" tooltip="Білецький Олександр Іванович"/>
              </a:rPr>
              <a:t>Білецький О. І.</a:t>
            </a:r>
            <a:r>
              <a:rPr lang="uk-UA" b="1" dirty="0"/>
              <a:t> </a:t>
            </a:r>
            <a:r>
              <a:rPr lang="uk-UA" b="1" i="1" dirty="0"/>
              <a:t>Зібрання праць</a:t>
            </a:r>
            <a:r>
              <a:rPr lang="uk-UA" b="1" dirty="0"/>
              <a:t>: у 5 т. — Київ, 1965. — Т. 1.</a:t>
            </a:r>
          </a:p>
          <a:p>
            <a:r>
              <a:rPr lang="uk-UA" b="1" dirty="0" err="1"/>
              <a:t>Пашук</a:t>
            </a:r>
            <a:r>
              <a:rPr lang="uk-UA" b="1" dirty="0"/>
              <a:t> А.І. Суспільний ідеал І. Вишенського // </a:t>
            </a:r>
            <a:r>
              <a:rPr lang="uk-UA" b="1" i="1" dirty="0"/>
              <a:t>Від Вишенського до Сковороди</a:t>
            </a:r>
            <a:r>
              <a:rPr lang="uk-UA" b="1" dirty="0"/>
              <a:t>. — Київ, 1972.</a:t>
            </a:r>
          </a:p>
          <a:p>
            <a:r>
              <a:rPr lang="uk-UA" b="1" dirty="0" smtClean="0"/>
              <a:t>Іван </a:t>
            </a:r>
            <a:r>
              <a:rPr lang="uk-UA" b="1" dirty="0"/>
              <a:t>Вишенський і його твори // Франко І. </a:t>
            </a:r>
            <a:r>
              <a:rPr lang="uk-UA" b="1" i="1" dirty="0"/>
              <a:t>Зібрання творів</a:t>
            </a:r>
            <a:r>
              <a:rPr lang="uk-UA" b="1" dirty="0"/>
              <a:t>: у 50 т. — К., 1981. — Т. 30.</a:t>
            </a:r>
          </a:p>
          <a:p>
            <a:r>
              <a:rPr lang="uk-UA" b="1" dirty="0" smtClean="0"/>
              <a:t>Яременко </a:t>
            </a:r>
            <a:r>
              <a:rPr lang="uk-UA" b="1" dirty="0"/>
              <a:t>П.К. </a:t>
            </a:r>
            <a:r>
              <a:rPr lang="uk-UA" b="1" i="1" dirty="0"/>
              <a:t>Іван Вишенський</a:t>
            </a:r>
            <a:r>
              <a:rPr lang="uk-UA" b="1" dirty="0"/>
              <a:t>. — Київ, 1982.</a:t>
            </a:r>
          </a:p>
          <a:p>
            <a:r>
              <a:rPr lang="uk-UA" b="1" dirty="0" smtClean="0"/>
              <a:t>Іван </a:t>
            </a:r>
            <a:r>
              <a:rPr lang="uk-UA" b="1" dirty="0"/>
              <a:t>Вишенський. </a:t>
            </a:r>
            <a:r>
              <a:rPr lang="uk-UA" b="1" dirty="0">
                <a:hlinkClick r:id="rId3"/>
              </a:rPr>
              <a:t>Твори</a:t>
            </a:r>
            <a:r>
              <a:rPr lang="uk-UA" b="1" dirty="0"/>
              <a:t> / Пер. </a:t>
            </a:r>
            <a:r>
              <a:rPr lang="uk-UA" b="1" dirty="0">
                <a:hlinkClick r:id="rId4" action="ppaction://hlinkfile" tooltip="Шевчук Валерій Олександрович"/>
              </a:rPr>
              <a:t>В. О. Шевчука</a:t>
            </a:r>
            <a:r>
              <a:rPr lang="uk-UA" b="1" dirty="0"/>
              <a:t>. — Київ: Дніпро, 1986.</a:t>
            </a:r>
          </a:p>
          <a:p>
            <a:r>
              <a:rPr lang="uk-UA" b="1" dirty="0" err="1" smtClean="0"/>
              <a:t>Мицько</a:t>
            </a:r>
            <a:r>
              <a:rPr lang="uk-UA" b="1" dirty="0" smtClean="0"/>
              <a:t> </a:t>
            </a:r>
            <a:r>
              <a:rPr lang="uk-UA" b="1" dirty="0"/>
              <a:t>І.З. </a:t>
            </a:r>
            <a:r>
              <a:rPr lang="uk-UA" b="1" i="1" dirty="0"/>
              <a:t>Острозька слов’яно-греко-латинська академія</a:t>
            </a:r>
            <a:r>
              <a:rPr lang="uk-UA" b="1" dirty="0"/>
              <a:t>. — Київ, 1990.</a:t>
            </a:r>
          </a:p>
          <a:p>
            <a:r>
              <a:rPr lang="uk-UA" b="1" dirty="0" err="1"/>
              <a:t>Стратій</a:t>
            </a:r>
            <a:r>
              <a:rPr lang="uk-UA" b="1" dirty="0"/>
              <a:t> Я.М. Іван Вишенський і спорідненість його вчення з ідеями Реформації // </a:t>
            </a:r>
            <a:r>
              <a:rPr lang="uk-UA" b="1" i="1" dirty="0"/>
              <a:t>Гуманістичні і реформаційні ідеї на Україні</a:t>
            </a:r>
            <a:r>
              <a:rPr lang="uk-UA" b="1" dirty="0"/>
              <a:t>. — Київ, 1991.</a:t>
            </a:r>
          </a:p>
          <a:p>
            <a:r>
              <a:rPr lang="uk-UA" b="1" dirty="0">
                <a:hlinkClick r:id="rId5"/>
              </a:rPr>
              <a:t>Перше Відродження (1580—1610)</a:t>
            </a:r>
            <a:r>
              <a:rPr lang="uk-UA" b="1" dirty="0"/>
              <a:t> // Грушевський, М. </a:t>
            </a:r>
            <a:r>
              <a:rPr lang="uk-UA" b="1" i="1" dirty="0"/>
              <a:t>Історія української літератури</a:t>
            </a:r>
            <a:r>
              <a:rPr lang="uk-UA" b="1" dirty="0"/>
              <a:t>: у 6 т. — Київ: Либідь, 1995.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99792" y="476672"/>
            <a:ext cx="3533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Використана література: </a:t>
            </a:r>
            <a:endParaRPr lang="ru-RU" sz="2400" b="1" dirty="0"/>
          </a:p>
        </p:txBody>
      </p:sp>
      <p:sp>
        <p:nvSpPr>
          <p:cNvPr id="4" name="AutoShape 2" descr="data:image/jpeg;base64,/9j/4AAQSkZJRgABAQAAAQABAAD/2wCEAAkGBxQTEhUUExQWFhUWFxcYGRgYGRoYHRocGhwXGhcaGB0YHCggGBwlGxgaITEiJSkrLi4uGB8zODMsNygtLisBCgoKDg0OGxAQGjYlHyUsNCwtLCwwLDQsLDI0LDcsMCw0LCwsLC0sLCwtLCwsLCwtLDQsLCwsLDQsLCw0LywsNP/AABEIAOEA4QMBIgACEQEDEQH/xAAbAAABBQEBAAAAAAAAAAAAAAAGAAIDBAUHAf/EAD4QAAEDAgQDBQYEBQQBBQAAAAEAAhEDIQQSMUEFUWEGEyJxgTKRobHR8EJSweEHFCNi8RUWM4JTQ3KS0uL/xAAbAQEAAgMBAQAAAAAAAAAAAAAAAQQDBQYCB//EADMRAAIBAwIDBAgGAwAAAAAAAAABAgMEESExBRJBE1GBwQYUYXGhseHwFSIyUpHRQlOi/9oADAMBAAIRAxEAPwDs+PxopjmToPvZYj8Q+p7RtyGibXrd5Uc7rA8gnhAMbSThRT5TgUBUxuHJpvDfaynLPOJGnVZXY+u+lTH8wYa4S2bm0g+/VEIWDS4G7v6mZxNAlr2NN8rjOcDk3X/5BAbeNwDqjS6i/K/TKTLHcjIuPMLmfHMc8OdT8TKjXS4ZibjXm3L5XRnwzi76NRrapDaQLmBzjYhugB6af4Vftb2dZUz1qTtgRGkTLiDNrbhADuD49VyCm4l827z8TdDBgXbG+uiLuH8Qc6hVe/8AARYW2GvPmudUXPbfNET4somDrMaCf3Wq3tS5jHsDWkPEOgtv/d6D4oDo9Gsxwzh4AgHXnoFKGA6zBOwv6Id7K1Q8AAktyyNBMxIcBoWlFtJxyi4jeDIPO/6IDO4vQdTomo0zlvvobExuRr6dVz3ifEHOdZ7zIiYgXnKQQbX6WhdB4vgalZvdsqvpi4IIzBwIIgzeLzbksfg/Yd9Oo2pVqNdlNgBYjYEG1jcHVAM4BwR7aQcJOYSRfXpOh/dWnNgwUX0mBogLL4rgZ8TQZ3gLQ8Y4QrmPa0v1r/r69xbtrns3yy2+RhLxzZEFOc2F4uGacXh7m2TyO4fjTSOR16ZNifw9PL5JvaLgjagLme1qPvkvHsBEFOwGMNM5H+wfZP5eh6fJddwHjkqclSqPDWz8maq/sIVYPKynuvMBatItJBEEJiNe03CWubnEB1vj+iDKjC0wRBC+r2d3G4hlb9UfOb+xnazw9YvZ/fUY5soh7NccgijWPRjz8Gu/QofTKjQRde7q2hXhyy8GY7O8nbVOaPiu86eaK8NFDHZftDpRrG/4Hnf+13XkUVlcnWoyoz5ZHb29xCvBTgRsqPZ7LiPktfh3ERU8Js4fHyWUVC5xaQ4agrEZwqSWb/rDEkBhYQ+FWlWwZsrLUA5q9CanFAOXlbEZALe05rfed+n0XoWZ2mxJp4ZzxGrQZnQySBlvMDXRAY76gfinUTTaGAyWuG5u42tcR715xbh1fD08+GqOdRAvScQ6N4aXTIOl79Vh8C4rTa9xq6mT4TmvoATvAGWdgEW8OxPetc1hBe4EhpOt5ymbZtBOiAB+I4LEOBqPpsZIDhlMkgbkCSBrrN0zgPBDUfTc9ru6cfZb+Fx9l0xmtJkGy6Hw/COLsxDmODj4bExJseltkRcMw7QJDA39eqAxuznZsUgc8SDIiRY6+UwiGlQjW/L9E6pYOP3ZUGcYb+UqrcXtC3aVWWM7bnuNOUv0ovEwnNcsupxcflK9bxcflPwVb8Zsv9i+P9HvsKncarSoqeIa4uAMlpgjrAP6hUX8ZaATlIA6hD/ZLtI2pTc6CSC5x0/ESWj0bl94XpcWs3FyVTRex/0R2FTuNjiFKm97xTcC9kZ2A3bOhI6wVlEKn2P4wS+sXglz/HPm428rWWrj6zT4g0jn9Vz/ABqNnWfaU5pVOq11+G5ctZVIaSWnyKqbUYCIKckuY1TNgVXVXCGE20a47A7E8lV4jwgvY6pYEaHpvK0qjARBVWvjXUqT2FuYEGDPzXZcC4/Kk1CrLDWz8majiHD4VoNYyn95QIOEKNxWnTwrXYaiQIcGCTM+/wCqyqoIMHVfTuH8ToX0HKlLLWjXcfPb7h1Wzqcs1o9n3/UiqiUWdlO0eaKFY+PRjj+Lk0/3fNCD3KvVXq7oRrRw9+jPdjczt55W3VHYSocQbIY7I9pu8ijWP9Qey4/j6H+75onxBsVzFSnKnLlkdhRrRqxUomZP3ZJe+74JLGZi9g/ZCshVcJOVWpUkDgV7K8aV6gHShP8AiPjw2gylYuqO0nYAnSLzois+qA/4rYNzm0agbIbmYXAAlpdBaTO0hAQdmewdarQFYPDMzQ5gInPtLhq3MBt06zf4f2eeyp3LjkLmk2JvB2nlI8rck3sh/EF7P6eLE0/CKdRoHhsAGu3M3vePLToQDK5Y9gBA0fvBE+HmDz6IDBwja2HL3vL6oAhsSYvoRJ23W/R41S7jvqhFJo9oO/CZiNL3WiG2hAv8RWvFNvdNeZJnKHEaSQ4N23+SAIMX2owgBHfsu0kXkGRz9UPHjmHDMzqrGt1ub2sbckB8L4BicRmyshrQSS8lvPMPFcnX0jksJ+DeXmlma4yW2cb6mJMbN6eq5/jVpCvKHNLGEy1bzcU8HXWvFTxMryCLZcvvTqTg22YvdzN/MwLALjoxDw/eRvN7bG+g+fRXcJx/FNGXvXOF9RN7gGwkX2nbZaKXCZY/LJffuLKrLuOi8dxJFGoZBdlMNJsf2VDhlZtGhiBMZSJOn/pM16z+iwOGYyvXdGUEOAzwbCJmTvKv4vhNepUfAPdvsbjznfaAsfYRprs5yXf8vqTzZ1RodiqoFMuMkltNhkyfC2fccy3K7m1QWtdlO11zPH419B7mU3WBOUXbm228t/NJ3H3+EZRa0y4eK9wR6jVZanD5VJdpF7kKoksHRcHRq05D4LJMGZLfSNFfXL6fa3GQQKmhykuGYiwgaAbgytDs52prU3tZipcypYOj2HAgGCAMzSTflCw1eG1mnJ4z7OpkhXitOgfplZgIgp6jeVqllMtGaGZPBtoNh5LM4rgJuNfuxW1iWhwgqlTqQcrvTr+63XDuIVrSqq9F/mW66Nff9lC8s6dxTdOotPkB1W1jYqu9yJeM8Mm7dR9x+6FqpixX1rh3FKN/RVWn4rqn97M4C7sKlpU5J7dH3kdQ7gwRoRsjzst2pFZvc1iBVGh/OP8A7fNc/e5QlxBBBgi4I2Xq5oxqr2mazuJUZZW3VHXY+7pLmf8AufFf+X4D6JLV+pVDc/iNL2nWsH7IVoFTcIxlKowEPa5p9ybiKOR0bbHoqheGhIEWXkL39kA8LP7QYI1sNVpN1c2G+eo18leKjxeJFNj6h0Y1zj6CUBzPs1wsVKlTO0tp4c5ntMB0tIMGRBBAgwNCbrV7G9oapxrWMbFKrUcS0Aw0EkgAAkDKLGIG6q8G4q+pjabajWU/5gFlSGbZXFjSbXkASZ9pdN4Vwujhs2RoD3uJO5voATsgNhRBm4JmPuVKmu5IDnna7skx9Z9UVKpquBIZ3ga3rGbUDzlc6f2XxgdmFFzhF5cwgREQM2+v0XfMXg2vpua7xNg63ItYjquV8Q7EvM93i3MB2Lfddrh8vitHxa5VGcE5JZT3TfyLNCHMmBWO4RVpRnptEFunPMPxDqdE2hg3ugwIFs1riZdraPPl1RBR7IVnuDa7y0NggC4gGwF4gwdpRVhOE02WYwARAA56Enqea1VXiEYLCfM/ZsZ1SbPOxuDdSpGREkOAN42kedkSTIuqWFZlkdNuiuUtFz1ebnNyfUtRWFg5r2/eDWDAJDG+Pwzexa3zhC1Oi912tMR+H4ggCeRkbn0Rx2l4C59Wo9kkudoLbaEm3qsnDdmaw0qQR+ZpB1P5Tcxv9V0VrcUoUIrm6dSrODcjNweGxJeGhtRpOlnbXBOxEhdB4dw5wbTFd3evaZEgeEmJy+EWsNUPcM4XiGOaw1qha03guYCBtPqCjPhWGytEjTSb/E3J67qjf3GdmvD7yZKUCTE1RRaS4xTG/wCX/wDPySqFScQph1NwIkHUc/qs1ry3wn2djy6Hp8lrYRU4+35/Usc2PcSVHqjiQCFPWcqdV6zU44DY7DYqfA/Xbr+6j7WdnJHe0heLjn+6p4i6IeAcb70d1V9sCAT+IfVdTwC4VCrJp4cse5mr4hbqtT5ZLT5HLKihcUd9suzOtWkL7t59R1QGV39OtGrHKORq28qMuWR4kkkvZjOr8ExTamHZmJBpvBJafaaLiw6bdEWYXFMrMEkggw11vEDoRG0c4MhCOGc1wc2nSa2Je3IMozb5jpJgj1VbCOxLsQ7PUaO7P9SmyzGkwWhx/wDUcGkgkWXPHVBy7AHUGfgfoqys8PqkAid4Bv8AL9UuIMh9txKAryoeICabxDjLXWaJOmwOpUoKfS1Em3T6oDlTuA1GVc8Elrg8CSHbFhfaM0/hE+i6/RPe06dRwLXBrXFoP4rS3mQD81Rr4oVG+NoAHhDp11iJFjY+/VSdn6EUHTcF9V9MCBDCSWwRz19UBtYesHDrJBHUGD8kz+aYTln1OiA+K4/EYajTLQGuzHMDcAOl0zsQT13VPh3anO0Cr4Xn2nNjXe14BjVAdIrM8Jg/hPyQrVbLSCPVeP4w0NywT4TEHNtE9ZKw62Ic5jmtB9k25zrHXVcp6R03KdN+/wAi9aPCZp0wG3c5sQIAMj/F059RmrNQ4jz5+aFafFX4djWihlcALZs0iwLtPibBMwHFK2IqEN6BxEgNmeep5QtH6nLWTenflffxLXOtguwxOaec/VXGqnhW5aes9efVWWC31VGe5kRn1alz1cf1MmVg8I4oatZxLnQ9pytygAZDDzYmDNuREFX8JiHEljhD2kgiRFrA22P6qlwHhrabXP7prKji6csxGa0A6TAKvwjGMJc2+mNjE8trBuMqAbdVapYlp6LHr4wMe1h1cCfcN+VpPoqWG4iMxl2Zu5IiPhvyjksPYOSyeubAT4v2SswXBFo5KzVqzTYef2FVj7Kx01hHpkFQRY6bH9CqNZy0ze3P5Khi6P7fQq5Tak8Pc8PQz6jlUqm4IMEGQRsRoparlWe5XYLB4YZ9neOCu3uqv/KB6PHMdeiHO2PZmCatIdXNHzHVZckEEGHAyCNkZ8G42MQwsqQKoFx+YfmH0XUcN4i8qMnr8zWXdpGccPb5HK4SXUv9Mby+ASXQevr9pp/wyX7vgFHD30XUy6nlBabzb4Ia4LjAzFVKTaUAuBg+06Q5zpA0GWwPTVa9DDtzeEXuOnr5BRcNI/m3tdlaCA/w2JvlF9ZgAchYLXG2CTBVQGmBDBpJkzvKh4g6crhoR9/NXaQaBEADrF+qoYuoCwAG4J5fogK0r0OTUkBV4pwunXblfIuDLTBBGnz0Nk3+H9LEClUZXcCGVTSpw3KO7pWB/wCxV0LX4dTIYJ3uOkoDC7TdzBzXLobHIknJPIl1gub0MG8PqBoe43hsFviaG2I0d5hdfc1tUPDW6OBDo9pwEy3nGk85WVjOzbc/eNOUkhxcI10Mg7RAQFDs5wl2Rxqtg5SRI8WhEH9P0VZzadPRpiCSAJJiNPfqi9jwWOaLENdMdJH7oZi/wXJ+kjxOn7n5F+zWjKwwY7uHnO6D4y0AkcrdOSzcJxXB4aabn02PF3AaAnafrdbTYItpyQHx3si5+Ke4OIp1TnmCcrybjWwIAIWitY06jcasmlvoWp5jrFB1RxdOo0OY9jmagggg8oIVolcv4h2arYaj3lJ7nta+7QSCGndv5vFczptyUPD6+LrNdAcbSGuqX/DNtLG/qs/4dCS5oVFy56nntWnhrU6TUpNLyQRMDNEE9CfNYvCadQ1KtSoS1rnENa7kLB0bSAffKZ2L4LUoNqVaxz1apbIBJgNmNd4P+UQ1KAMxYqtOUaUpQi8rbJ7S5kmZONbDSdXREiNPpdBb6r3Pc1s5i7LYQJMgR62R9i6OovFxOm3ksKjgG0CCAXPe8wSZiZO50CtWtaMYvv6HiccmvgaRZQDTdzYnfXXW8L0nWym4dVL2APs6D0/zsoCfv7+7Kpl8zyexFyaQCIO6Tt/qmz0XoGTj8LNxr8/3WQ5FhbaI+/vdVe0HBCPGweY5rbWkZ1oSa/xxkwVGotLvBxIEghzSQ4XBCSS9JtPKBof7gr/2+5JZ6Steu1v3GPso9x1TBYGpLojK6/wE/EKjW4UDiw5zi05Msg3HiBttHNO4b2qYX905pbU/CNiLXKzOHcSOI4m4NLrMqGCCA3KWDfmeQXUFALxgMjSM0zaXX1uo64BYCBBBhw69VosMi4GblrfZZVZ5JI+etvsoCKVYw2HLwSTAHRVwtuiyGAdEBnPwJ2uD6R5rQrCwY2xIieQ0J8+SlAgQV6BvvCAjfTBAaDAEWHTQIU/iRxh1OkaTJOZpL4H4TYAk2AJmd7aImr4lrCMxjM5rG2N3HQW6A+5Z/aDAMqlofJnRodEm4BjeB9UAO/w24lUrUqweQ5tMFom7hY2ndvLyVx7gNfqtHs/w4UGVgGw2AGm0kBtyYFzO6yi6Li5jRcj6Sr89P3PyNhZbMfSZHvt00/VJ+WQXakwFn8a4xTwzM9QkQRYXJJsAPVBDf4gf1Q40wGkyWh2Z287CNonqtFQsq1dOUFoWpVIx0Yd8Zfkove0SQJiYBA29yHuLYEg4dtJoDg8vzNMQNCXcxcLO4126p1qDm0w5rnWvuN4In9UsL2wp0g5ha4OFjcVGyRJmDodJ5lXKNpcU455dcvTwx5mOVSDe4eYf2RIg7x+nRSod4D2nw1YhrXZHumGOtpp039URLWVqU6csSWDPFprQq8QNgL3+9lnYrCQ0N1IEgm8OvB8wVtOO6jqMlIVHHAccgxwjFub/AMoyvFpOjr/A/Va2IPiMb398FOOCBJc2L6iL+SZWFmm1xHzsrMpxnLKPCWERn9V44FefvbmvEB6ESZJaAeSG3ImabDyC6P0e3qeHmU7zoBvaDghaS9gtuEPLqVVgcINwgvj/AAYsJe0W3A+YVu/seXNSmtOq8zHRq/4swUkklqCydB4Hg6T6bM7Gl1OQdycsg35qHiOKOGqU6lJoLnvNPK0CcgbN+QBHxUHYGs7+XBcRmzvk6AGdDHS/qr3F8I1ncVBncRUzGXCACQHVHWiwdAbrddkawvYHimJrT/RyttLiQORn5+5W8DXgkENmSMxN7+dgrj8QCyxgjUDrt5INxmIzO7k6VH5MoMkzYkch9EAaUGsdMtEg3jRStdcybC6oYOh3NJlJpBLQASABJ/EYFhJVrEVAynJjQl3kgKtHGh2IyXl7XEE7AWgcz0WsGmIQ12UoiqamIdcVCMo2DW6G4kk36QB1kjdVA1MeqAcKYtIFjPqocXhMxDrFw0t5/G5UQx7ZiSOpAhTPxEHKCHO5cgdCgMjtJ2gpYSlDmvccjgGsbOjZkkkAD6rmNT+IAylzKIaTPtuEztIbMXHkundruGUcVTNF9quR7qTtwREgHdpMAjcLg1LB1g/uxQqF7HOEZSRaRMxz08xyWm4pQo1ZR7Rbe3BZoSlFPBn47HVKzs1VznExO3lAFh+yXC+FuxDg1haDBMudEja8GbnRe1uC4hgzuoVGt3LmGL8zt5iFUiRMXgA9Z2+HkealY5cU2vDZE65/MF+B7COfPe1W0xMDKc0kjXpyS4v2JLR/Sq94W6h0NJ3sQfmhzDYGu4ZmB7mSACD+LYEW57+9QxUpOIdmY7QtPMwBJFibWg7qoqddzyqq06YX95PeY4/SRYjDuY4yS0i24yxp19Uedj+2rmtFLFEu1iqYkCbBw5AHXqJQBWZLubjB9OcHePnureFw5NNpLS9kkaGxIN5ItaY+CzXVvTr0+Wp9fAinJxeUd3Y8OEtMg7hevJi2t4XMOzfHazHFvie0C2xjUX19F0nBYjvKbXxGYAxy6Lkbq0lby11Rfp1FMq03OaZIsdfqFLjmeGRe8+9Pqg+yQSDcQbz6psA0yGzEWlYs6pnrHQoGOlk3re6WkxySDo+asHg8Asidmg8kMRsidht6D5Lo/R/ep4eZTvOh6AoMXTBbBuppUVY2XSlEwf8ATG9PcEldlJYuxp/tX8I9c0u8rdhS0UTmIINRxBEDUNy5l723eHBkxFN9Oo/K4NADXtuSRc6mNPDdS4DChsZbNuXNjwkwLydLck3jYD8PVyZgXNLcxb3hzfhgDbNsBbksp5NmniA5pI0baRoY3KyezXC3uxNTE1AcjCW05ESTqY5CbHn5J/B8PUZTDH/lywfancnzutGj2hwzGBj6gaW6giN9vNAbNGBLjsgHtz2kDXNoEl2f/kDTBDeXSeXK6IcZx6k6mSwPcGnRovFgXDy56CFyDjWDu+rLjneS0vMOIExmtcho9ZQHacHxeixjKdINytOQkOaGthtt7jQWSxOJc6pGUxck7DkOp6LiWF7WV2OjMMrT7JYIsIMgCSb6H1RLwn+IL2wyqxp1AcCQYGhPMIDolRggttDvanlofM/BSYN4kS5ovYkwMv4fI7e5BeP7eUgCGNzPIGRrhIdOswfZQliOPYjFQKgGVuVxDWANdBBBflk2NxdAd9rAZDpZro32Qi7ENG4Qv/uNzIFfOaWUlkOJgZbAmzj/ANidFDg+0THXyECxmJv6H58lzHpBbyqSg0tky9ZySTC6q4wYE9OfRCvHMAxobkoUzTqOOYiA5jvxZRG94giD0Kfhe0Ie8XIvAJvNryNpmJurPDHy+tRqX7qpnbAF6bhLQR5WneCtDTpzoPL9/l8HgttqRFg+CUW91TNN2YAxUaTlLwCCTlMzl/F1hT8Q7P0qlMjKC4b6uBHXVXWBrcpb4DHs7H6W3Ccyi3K57QQ43Jnla8GCbarw60+bm5mTyrGMHIuK8I7ubQD7JtBF+XJW+E9pnU6XcOY2oyBE2cNSLboi7Y4AVGNMXEgiDBnS46yfVA5o2brBdB5cwQedtPqukoTjc0l2mpTmnCWgYdl6IqZS1paxpzOixcToDuAPjojrBPkuAMAeXpHRCfZThD6Elz5DgLAWtcGTeeiIqVWCT8L89Fo75qdR8ryuhapLC1NQSdfQi3ongACNoVbCYnPtHX7v8E97tRN40WtcXnDMxmvEGOU/RNB26/fqlUO9/v8AdNLuhn7KtpGMceUomY6wQsXbhEzDYeQXRej+9Tw8yledCSVDWNin51FXNl0pSM6/L4pJeqSgkZ2R7R0sUHtezu3F+XLe/hzTf2dx5tK3uIVGU2Zg+Lib5pAv9nqgzjOHphklsF/hztF2OgkPMXjUHzQ3wfi9akQDUzMAyDMSYI2uLT66oQdgw9Om9rXBwdImQ6Zn90F9vuzZqN7+k7O6kwlzZu5oM+GPxC5/eEGVOLPDgzvHhsEFrXFobc2beOvqVq9neMVWNcGOqPaJBDnZ4N5N7tEQCNFIIODcZcGtayS9zQyXGcwHiE28JNxpyVrtC7vw+RBFMGHQfEDvH9piywuKYR7SytQpuDCZLG+LuzYnnDdI6SF7geIvqeCnTqZoy2Gs7mdf8oDCqUwRFmkRFttr8xsJUIZE2GU5bkRJtfz69NlvcW4L3bmtyzJaDewcGkuBPP8AZZmJw73XDSPCCbZZ0ve07oCKm7KZETBiRG8axzB95VkcTN4AlxNxaJ1nY7iL+m1anRBOoHOdDrqQOf3upWYWDlAB3ERG5keo/wAygLp4kBTEkkAuJaYIjS2mUjWdj8aFPiGW4Fr3v743GimZRGUlxAsQSLR5W0tO25VSlgn5crWPJAtlaXfLUaC36qheqLxzGalnoWxxADKQSIgzbWeVryAUZnHB9NmMpOl9ENbVA1NO2cOG+W5Hqg6pwGvGYNa4Hk9oMcgDGnJWOB1XUamfVsFtRuazmkkOm8SYJlaa4pU6keaD1XTv70/eWoSa3On4ZzHDO3KWugg+f+V4KJaT+UzED3gjn1Qn2cx4w+I/lHFxa45qDzJa5jxmA6EGR/1KMmiNFz9ek6UsdHqvai3B8yM3F+GBGbMQNOc3jbqgPG8Kpd/WY8Bti8OkgAw3wgH2pkQTyMcl0eqzNAjaZuPRZb+GMNQueBmIyZssxuBfz1Vm1ueyz7jxOGQZ4bxXKWsc4mXsIBkOGnhgfhnfdFTXZWknxXm1rTYDmhbC8J7vGDN4j4jBJOXUgidTaPVEFetAbcASJEWMCcvTz2Wa5UJSXJ1WTxDKWpuYUgACCJ3K9rVIEtvsSNlTw/EARa4Fvdy5q0+zTfrK1kotS1M6ehSr7G1+XmmOKnqN/ptPXbqqris0dTyz17duWnkiVug8h8kME/T75IlboPILo+A71PDzKV30HgqKvonyoazrLoikUJ8kl5P3CSEixdHPQeIkxI8xcC/kueVaMODhJmzmuAm4F7awLHZdKwpt5oP4/QFoY4uaXNG58M+ztEaC2qAy8RSptvAnU5hdoH1/RVuF1zTdLSQHajQXvCmw72tbYEuh0AmzpO/QdPJMDQS5sZYGdgedQQSB5iHC/JCC1/NVaRbWpENBiNwY1a+QbGYnr0Vil2rrtLqdOlTY43JaPZJ3g6qlS7zJDr2Gl4m4k6AxHqphRDWgtPi5mD8ojbfcISWO1WHrVG0pNNlIgEnQipN3vgWaZHv0Wb2g4XUohoeSQQdHAgjeDAzT8ostbF44Nw7nEkO/44bFwSLnNtFwY2Cy+M1KlSlRa12YNBc/O9ueXOtIm1r2GiEA3Vs4usA6+oF43HkBPmpmVvzXEgxc7xckQY9NlFVJAmZdI1vfQenrqrlSuxzWuFENLQc2VxLTyMOuDrpa6kDWVBctmSDfMYgTytf66qXA8VeCCDE2GxEXgdFUc0TGthaCBeIJ8j7t1Zwgb+fLeIi19bRY63VO6oOrjCMtOfKalMurBzy5xDPaObNA2sblZlVpLSG5b25a26+fvWjWwFKm8O71wO0QXAC/itc+0I0WjQ/l6wESSGwbZSY1PqbkclRVlVi9FoZu1iyjgakig7xF1Cq0Sd2vnc2MFdHJ1AN4mPfCFsLwqllcWl+tM3g3a9uwHVHLOH0aoMOdYlpNhBGomOZWvu+E3FVrlS69fH55MtO4hFGW5xkiYkSI+7puJHhB3kQtw8FZIOZ0jy+ic7hDCIJdHp9FU/BLvTRfyjJ61TOfYmP9RyH/AMLXN3l0uB8jA+Kk4ljm06tNhEmXSACS3QSQNrrT4jwXLxDvC45O6kdIkG8a3Ch4xwhveNrBxkgN1aMzYMjSTMkq6uE1245WijjfqYvWIfErYTEHLNMQMx1JmBr5eS1aVTOwncWvy8lX4Pg6ZEAuEXEmD8R5LewfBm5XEEydNPosNTg1w9kv5PUbmBk0G/0nT1IVNEuF4VThwBdA2tyvss3/AExvN3w+i8x4NdJvRfyS7mmZn39+5EYNh5D5KgeGt/M74fRW5stxwuzq27l2nXHmVq9SM8YJZUVd1kiVHWdZbcrlSUlH3i8UAt4QyBF1icfwFQeJx8WXNANhNnQebTF/dqivh1BrQI15qt2kpZqYIizoM/lcC1w+IPpOyAA6NNjoytI6dQDIAOnNPdwYuYKrLnLlcyCCDq10zsTryWthKYAGdoJbvbKZPObaRdM4jjxTa/vAGMcMthIBMQCf16qQZWKqPOWwAu05YF2wHNeBreSD5qKpWaJ8EGATIm4tMc+q138Mb3YyhrSyC0CMpAGkTfbXUIcxFOo4OAMgwC4SI5bcv0QHtMBxa0xldF4BaN/mF5xqix+QHIyow5XPDYIDYseYg6JYI5d5Og1iYJm4nSLAfMqr2hwxzseGyXAk3JkwD4psNBpyQFDE4ciWtPsm3ODzt1kqtQhrr6ExI18zGoj5LTxHjHe3JcJA1zADLtoY+yseBMAyIGl5uYmf05oQaPEcK1jixmYiNZAzNEEGBMNg3jmE+hSmnMi8Ati8GfEJEXsPVSNxNNzLtIcIHMQRpz067qOkW5gRLQLbnlztJj53QkuF+hkHTYRrBMamPctTB4SlUBD6TJA9v2XEbOtpuY5qnhntfEFrTcAkD0ggm2q3+F4UECACLkuIIc0t/DIMR5hATcPwgo031A5xbazgI9ptw78WnRGn84xzXZJJpmCwR7Qh0X1MEe9Blei4Yd4zBsuYBaROZu3VbLH5XFgdkl5dEggzPiNpaSdPIIDZ4VxpteYa4EGC0iC2LEmdRNrLTlDz8YKbgbkm0kT59bq2eJyJAtCgGZ2qw5dhA9sl1MiSLnKXAOHuv6Kr2qokYakWNzXDSD1sNNDMA+q3+G1mvpwQRMyCIN+agw1MubUpvmWOdlcdwbgjpePRAY+HpuHd1GtmGEFoIFv7c0T6wt7CViJAvN/r5rLpvghjrO8UTqYOg8h81dwj4cD+/wAkBfwLjHjaA7SAZECYjS3os52pV2hBe8yCfCLfhi8H1uqOIMOcOqASbKZK8JQEhUVY2XsqKq6yAqZ0lHPULxCQkwhsnYxgdTc07gqHCOspyVAArikUqgIByuHiGokaSNwVDicOys0hwgvlp/qaSBAgiHR6brX43Tlt7FsXMWjfzQ5SJY+SHHnbYxvspIJ+DghndAgFgewxeY8L43g5QY8lUxbchMAACzoJB8jJudDZXaeJDDUrSQHZBlj2HA5ZnSHti9/Z6qlxLG95ObLAi3U6gczv0CAosJFV2SoJjwyTz6+Uf5VbidexaZykRYx0nqFLiajBTBFyDJESAIsAf1WbjqmbQ2BvJsOYg+qkFYVIJ9kiCBLSLmADa0xN4UFS4E8zytve2umile2B96X1smYpxG4B8xbdp9/z94FzhOGqPc3K0OOsbm3ne8yiRnBrZ8riRZwIHKZAgRY2MeqF+GYoseHAgOLhBkETm1vsCZPQLpPC6jy496C10DS7XAcjzHLqgB/D8MbbK06kEAc/ZkAztBJRJwTDimXMcwimYO0iYmOYkK23CN8RA9v2r39LyNNk9tKHTmcRAEH5qAO4zh6ZY0Mcb1KZMRs4EbdE11So0nPThuUEPBBabmGxqD9VDjCGgASJe2JPqY6WKIQ6RcWQkEeGZnVnVHQYLmSSZygghuWALH8RW2LiD5nqqOM4HUpuNTD1CQbmk8kjrkcTaeRkWERvLhSREzA1aRBkxz0/dAPw3Eg2o6nPjAB0iWzaDpM2Wm2tLswi4AcPl9Fhcf4S5zhUo1Cx+rd2nQlpE9NdlR7P9o89dtCo3K8hzCJ1IF5HmPiEBuYvAtc7MRJacw6HYnnYrQw48IykgEyZsfKFWxTi19tw255D11XsQ9oaSBJMbaXA5oC5hWtBcWi7iHOOkmIn3BUcZ7Z9PirlGofFPM+5UMa7xn0+SAjleSmFyWZAOlMquskXKKsbICsko8ySgBJWpmnVfTP4XGPI3b8Ep8XoibtBwbvgHsgVWiATo4flP6HZCFSq6m7LVaWO5O/Q6EdQpaCJ8TRDxBVSrwwGIjrZTDEjmEjiBzCgkp1eG5Qcm4uYBjrBsgccIrvrVIcHtEEGZnMBAvEEAXHVdEGIHNRYRrWCJBMkzYXcZJTJGAFxnZyvMMYXi+wbyv8At5rGqcOxDCR3D5P9hM9eX+F1sYgc0jiRzCZGDjmJwtRl3tcHE6Rew1IO0wpuF4IOdmcLAEwbHprrtbZGfafHU6Li6zqr7Nm+ovPIW1Q9w6m4up2ac8OcHbNk5d73aVOSBuC4STVBDQWtc0uy3dBI2IuNTe910SnhnQIAgLK4Q+m5wcCWuaQDNiY2dsYnZbjqrbX35qMk4KrWkgxHnGn7KfxZRmIc4akCL2mBySbWAO0nW+yc/FDKdLDmhJmV2l1QAaag9Zj0N0QEoa4fiAXZp1fbyFviZK2ziABaPehBaBVXHYFlUeKQRo4GCPdqOhsvHVxsQCvRihpIlCSt3bmtDXGRs7r15LL4rwHvXNxFHKyuwEX0dGhEey62q3TiBzCha4NMggDcJkEWBFUhhqgZhAd/d9IKtvq3JNsth1J38oXnft1kJprCCCQQgJ6Vmi+t+fuVHGHxeikp1xPTQXG3Los+vigXEoQSZkpVfvgka4QExcmPlxDG3c4hoHU2CiZWzHKwF7jo1ozH4I17KdmzSPfVwO8/CzUMnUk7u2tYKUCP/ZTOaSLUl6wRkSx+1P8AwOSSQg5RV9oqMpJLwej0JySSAS9SSQAb2m/5z5N+RV7hvtf9G/MrxJSDTwftn/3fotE6j1SSUEnlTQ+SZV9g+QXiSAz+F+yz73K1l6khA1yqU9T5FJJAWKHshPSSQCCSSSElVvtffNQpJIQebJN1CSSA6r/D/wD4fvoixJJe0eRJJJID/9k="/>
          <p:cNvSpPr>
            <a:spLocks noChangeAspect="1" noChangeArrowheads="1"/>
          </p:cNvSpPr>
          <p:nvPr/>
        </p:nvSpPr>
        <p:spPr bwMode="auto">
          <a:xfrm>
            <a:off x="63500" y="-3841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xQTEhUUExQWFhUWFxcYGRgYGRoYHRocGhwXGhcaGB0YHCggGBwlGxgaITEiJSkrLi4uGB8zODMsNygtLisBCgoKDg0OGxAQGjYlHyUsNCwtLCwwLDQsLDI0LDcsMCw0LCwsLC0sLCwtLCwsLCwtLDQsLCwsLDQsLCw0LywsNP/AABEIAOEA4QMBIgACEQEDEQH/xAAbAAABBQEBAAAAAAAAAAAAAAAGAAIDBAUHAf/EAD4QAAEDAgQDBQYEBQQBBQAAAAEAAhEDIQQSMUEFUWEGEyJxgTKRobHR8EJSweEHFCNi8RUWM4JTQ3KS0uL/xAAbAQEAAgMBAQAAAAAAAAAAAAAAAQQDBQYCB//EADMRAAIBAwIDBAgGAwAAAAAAAAABAgMEESExBRJBE1GBwQYUYXGhseHwFSIyUpHRQlOi/9oADAMBAAIRAxEAPwDs+PxopjmToPvZYj8Q+p7RtyGibXrd5Uc7rA8gnhAMbSThRT5TgUBUxuHJpvDfaynLPOJGnVZXY+u+lTH8wYa4S2bm0g+/VEIWDS4G7v6mZxNAlr2NN8rjOcDk3X/5BAbeNwDqjS6i/K/TKTLHcjIuPMLmfHMc8OdT8TKjXS4ZibjXm3L5XRnwzi76NRrapDaQLmBzjYhugB6af4Vftb2dZUz1qTtgRGkTLiDNrbhADuD49VyCm4l827z8TdDBgXbG+uiLuH8Qc6hVe/8AARYW2GvPmudUXPbfNET4somDrMaCf3Wq3tS5jHsDWkPEOgtv/d6D4oDo9Gsxwzh4AgHXnoFKGA6zBOwv6Id7K1Q8AAktyyNBMxIcBoWlFtJxyi4jeDIPO/6IDO4vQdTomo0zlvvobExuRr6dVz3ifEHOdZ7zIiYgXnKQQbX6WhdB4vgalZvdsqvpi4IIzBwIIgzeLzbksfg/Yd9Oo2pVqNdlNgBYjYEG1jcHVAM4BwR7aQcJOYSRfXpOh/dWnNgwUX0mBogLL4rgZ8TQZ3gLQ8Y4QrmPa0v1r/r69xbtrns3yy2+RhLxzZEFOc2F4uGacXh7m2TyO4fjTSOR16ZNifw9PL5JvaLgjagLme1qPvkvHsBEFOwGMNM5H+wfZP5eh6fJddwHjkqclSqPDWz8maq/sIVYPKynuvMBatItJBEEJiNe03CWubnEB1vj+iDKjC0wRBC+r2d3G4hlb9UfOb+xnazw9YvZ/fUY5soh7NccgijWPRjz8Gu/QofTKjQRde7q2hXhyy8GY7O8nbVOaPiu86eaK8NFDHZftDpRrG/4Hnf+13XkUVlcnWoyoz5ZHb29xCvBTgRsqPZ7LiPktfh3ERU8Js4fHyWUVC5xaQ4agrEZwqSWb/rDEkBhYQ+FWlWwZsrLUA5q9CanFAOXlbEZALe05rfed+n0XoWZ2mxJp4ZzxGrQZnQySBlvMDXRAY76gfinUTTaGAyWuG5u42tcR715xbh1fD08+GqOdRAvScQ6N4aXTIOl79Vh8C4rTa9xq6mT4TmvoATvAGWdgEW8OxPetc1hBe4EhpOt5ymbZtBOiAB+I4LEOBqPpsZIDhlMkgbkCSBrrN0zgPBDUfTc9ru6cfZb+Fx9l0xmtJkGy6Hw/COLsxDmODj4bExJseltkRcMw7QJDA39eqAxuznZsUgc8SDIiRY6+UwiGlQjW/L9E6pYOP3ZUGcYb+UqrcXtC3aVWWM7bnuNOUv0ovEwnNcsupxcflK9bxcflPwVb8Zsv9i+P9HvsKncarSoqeIa4uAMlpgjrAP6hUX8ZaATlIA6hD/ZLtI2pTc6CSC5x0/ESWj0bl94XpcWs3FyVTRex/0R2FTuNjiFKm97xTcC9kZ2A3bOhI6wVlEKn2P4wS+sXglz/HPm428rWWrj6zT4g0jn9Vz/ABqNnWfaU5pVOq11+G5ctZVIaSWnyKqbUYCIKckuY1TNgVXVXCGE20a47A7E8lV4jwgvY6pYEaHpvK0qjARBVWvjXUqT2FuYEGDPzXZcC4/Kk1CrLDWz8majiHD4VoNYyn95QIOEKNxWnTwrXYaiQIcGCTM+/wCqyqoIMHVfTuH8ToX0HKlLLWjXcfPb7h1Wzqcs1o9n3/UiqiUWdlO0eaKFY+PRjj+Lk0/3fNCD3KvVXq7oRrRw9+jPdjczt55W3VHYSocQbIY7I9pu8ijWP9Qey4/j6H+75onxBsVzFSnKnLlkdhRrRqxUomZP3ZJe+74JLGZi9g/ZCshVcJOVWpUkDgV7K8aV6gHShP8AiPjw2gylYuqO0nYAnSLzois+qA/4rYNzm0agbIbmYXAAlpdBaTO0hAQdmewdarQFYPDMzQ5gInPtLhq3MBt06zf4f2eeyp3LjkLmk2JvB2nlI8rck3sh/EF7P6eLE0/CKdRoHhsAGu3M3vePLToQDK5Y9gBA0fvBE+HmDz6IDBwja2HL3vL6oAhsSYvoRJ23W/R41S7jvqhFJo9oO/CZiNL3WiG2hAv8RWvFNvdNeZJnKHEaSQ4N23+SAIMX2owgBHfsu0kXkGRz9UPHjmHDMzqrGt1ub2sbckB8L4BicRmyshrQSS8lvPMPFcnX0jksJ+DeXmlma4yW2cb6mJMbN6eq5/jVpCvKHNLGEy1bzcU8HXWvFTxMryCLZcvvTqTg22YvdzN/MwLALjoxDw/eRvN7bG+g+fRXcJx/FNGXvXOF9RN7gGwkX2nbZaKXCZY/LJffuLKrLuOi8dxJFGoZBdlMNJsf2VDhlZtGhiBMZSJOn/pM16z+iwOGYyvXdGUEOAzwbCJmTvKv4vhNepUfAPdvsbjznfaAsfYRprs5yXf8vqTzZ1RodiqoFMuMkltNhkyfC2fccy3K7m1QWtdlO11zPH419B7mU3WBOUXbm228t/NJ3H3+EZRa0y4eK9wR6jVZanD5VJdpF7kKoksHRcHRq05D4LJMGZLfSNFfXL6fa3GQQKmhykuGYiwgaAbgytDs52prU3tZipcypYOj2HAgGCAMzSTflCw1eG1mnJ4z7OpkhXitOgfplZgIgp6jeVqllMtGaGZPBtoNh5LM4rgJuNfuxW1iWhwgqlTqQcrvTr+63XDuIVrSqq9F/mW66Nff9lC8s6dxTdOotPkB1W1jYqu9yJeM8Mm7dR9x+6FqpixX1rh3FKN/RVWn4rqn97M4C7sKlpU5J7dH3kdQ7gwRoRsjzst2pFZvc1iBVGh/OP8A7fNc/e5QlxBBBgi4I2Xq5oxqr2mazuJUZZW3VHXY+7pLmf8AufFf+X4D6JLV+pVDc/iNL2nWsH7IVoFTcIxlKowEPa5p9ybiKOR0bbHoqheGhIEWXkL39kA8LP7QYI1sNVpN1c2G+eo18leKjxeJFNj6h0Y1zj6CUBzPs1wsVKlTO0tp4c5ntMB0tIMGRBBAgwNCbrV7G9oapxrWMbFKrUcS0Aw0EkgAAkDKLGIG6q8G4q+pjabajWU/5gFlSGbZXFjSbXkASZ9pdN4Vwujhs2RoD3uJO5voATsgNhRBm4JmPuVKmu5IDnna7skx9Z9UVKpquBIZ3ga3rGbUDzlc6f2XxgdmFFzhF5cwgREQM2+v0XfMXg2vpua7xNg63ItYjquV8Q7EvM93i3MB2Lfddrh8vitHxa5VGcE5JZT3TfyLNCHMmBWO4RVpRnptEFunPMPxDqdE2hg3ugwIFs1riZdraPPl1RBR7IVnuDa7y0NggC4gGwF4gwdpRVhOE02WYwARAA56Enqea1VXiEYLCfM/ZsZ1SbPOxuDdSpGREkOAN42kedkSTIuqWFZlkdNuiuUtFz1ebnNyfUtRWFg5r2/eDWDAJDG+Pwzexa3zhC1Oi912tMR+H4ggCeRkbn0Rx2l4C59Wo9kkudoLbaEm3qsnDdmaw0qQR+ZpB1P5Tcxv9V0VrcUoUIrm6dSrODcjNweGxJeGhtRpOlnbXBOxEhdB4dw5wbTFd3evaZEgeEmJy+EWsNUPcM4XiGOaw1qha03guYCBtPqCjPhWGytEjTSb/E3J67qjf3GdmvD7yZKUCTE1RRaS4xTG/wCX/wDPySqFScQph1NwIkHUc/qs1ry3wn2djy6Hp8lrYRU4+35/Usc2PcSVHqjiQCFPWcqdV6zU44DY7DYqfA/Xbr+6j7WdnJHe0heLjn+6p4i6IeAcb70d1V9sCAT+IfVdTwC4VCrJp4cse5mr4hbqtT5ZLT5HLKihcUd9suzOtWkL7t59R1QGV39OtGrHKORq28qMuWR4kkkvZjOr8ExTamHZmJBpvBJafaaLiw6bdEWYXFMrMEkggw11vEDoRG0c4MhCOGc1wc2nSa2Je3IMozb5jpJgj1VbCOxLsQ7PUaO7P9SmyzGkwWhx/wDUcGkgkWXPHVBy7AHUGfgfoqys8PqkAid4Bv8AL9UuIMh9txKAryoeICabxDjLXWaJOmwOpUoKfS1Em3T6oDlTuA1GVc8Elrg8CSHbFhfaM0/hE+i6/RPe06dRwLXBrXFoP4rS3mQD81Rr4oVG+NoAHhDp11iJFjY+/VSdn6EUHTcF9V9MCBDCSWwRz19UBtYesHDrJBHUGD8kz+aYTln1OiA+K4/EYajTLQGuzHMDcAOl0zsQT13VPh3anO0Cr4Xn2nNjXe14BjVAdIrM8Jg/hPyQrVbLSCPVeP4w0NywT4TEHNtE9ZKw62Ic5jmtB9k25zrHXVcp6R03KdN+/wAi9aPCZp0wG3c5sQIAMj/F059RmrNQ4jz5+aFafFX4djWihlcALZs0iwLtPibBMwHFK2IqEN6BxEgNmeep5QtH6nLWTenflffxLXOtguwxOaec/VXGqnhW5aes9efVWWC31VGe5kRn1alz1cf1MmVg8I4oatZxLnQ9pytygAZDDzYmDNuREFX8JiHEljhD2kgiRFrA22P6qlwHhrabXP7prKji6csxGa0A6TAKvwjGMJc2+mNjE8trBuMqAbdVapYlp6LHr4wMe1h1cCfcN+VpPoqWG4iMxl2Zu5IiPhvyjksPYOSyeubAT4v2SswXBFo5KzVqzTYef2FVj7Kx01hHpkFQRY6bH9CqNZy0ze3P5Khi6P7fQq5Tak8Pc8PQz6jlUqm4IMEGQRsRoparlWe5XYLB4YZ9neOCu3uqv/KB6PHMdeiHO2PZmCatIdXNHzHVZckEEGHAyCNkZ8G42MQwsqQKoFx+YfmH0XUcN4i8qMnr8zWXdpGccPb5HK4SXUv9Mby+ASXQevr9pp/wyX7vgFHD30XUy6nlBabzb4Ia4LjAzFVKTaUAuBg+06Q5zpA0GWwPTVa9DDtzeEXuOnr5BRcNI/m3tdlaCA/w2JvlF9ZgAchYLXG2CTBVQGmBDBpJkzvKh4g6crhoR9/NXaQaBEADrF+qoYuoCwAG4J5fogK0r0OTUkBV4pwunXblfIuDLTBBGnz0Nk3+H9LEClUZXcCGVTSpw3KO7pWB/wCxV0LX4dTIYJ3uOkoDC7TdzBzXLobHIknJPIl1gub0MG8PqBoe43hsFviaG2I0d5hdfc1tUPDW6OBDo9pwEy3nGk85WVjOzbc/eNOUkhxcI10Mg7RAQFDs5wl2Rxqtg5SRI8WhEH9P0VZzadPRpiCSAJJiNPfqi9jwWOaLENdMdJH7oZi/wXJ+kjxOn7n5F+zWjKwwY7uHnO6D4y0AkcrdOSzcJxXB4aabn02PF3AaAnafrdbTYItpyQHx3si5+Ke4OIp1TnmCcrybjWwIAIWitY06jcasmlvoWp5jrFB1RxdOo0OY9jmagggg8oIVolcv4h2arYaj3lJ7nta+7QSCGndv5vFczptyUPD6+LrNdAcbSGuqX/DNtLG/qs/4dCS5oVFy56nntWnhrU6TUpNLyQRMDNEE9CfNYvCadQ1KtSoS1rnENa7kLB0bSAffKZ2L4LUoNqVaxz1apbIBJgNmNd4P+UQ1KAMxYqtOUaUpQi8rbJ7S5kmZONbDSdXREiNPpdBb6r3Pc1s5i7LYQJMgR62R9i6OovFxOm3ksKjgG0CCAXPe8wSZiZO50CtWtaMYvv6HiccmvgaRZQDTdzYnfXXW8L0nWym4dVL2APs6D0/zsoCfv7+7Kpl8zyexFyaQCIO6Tt/qmz0XoGTj8LNxr8/3WQ5FhbaI+/vdVe0HBCPGweY5rbWkZ1oSa/xxkwVGotLvBxIEghzSQ4XBCSS9JtPKBof7gr/2+5JZ6Steu1v3GPso9x1TBYGpLojK6/wE/EKjW4UDiw5zi05Msg3HiBttHNO4b2qYX905pbU/CNiLXKzOHcSOI4m4NLrMqGCCA3KWDfmeQXUFALxgMjSM0zaXX1uo64BYCBBBhw69VosMi4GblrfZZVZ5JI+etvsoCKVYw2HLwSTAHRVwtuiyGAdEBnPwJ2uD6R5rQrCwY2xIieQ0J8+SlAgQV6BvvCAjfTBAaDAEWHTQIU/iRxh1OkaTJOZpL4H4TYAk2AJmd7aImr4lrCMxjM5rG2N3HQW6A+5Z/aDAMqlofJnRodEm4BjeB9UAO/w24lUrUqweQ5tMFom7hY2ndvLyVx7gNfqtHs/w4UGVgGw2AGm0kBtyYFzO6yi6Li5jRcj6Sr89P3PyNhZbMfSZHvt00/VJ+WQXakwFn8a4xTwzM9QkQRYXJJsAPVBDf4gf1Q40wGkyWh2Z287CNonqtFQsq1dOUFoWpVIx0Yd8Zfkove0SQJiYBA29yHuLYEg4dtJoDg8vzNMQNCXcxcLO4126p1qDm0w5rnWvuN4In9UsL2wp0g5ha4OFjcVGyRJmDodJ5lXKNpcU455dcvTwx5mOVSDe4eYf2RIg7x+nRSod4D2nw1YhrXZHumGOtpp039URLWVqU6csSWDPFprQq8QNgL3+9lnYrCQ0N1IEgm8OvB8wVtOO6jqMlIVHHAccgxwjFub/AMoyvFpOjr/A/Va2IPiMb398FOOCBJc2L6iL+SZWFmm1xHzsrMpxnLKPCWERn9V44FefvbmvEB6ESZJaAeSG3ImabDyC6P0e3qeHmU7zoBvaDghaS9gtuEPLqVVgcINwgvj/AAYsJe0W3A+YVu/seXNSmtOq8zHRq/4swUkklqCydB4Hg6T6bM7Gl1OQdycsg35qHiOKOGqU6lJoLnvNPK0CcgbN+QBHxUHYGs7+XBcRmzvk6AGdDHS/qr3F8I1ncVBncRUzGXCACQHVHWiwdAbrddkawvYHimJrT/RyttLiQORn5+5W8DXgkENmSMxN7+dgrj8QCyxgjUDrt5INxmIzO7k6VH5MoMkzYkch9EAaUGsdMtEg3jRStdcybC6oYOh3NJlJpBLQASABJ/EYFhJVrEVAynJjQl3kgKtHGh2IyXl7XEE7AWgcz0WsGmIQ12UoiqamIdcVCMo2DW6G4kk36QB1kjdVA1MeqAcKYtIFjPqocXhMxDrFw0t5/G5UQx7ZiSOpAhTPxEHKCHO5cgdCgMjtJ2gpYSlDmvccjgGsbOjZkkkAD6rmNT+IAylzKIaTPtuEztIbMXHkundruGUcVTNF9quR7qTtwREgHdpMAjcLg1LB1g/uxQqF7HOEZSRaRMxz08xyWm4pQo1ZR7Rbe3BZoSlFPBn47HVKzs1VznExO3lAFh+yXC+FuxDg1haDBMudEja8GbnRe1uC4hgzuoVGt3LmGL8zt5iFUiRMXgA9Z2+HkealY5cU2vDZE65/MF+B7COfPe1W0xMDKc0kjXpyS4v2JLR/Sq94W6h0NJ3sQfmhzDYGu4ZmB7mSACD+LYEW57+9QxUpOIdmY7QtPMwBJFibWg7qoqddzyqq06YX95PeY4/SRYjDuY4yS0i24yxp19Uedj+2rmtFLFEu1iqYkCbBw5AHXqJQBWZLubjB9OcHePnureFw5NNpLS9kkaGxIN5ItaY+CzXVvTr0+Wp9fAinJxeUd3Y8OEtMg7hevJi2t4XMOzfHazHFvie0C2xjUX19F0nBYjvKbXxGYAxy6Lkbq0lby11Rfp1FMq03OaZIsdfqFLjmeGRe8+9Pqg+yQSDcQbz6psA0yGzEWlYs6pnrHQoGOlk3re6WkxySDo+asHg8Asidmg8kMRsidht6D5Lo/R/ep4eZTvOh6AoMXTBbBuppUVY2XSlEwf8ATG9PcEldlJYuxp/tX8I9c0u8rdhS0UTmIINRxBEDUNy5l723eHBkxFN9Oo/K4NADXtuSRc6mNPDdS4DChsZbNuXNjwkwLydLck3jYD8PVyZgXNLcxb3hzfhgDbNsBbksp5NmniA5pI0baRoY3KyezXC3uxNTE1AcjCW05ESTqY5CbHn5J/B8PUZTDH/lywfancnzutGj2hwzGBj6gaW6giN9vNAbNGBLjsgHtz2kDXNoEl2f/kDTBDeXSeXK6IcZx6k6mSwPcGnRovFgXDy56CFyDjWDu+rLjneS0vMOIExmtcho9ZQHacHxeixjKdINytOQkOaGthtt7jQWSxOJc6pGUxck7DkOp6LiWF7WV2OjMMrT7JYIsIMgCSb6H1RLwn+IL2wyqxp1AcCQYGhPMIDolRggttDvanlofM/BSYN4kS5ovYkwMv4fI7e5BeP7eUgCGNzPIGRrhIdOswfZQliOPYjFQKgGVuVxDWANdBBBflk2NxdAd9rAZDpZro32Qi7ENG4Qv/uNzIFfOaWUlkOJgZbAmzj/ANidFDg+0THXyECxmJv6H58lzHpBbyqSg0tky9ZySTC6q4wYE9OfRCvHMAxobkoUzTqOOYiA5jvxZRG94giD0Kfhe0Ie8XIvAJvNryNpmJurPDHy+tRqX7qpnbAF6bhLQR5WneCtDTpzoPL9/l8HgttqRFg+CUW91TNN2YAxUaTlLwCCTlMzl/F1hT8Q7P0qlMjKC4b6uBHXVXWBrcpb4DHs7H6W3Ccyi3K57QQ43Jnla8GCbarw60+bm5mTyrGMHIuK8I7ubQD7JtBF+XJW+E9pnU6XcOY2oyBE2cNSLboi7Y4AVGNMXEgiDBnS46yfVA5o2brBdB5cwQedtPqukoTjc0l2mpTmnCWgYdl6IqZS1paxpzOixcToDuAPjojrBPkuAMAeXpHRCfZThD6Elz5DgLAWtcGTeeiIqVWCT8L89Fo75qdR8ryuhapLC1NQSdfQi3ongACNoVbCYnPtHX7v8E97tRN40WtcXnDMxmvEGOU/RNB26/fqlUO9/v8AdNLuhn7KtpGMceUomY6wQsXbhEzDYeQXRej+9Tw8yledCSVDWNin51FXNl0pSM6/L4pJeqSgkZ2R7R0sUHtezu3F+XLe/hzTf2dx5tK3uIVGU2Zg+Lib5pAv9nqgzjOHphklsF/hztF2OgkPMXjUHzQ3wfi9akQDUzMAyDMSYI2uLT66oQdgw9Om9rXBwdImQ6Zn90F9vuzZqN7+k7O6kwlzZu5oM+GPxC5/eEGVOLPDgzvHhsEFrXFobc2beOvqVq9neMVWNcGOqPaJBDnZ4N5N7tEQCNFIIODcZcGtayS9zQyXGcwHiE28JNxpyVrtC7vw+RBFMGHQfEDvH9piywuKYR7SytQpuDCZLG+LuzYnnDdI6SF7geIvqeCnTqZoy2Gs7mdf8oDCqUwRFmkRFttr8xsJUIZE2GU5bkRJtfz69NlvcW4L3bmtyzJaDewcGkuBPP8AZZmJw73XDSPCCbZZ0ve07oCKm7KZETBiRG8axzB95VkcTN4AlxNxaJ1nY7iL+m1anRBOoHOdDrqQOf3upWYWDlAB3ERG5keo/wAygLp4kBTEkkAuJaYIjS2mUjWdj8aFPiGW4Fr3v743GimZRGUlxAsQSLR5W0tO25VSlgn5crWPJAtlaXfLUaC36qheqLxzGalnoWxxADKQSIgzbWeVryAUZnHB9NmMpOl9ENbVA1NO2cOG+W5Hqg6pwGvGYNa4Hk9oMcgDGnJWOB1XUamfVsFtRuazmkkOm8SYJlaa4pU6keaD1XTv70/eWoSa3On4ZzHDO3KWugg+f+V4KJaT+UzED3gjn1Qn2cx4w+I/lHFxa45qDzJa5jxmA6EGR/1KMmiNFz9ek6UsdHqvai3B8yM3F+GBGbMQNOc3jbqgPG8Kpd/WY8Bti8OkgAw3wgH2pkQTyMcl0eqzNAjaZuPRZb+GMNQueBmIyZssxuBfz1Vm1ueyz7jxOGQZ4bxXKWsc4mXsIBkOGnhgfhnfdFTXZWknxXm1rTYDmhbC8J7vGDN4j4jBJOXUgidTaPVEFetAbcASJEWMCcvTz2Wa5UJSXJ1WTxDKWpuYUgACCJ3K9rVIEtvsSNlTw/EARa4Fvdy5q0+zTfrK1kotS1M6ehSr7G1+XmmOKnqN/ptPXbqqris0dTyz17duWnkiVug8h8kME/T75IlboPILo+A71PDzKV30HgqKvonyoazrLoikUJ8kl5P3CSEixdHPQeIkxI8xcC/kueVaMODhJmzmuAm4F7awLHZdKwpt5oP4/QFoY4uaXNG58M+ztEaC2qAy8RSptvAnU5hdoH1/RVuF1zTdLSQHajQXvCmw72tbYEuh0AmzpO/QdPJMDQS5sZYGdgedQQSB5iHC/JCC1/NVaRbWpENBiNwY1a+QbGYnr0Vil2rrtLqdOlTY43JaPZJ3g6qlS7zJDr2Gl4m4k6AxHqphRDWgtPi5mD8ojbfcISWO1WHrVG0pNNlIgEnQipN3vgWaZHv0Wb2g4XUohoeSQQdHAgjeDAzT8ostbF44Nw7nEkO/44bFwSLnNtFwY2Cy+M1KlSlRa12YNBc/O9ueXOtIm1r2GiEA3Vs4usA6+oF43HkBPmpmVvzXEgxc7xckQY9NlFVJAmZdI1vfQenrqrlSuxzWuFENLQc2VxLTyMOuDrpa6kDWVBctmSDfMYgTytf66qXA8VeCCDE2GxEXgdFUc0TGthaCBeIJ8j7t1Zwgb+fLeIi19bRY63VO6oOrjCMtOfKalMurBzy5xDPaObNA2sblZlVpLSG5b25a26+fvWjWwFKm8O71wO0QXAC/itc+0I0WjQ/l6wESSGwbZSY1PqbkclRVlVi9FoZu1iyjgakig7xF1Cq0Sd2vnc2MFdHJ1AN4mPfCFsLwqllcWl+tM3g3a9uwHVHLOH0aoMOdYlpNhBGomOZWvu+E3FVrlS69fH55MtO4hFGW5xkiYkSI+7puJHhB3kQtw8FZIOZ0jy+ic7hDCIJdHp9FU/BLvTRfyjJ61TOfYmP9RyH/AMLXN3l0uB8jA+Kk4ljm06tNhEmXSACS3QSQNrrT4jwXLxDvC45O6kdIkG8a3Ch4xwhveNrBxkgN1aMzYMjSTMkq6uE1245WijjfqYvWIfErYTEHLNMQMx1JmBr5eS1aVTOwncWvy8lX4Pg6ZEAuEXEmD8R5LewfBm5XEEydNPosNTg1w9kv5PUbmBk0G/0nT1IVNEuF4VThwBdA2tyvss3/AExvN3w+i8x4NdJvRfyS7mmZn39+5EYNh5D5KgeGt/M74fRW5stxwuzq27l2nXHmVq9SM8YJZUVd1kiVHWdZbcrlSUlH3i8UAt4QyBF1icfwFQeJx8WXNANhNnQebTF/dqivh1BrQI15qt2kpZqYIizoM/lcC1w+IPpOyAA6NNjoytI6dQDIAOnNPdwYuYKrLnLlcyCCDq10zsTryWthKYAGdoJbvbKZPObaRdM4jjxTa/vAGMcMthIBMQCf16qQZWKqPOWwAu05YF2wHNeBreSD5qKpWaJ8EGATIm4tMc+q138Mb3YyhrSyC0CMpAGkTfbXUIcxFOo4OAMgwC4SI5bcv0QHtMBxa0xldF4BaN/mF5xqix+QHIyow5XPDYIDYseYg6JYI5d5Og1iYJm4nSLAfMqr2hwxzseGyXAk3JkwD4psNBpyQFDE4ciWtPsm3ODzt1kqtQhrr6ExI18zGoj5LTxHjHe3JcJA1zADLtoY+yseBMAyIGl5uYmf05oQaPEcK1jixmYiNZAzNEEGBMNg3jmE+hSmnMi8Ati8GfEJEXsPVSNxNNzLtIcIHMQRpz067qOkW5gRLQLbnlztJj53QkuF+hkHTYRrBMamPctTB4SlUBD6TJA9v2XEbOtpuY5qnhntfEFrTcAkD0ggm2q3+F4UECACLkuIIc0t/DIMR5hATcPwgo031A5xbazgI9ptw78WnRGn84xzXZJJpmCwR7Qh0X1MEe9Blei4Yd4zBsuYBaROZu3VbLH5XFgdkl5dEggzPiNpaSdPIIDZ4VxpteYa4EGC0iC2LEmdRNrLTlDz8YKbgbkm0kT59bq2eJyJAtCgGZ2qw5dhA9sl1MiSLnKXAOHuv6Kr2qokYakWNzXDSD1sNNDMA+q3+G1mvpwQRMyCIN+agw1MubUpvmWOdlcdwbgjpePRAY+HpuHd1GtmGEFoIFv7c0T6wt7CViJAvN/r5rLpvghjrO8UTqYOg8h81dwj4cD+/wAkBfwLjHjaA7SAZECYjS3os52pV2hBe8yCfCLfhi8H1uqOIMOcOqASbKZK8JQEhUVY2XsqKq6yAqZ0lHPULxCQkwhsnYxgdTc07gqHCOspyVAArikUqgIByuHiGokaSNwVDicOys0hwgvlp/qaSBAgiHR6brX43Tlt7FsXMWjfzQ5SJY+SHHnbYxvspIJ+DghndAgFgewxeY8L43g5QY8lUxbchMAACzoJB8jJudDZXaeJDDUrSQHZBlj2HA5ZnSHti9/Z6qlxLG95ObLAi3U6gczv0CAosJFV2SoJjwyTz6+Uf5VbidexaZykRYx0nqFLiajBTBFyDJESAIsAf1WbjqmbQ2BvJsOYg+qkFYVIJ9kiCBLSLmADa0xN4UFS4E8zytve2umile2B96X1smYpxG4B8xbdp9/z94FzhOGqPc3K0OOsbm3ne8yiRnBrZ8riRZwIHKZAgRY2MeqF+GYoseHAgOLhBkETm1vsCZPQLpPC6jy496C10DS7XAcjzHLqgB/D8MbbK06kEAc/ZkAztBJRJwTDimXMcwimYO0iYmOYkK23CN8RA9v2r39LyNNk9tKHTmcRAEH5qAO4zh6ZY0Mcb1KZMRs4EbdE11So0nPThuUEPBBabmGxqD9VDjCGgASJe2JPqY6WKIQ6RcWQkEeGZnVnVHQYLmSSZygghuWALH8RW2LiD5nqqOM4HUpuNTD1CQbmk8kjrkcTaeRkWERvLhSREzA1aRBkxz0/dAPw3Eg2o6nPjAB0iWzaDpM2Wm2tLswi4AcPl9Fhcf4S5zhUo1Cx+rd2nQlpE9NdlR7P9o89dtCo3K8hzCJ1IF5HmPiEBuYvAtc7MRJacw6HYnnYrQw48IykgEyZsfKFWxTi19tw255D11XsQ9oaSBJMbaXA5oC5hWtBcWi7iHOOkmIn3BUcZ7Z9PirlGofFPM+5UMa7xn0+SAjleSmFyWZAOlMquskXKKsbICsko8ySgBJWpmnVfTP4XGPI3b8Ep8XoibtBwbvgHsgVWiATo4flP6HZCFSq6m7LVaWO5O/Q6EdQpaCJ8TRDxBVSrwwGIjrZTDEjmEjiBzCgkp1eG5Qcm4uYBjrBsgccIrvrVIcHtEEGZnMBAvEEAXHVdEGIHNRYRrWCJBMkzYXcZJTJGAFxnZyvMMYXi+wbyv8At5rGqcOxDCR3D5P9hM9eX+F1sYgc0jiRzCZGDjmJwtRl3tcHE6Rew1IO0wpuF4IOdmcLAEwbHprrtbZGfafHU6Li6zqr7Nm+ovPIW1Q9w6m4up2ac8OcHbNk5d73aVOSBuC4STVBDQWtc0uy3dBI2IuNTe910SnhnQIAgLK4Q+m5wcCWuaQDNiY2dsYnZbjqrbX35qMk4KrWkgxHnGn7KfxZRmIc4akCL2mBySbWAO0nW+yc/FDKdLDmhJmV2l1QAaag9Zj0N0QEoa4fiAXZp1fbyFviZK2ziABaPehBaBVXHYFlUeKQRo4GCPdqOhsvHVxsQCvRihpIlCSt3bmtDXGRs7r15LL4rwHvXNxFHKyuwEX0dGhEey62q3TiBzCha4NMggDcJkEWBFUhhqgZhAd/d9IKtvq3JNsth1J38oXnft1kJprCCCQQgJ6Vmi+t+fuVHGHxeikp1xPTQXG3Los+vigXEoQSZkpVfvgka4QExcmPlxDG3c4hoHU2CiZWzHKwF7jo1ozH4I17KdmzSPfVwO8/CzUMnUk7u2tYKUCP/ZTOaSLUl6wRkSx+1P8AwOSSQg5RV9oqMpJLwej0JySSAS9SSQAb2m/5z5N+RV7hvtf9G/MrxJSDTwftn/3fotE6j1SSUEnlTQ+SZV9g+QXiSAz+F+yz73K1l6khA1yqU9T5FJJAWKHshPSSQCCSSSElVvtffNQpJIQebJN1CSSA6r/D/wD4fvoixJJe0eRJJJID/9k="/>
          <p:cNvSpPr>
            <a:spLocks noChangeAspect="1" noChangeArrowheads="1"/>
          </p:cNvSpPr>
          <p:nvPr/>
        </p:nvSpPr>
        <p:spPr bwMode="auto">
          <a:xfrm>
            <a:off x="215900" y="-2317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ata:image/jpeg;base64,/9j/4AAQSkZJRgABAQAAAQABAAD/2wCEAAkGBhQSERUUExQWFRUWGBoaFxgYGB0eHRwZGx8cGR0dGxsaHCYeIB4kGhoaIi8gJCcpLCwtIB8xNTAqNSYrLCkBCQoKDgwOGg8PGiwlHyQsLCwsLCwsLCwsLCwsLCwsLCksLCwsLCwsLCwsLCwsLCwpLCwsLCwsLCwsLCwsLCwsLP/AABEIAQMAwgMBIgACEQEDEQH/xAAbAAACAgMBAAAAAAAAAAAAAAAFBgMEAAECB//EAEMQAAIBAgQEBAQEBAQEBAcAAAECEQMhAAQSMQUiQVEGE2FxMoGRoSNCsfAUUsHRFWLh8RYzU3IHJEOSgpOys8LS4v/EABgBAAMBAQAAAAAAAAAAAAAAAAECAwAE/8QAJhEAAwACAgICAQQDAAAAAAAAAAERAiESMUFRAyJhE0Lw8QSRof/aAAwDAQACEQMRAD8A58PcGqaalWo0krYk9Lxv0xSSnKV6rt+GkIhUDUVWICnbfr774JcCC5jK02A5qi6BPQK2ggxMSxnbb7sD+FgyVaBFjpdGEgT13gdD9ekYg0x0qL9Pw7SqZRUbUoqU1YRuJvBUb7H5Xws0cpXrHQXCGkmoKB8QHpabTj1/wTUpeTBH4ychJvymAgHQLAFuhBxT4hwajR1kqBCAGpIncMIk3IEiPQdhimPsWQSPCedKKdUjkgsSOUnmUgnuAI63axviBaatWLshIUyAFMSpsCW3gRjZoBKfnPARFOkbGASVLE2Zr2sY99oaD+fQFVyy0V5V5lLs/wATMYEBQZMEEkxMgX5vkyTZXHo3m80fMRlXSSLT00kkrMRsY+mF7iZYOLMdXwk777AAdLCN/rhhq8QCsqIkksS3sLnc2F1n6R0xWz2SUuWeuY/9PSJCgxud56CL2GNjNCu2ARV0NUAZgRyuY77iTfcEbDp3GK6ZapynT1tY9AP9Oo98FOF5NHqlE1MSxAIFikEkkkzf2wzZrw02sLzXPKAYIG9iLHcQG/0w2TjCnoUq1BPN100aDdkqbjqbi8Howjc4KcH1MGRU0rA53MhehIYAlfffEPEsuVbQw0uFkzuhB0xpI7iehhgRAnB3IZgpl2qIFBUgSg+IgSspOpSTIJEgwdsDsdP0VcvQejqIhwRCuu0h2EkDdrRMdBO0k4aqjKkQYE6tXf0t98Dsp4iDEIsKXqa2c/lWRIgjcWB6TfvgxxxQcsj02Olna/cQwvNt7id8Ly2JmhLzeSd3pUpYrrsJN16/2+uN1st51erEgggLBEcvxfPDP4i4Y6JQcKABpp1INwWuNJ7yBzA/mHfAHi3CwHL0BpT8wYgEkaQSO4lp9MdCJMirZYUXu4JIkHTcbjed4xHxzOLUKWOoq3MD8XUWk6YBAt2xmcyj10VSqq8qAxkEjYAk8vWZww5nwQlLJs7Nrq1lX+HjoQRqF94vzD0OG/JvwIXm6k9VG323xZyGaNJkqCLHqAdveRiCsgRmjpY2Mk7x+mJMtlmq03ZBPlrLjqBbGQGemZbxSuYoea1amnkFSKfPJqSG1mBc/Fbe52MYh4p/4kNmA1KgoBBH4hH5f+1wCLwe9vU4VcsoThpZ4Gt7FdyoIUf/AJYo8J4HUqtNMzqcBWZgACYA1Hcb7+8bYK8jPJjTkcuQKmXCrUr1HCIwedOoDU0fDC8x3jre2B/8K+XmmdJTmBlpB8sIpHKDzAkn4hGJeF8KNHN6KxvTBqSih1IUzJn8s7nHWa4oSa2YCwGcOEIgaKgUodhciGHv7jEM1Oi2DpGvh+qQCKakHY+Tv9agP2GMwQof+JyIqr/DUzpAEkLJgRJ9cZh5gH7F3wYWoUKSrDKik1EdVgs1pRkE3BEEzhgznFqVRUCM4YkWM2AF9U79rEC/XqHCqlMqHUFCTBJkgj1tIMQAR0+dP/GKLMfxCFpqJBj4jAuWgQJPKCb+gnEeeTH4rEI57ibBzVXlYCXNo0kRJVhDGBYz0B74UfEPHxVrmGMKsjmJJKi0k7mL9AJMDDXxHjC1KQppl+3OKbaoiethJIsGIPzwlZiJ0UqahoOpWkyRNyxNug+Ywbx7JZ76A2Y42G8tah1IkSo/Tf8AcAeuNniYUkJZSeW0HTFtuvrjj/DTd/wwJaQAI62XuNhi1wHggrVAKigqo1PzaSROyRYmI7+k4b6ibJ+GvR1JUrVkUU9OlNMEm5Go/wAq9r36bDBniXi7JVMr5a0nNRioZ9JKrB5mHcgTYb4G1/D1GoxAQoDdbkqB0uSb3E26fXebOmiVLAklVWWO41QAJ5TtcQI0j3VPG0o05B/8N8Po0MmPJZyrkt50ASTsCLlVgWkHricw2XDMBUemjSfh5lnqQItF7e+B3DA2XohKihRpAnXMgTFunxdAR64jz+eA/C8upFSRy3sygwIvtEHpbGdbJJI5fiqZpSyZdVZEAapUQDTIkcxUsxiSI6emFTwLw162YYlj5Kczt0O+kDpJM79JOHXJ1Uq0HRlC0mUoqRFjvb7d5wE4aP4bLPQBKhnN1EsSbCSbCBAAgnDJacNY0c5bh1J61bS1MKdQEttudOraeokARMXwYrZlaeWOXKxY+UZB1EXIPSevrhNrZZ6NZUSlUQadRVmDExuZ2B6dPbHQ4j51F6bUS+nmVwSPLaQNViLTFtvQYTLB6H5oPni9cgrUpcqQoqBYEAyG6SwvczvBwAzixUcuYGtmRmkqCYsx3Ajr6HFzKeNKg8ukaSoAYYwxMTcoJOw6XtPtiv4hoUw2nzCVPNq0m89PQSYgjeIxvty2K2oOmTzj1iupKJ8zQAigE/hqwLjVKBNhJ1Axt3r8Vy60k8tdVR0JAFmC6pYmkNMqA0qIFyDbcYAeGvEJy7PTAI1aAjGC437iQJNhaJw5cA8MtSqo5YlvMBYsRYkNqED3AnqRAgAzXKvQcYtiBnfAuYVA5Xdajsux0qxvt723iO+CPhfgXlVKja0qa0A5NR2jsIj19Bj1FqwEs0SoY7SAPyjrAncj09cKFXNU6erQV8pVZnA6EmwCAT7N2G+C8l4EgBqZSmwp0isrTghDtquQGmJuTY7+u2OuG+U1bmR2LsunSLMQYCrMLa0Ritw7NLWbUZ1G5XeOwhtxEelsMS8YrMoo0iTzhVAsAVMjT2iPykAXw2MN2LvH6VXM53lAIo0mSspqDUtJWCOjaAsmTA072iYnFbOO+aqVQiKrIEYhbIgXlW21pI+Rv0JHxFwqtRrJRy6hndNAA0jU5IY7GIBGq/Ykxg/leCPw3LOjqr+eJaoQNS1VS4mwKkBiom0H4pxNqpv1f9lE5BDp+GngQto/lT+on64zD9wzPZXyaWpqOrQuqYmYEzzbzjMFf4/yP9yG5L0ATlTVqgMQiggso1HWOykxE2k+p7Y1l+D+XVc00Bkgq4uyGVkIZtuTEXxQ8Z1HosrKdBIhyP5j/KOk3v8A1wQ4T4ZaoQ1LOa00A6wkAt2ENMj1wNNdknk7WQcUq5gMxMq5QqDEQohbxzfDN7nAhnhQw0gyQoWCQTIG4kbQL/qIs8UyzJWKiqzVOrEiDtCwBG0H0xzw3JVXqE0qIdQecGNOoXmw7gEiCCYmcTyxy7Cs1YZV4TqOisSqDcxB73BB9enTFjhLUkZwqA6vhmGGkehjSxjeJ6DHWTyOvUhSopZmYkqdTRO0wd43AJkn3q08ulEuxEETKx8Y1WgGDMX274RemN0d5jNaioBB0yWYfEok7CRAJJuARfHVHw61QxpZnUS6krfsJ2tMEi+4FsQU666lfQxD3ZgYPcXO9xsTJj0OHHgefIoAoUUAXbQCGaLhgVBmT3P0wFjR8noLU8sgohMwFNNQAAfhBA2lRIE+uBScNo00qPRuXsFJJCkXMMSd20mewGK/BeIBRWrO7MkFQiCE5Z1EdSd+oFsDMtOdSouWbygGVgLxfdSdxa9u2LJbiIXyynk+MCq5kMtRx+IYKrrBjUloJI69fW+G/gvDqmnSAUuZZjJb1jpI6WwS8OeDqdFdR5n/AJjv8uw9vvg1WygA/pi0SUAk+wKvg/Kli7r5jnqxP2A5ftjVXhNCiDppUwGEHlW49bYsV85TDBA41f17fXGnpE73nD4wzQHTJZeq4PkIdBBUlQII6iL41/hSLVerBZm1WYyoJi4ERiDiHGBQr6b6NIlgLA339IxfPH8vAPn0biY1r9xOGyWL7Ar4B+U4YhreZUTzKgJIa07GSZtYWHriceJEWuzObhTc+0CYtOLRCONSMCO6kEfY4VvEi6wKavBBlkgQ49fUCffEX8aS0wpujDwzxE2eBCE0knTvdjEwAB/LfruMJ3HabZZGGmGGqn5oFtLC4aOs3B6X7kYOeDOGUsqK2YLLDELSU/ECV5lv17DtOLmfqqaBSsSj1tboumSdPcR3MH0PbEruB/IH8K5M1VCPViw3IJ5rlSbxGk36jF3O1v4WuK1GEMQAwJDbhjERsbm3TfCZlMyWkEimVJVlm9ukdRb7YbctUfN+Urn4bHQACRNyJIjlnrG5xRvqGxVL3BBWqZgVKZloXXVABCmp0gXPaMWPE3CsqEc1qrVqqsNBLGFIiYVTAII2PpG+BvDuNU0qZimymeUJHZNSww6iB84neAYuOoCqmpVUlhyojAhFN4JFy2ppJmOkWko39CyWwO3DKJN4+bX+fLvjeCb5+lJimI6Sbx6+uMxKorv0c+MlNZNagwt3P+Ww+kmMWaPDGFCmlIeXroIdSPEhZBLHeZt7e2GbL+GhTy9Q/CKoZqquZPe2raCBaYIM7gYVMggCLVJfyaMU1b4tUSxAm0XN+l8Pn9NHOldivw3PDLF2rUXqyTfUbEAk/wB4OO8h4wrrWVqNSQZAousKVaAQD1IPT3xz4s4salWotPUKVSCbQCFt27YizZp1KFN6RPmUiQFCnVFyGMe8T0jrhrqsSbGbJccYoNVR6bOZVbaf2CDM/wBcAM3xXmJrczFeWDYkgbxYxe2Bf8bWClEJVSCTIlid+W3KY6kyJJGLoy1MoAdSuNRtJDXEDUbz6+vsMJlp0otrQR4FxBFreWSq65MlZMmOVRPU7b7HfbDRxjLu2lVpKVBiXBIE2JAFpG/vsMBuE8GQIgAmqT+Ix3WZgdhsfoe1mV88tPRSJJ8wG4uF36kWEWvjPNWISMF5NfIpGgDqCIX1N+af6Le9unri94AyaUwFBBL6qnSSJtt0AIv3OEfjPi1tVRlUEMppxuBf4g0X1L0wU8GcWArUCeSFanHqCLfQD64phUmzTZ6Vx3i5HlUUsX+M/wAqiZj1MHCTx7xHVzVYZagSiltBgwWK7iRsijf6Ym434qprUJIMqIFu/U/vvgHwOsq1zWkE3gD/ADkkn7jBXVGeh/4Xwajk6Qi7sQGdrsxuYk3AtsMWc1xhFF+kD53OFjinH/NCxupBiLev9sAeI+IFbUq/EWUrG1omfaDgozGOhTFUu8WZiR7bD7YrZzgsLyaR1+FT+oOIeG5h1QCemLLcSPUzivJNbJ8XQBT4q1OroZQrSBIAAI+QHrvOOeO5/wDFpmOYEifY3+UT9sdcdypf8RRJEWG5naPngVmaDK6hzfTfsNR74ktdFH+QjlayedTLHWzyx7DuI77/AHxvxTx56tdHVNFXKllDTylI2+Z/XAPi9KpQqqhbmVQVI6E8xH0xynEC5Oq/NJm0zH2weKeyVgS4VS/iqtNqxX8R4cCxuS3S9iSJ7W7YaFyRyjsfPQiWGkMdQEx37AD12PbC4nDzU/EURf7jp+mD/CqVVFZkrLRBESV+PqNRblA1DTIkibyJjdMbFUqqiCpUcaASoJIYCS7HqOb8pb+vbnPimSDTAB2F9zeSQLST0FhaMVcpmfOqVWtqpgNqKw09QoNt7kEi4MT1my+eorTqM6nXyhJaAGBlrgfFP5TaJ+fPGzpUKDIJ+L7f641iu9Qkkzv6LjMbixqem+K+Miuq0QwCAqzlSbi5AuARYEwPT1wmvn1rMEXWlFPytACqbsR69Zmfhxf4jQJcIq6SSQpgwY3ExGkTHz9sLlLhTmtYk+XdhYSRfYnaLgmZtczhHnyyrJvGKIOf8O0HJLsy09JbSslmk6V1AX0zc/sijnUpv+DS0oukOwkDUQBAQx2HNJO0xJvzmMw71QqBnDFQqgXAEx0JjuQRftaWPhOTd9Ck0ypkMKilSjG2qBcaioEiNrm0YphWtCRJ7FCrQAol7LUb+YgHSxFwpPWYxIMh5Yp+YgksIEqSSRJ06CRYz+uCPFqajMGhUIbmQFqZB5QesbLBAuO3vi09SkuYDqoJnRYhm0gkSt+8ztPriOWTWiix9G8hw9jRAdotICLBGq5l/iNgOoAnrvihWybUITQCwvpjUoDmbdBAZhbcr6HBKjrUudKhPi0kxYmLzYCwteT9RZd6YptpRi1UgA6RGsmDqI5gvubW73PJsMjE9qNJaqK4GkMxbSLna2qSSJBgAgAKbXvEGBqAAIiliwZdypGzT1EC4Pyvhgy3BQ/KiQJJsCSVkAgwDJhd+w+ueL8vTy0CIOlgotY6d5N5k4pg23RMp0L/ABGqHpw8ypOlwPsY9RvtgXks4+ooqyOpiOxtglk/NAXUhAcSO5m/X64O8ISmAzMQDYc0AifU+mOmEiXIZCoQIBD7yY9tz+mLHD/BXlualRtbGTsLE36f2wV/xajClXRiIAAdZPpc41nPEAAPLpPbWp+ukkAfPBiQNlccMZjGpQPft0/0xDmeElRIYk9ZwEyHEPxMvqMfiPUb/X1jDCeLanICMydGW4+fbG0w7QBq5hkAsRP6YC+IswCCPzFQPnvho8RAeUH2C9xBuQBhRz+qpyquomodhJ+EDcCflhEo4M3oq8LyxramqNqe3M7b3Ai+5g2xbzBCB102DFRcfFvvG2IOJZA5cvSkH4NRANpAaJI/ZGOctV6OtiRBIMCN7SN/SMGMkXeF8SdASolBAm4Gs78vp6YYFrPRVXfU6m50qBp1SFInlmbj267Yi4BTSk8lPMWEPK3wFidMyY6EXEdLYs57jBCBUQpzs9VDeN0AAHNpAIEf7AZNQphjvYIqcZ1MWpmzBS4MyI1XsBGkSL97YnyeUOaUaVLs1lRbS3VgLD3P6YmzdVKlZqwTkmylrmFEhxeAQJE73PUjBrwxkCzlaQNIBeYrIKruFDHYkm++3YY58To6B68L0jS2XqStjzMLixsGjGYZG8OyZmu0/m1xPrGm041hpl/P6ByX8/sTOB1qw1VGZyKZJF+hBsCNxYX6YtZjh61KS1IXyWN5bSbm5U9BeCCbnt11Uyush2ZTdnGkkSCbKeQdS0Rb5m5Ph1dTl/KmVUMAPywRJJjrq6dYwvDdJrKaOPC2USqwR3/5QUKAXg8x1DlIDWAEC9yb4b6uVSuIUhKJMatIbWQYhLWgzLRYbbEqveHMmKlEUFIV118yiWDC/QggENJ6n0tLXQAFMIu6RpKqQQABCt7RveR0nFsGkhcjy3MZTzM6iBmYGrBb+YqxLarE7C9z774ZH4b5TMigQCINj1ExqG47kdBix4f8LeXmadWqQpPmQvmEgkgi0qN5kXt2OJuNcSXWqJ+IdZGinrkBY1atNibeux2xF41RDc4QZqp5mmmfhQNqMfmkGO+89N42xIvDajVAXYiW6ATeJ2tt6dBgnU4VRR2YzTJUQt5nq3MIiI2PecKOZ4tUp1WSo5ZAxgkC6nr+yYw3x4XTEeTG6rVARaaEBkUkCZABPWD6jqZHthR8Y51s3SOimOcSGsb6pKjsOX/Xpi+M+2n8KKmr+WdU2OzHb2wIzf4TVkMq9S4EhgGNwQFMCbyx64qsI6LQfwLiNWaVGpqqKzWESVg7k7xM+wwx8e4MuYokFijLOkgC5vymR32id8A+BB6QqK1mnVP+TqPsDOGCnxmls3MD+74p4MeZZ7hNQEwkRafN6+ob9IxP4fylV6iKzsFLATNheMPXG8plqqzyEyBzrLekMBOKq00VgqXNoG0RGwwA0oeLeBDLoSrEt0P9B2thYyNfMOR8YB6qwH1Ix6T4ppB4DCZMx+/fCxkclSI16NO/SMaI1ZznuHGnk6jSzuzoAWJJClhYeu18D8rRJqAnY2neG/zDr2I3H6uDOrUGgBtoB/mFxv8AX5Yr54KOYJJY3Jso62t3JwmXcQbrZWp5AVabEuVYLMrYTHsVFvS+IV8HVHBZK6MB/NYn5xB364tcJquarpsonVHpKm/uD8iMFahFNtCjULdLqLSCwkR74yqEYAyGaq0UqpUp2YKNUEgqpmzqbehwb8HeGv4g1H1AQw0bgNzajZSJAAF7XM+uJctxMl5Z7Uy0qJhgYg9jC37Ti/Q4yVGtHKpBAAEW6SVsJnt/XBW3tB5RFVqRo1iTL6AgJuC0iBJi7ATe2498V8n4lCM9Oiss24i4HYgRBM9+pOB+d8VanOqQqKR6sxIiDAEQf09cAeHEtUdw2xMzvb+kYXHCKMZ/JXUOZq5g/lq/KksfLmxmBS5qpA5z/wCwY1huJqBa+Yq5c8rCpCqdYuOYTF+o2t2+eLnh/OIauqsSiuYZhFrkgEtIhjubiIx3xPitOqFVKdSRIOrTHXUQFUKIHqTiNKRQgrTLUD8Zj8hgG/Qz1sfrhXkloEY7cAamM2xBHl1qRKuxX4lKiTbfl9BIO84JUnC1V0khais2m5BAOkX6ESG37e2FzJUeddNWadOYFmlCIgTeDsRfbpbEvFeN1pRaQOioj81QiFJsCBYgz6RcScS5TGDtVknHuEFmDVa+qmDqiSGAB6AEyRgDl8mtNTmXqEVCWCU1AE/zNE2tuI39xibhnGdAY1WNQpqWmLamkSxI2aJSLCA0G84H1M2ZKFTeoDRYGyTYiCASAGIBEzHYYa6E47H9agrKAASpg0zAJG3NB2H9cJniSguupY6rXJEGwvawOGcVkAKht3KteBK2+eAXiBqTFmV15UCles3wfisppuENCky05UFWIOk+sfpOL3DaWV8o1KzjW1iQ4kkW33MdLYpOCaSgs5BWLnaRFvbA3hnDkzZWeWPiWRqAFtoiDbpivYGb4RqevUXUrU9PSxgmBIOxO/XpipX4ewq8ojUev+nphm4bwFKAqLTJOt4kxIUCIkb+/qO2K/iWm1NYp997WAERhmjI6HhmyAy2qCx30/T536fqMy2eoZTMFHSoWUzOnljcX3FvTDLSqEKgMrYGZtK3iNjcXHbAmtxOi9RyWXVG5I+nrgyAprP8ao5llCsS5MiB8zPy/pgfWypWnexHQfYfTG+C001AKVEiNIiQdyd+vb2wZr5WUja9zhWqqMmDfD+WLgqxW5B5pMRe4F/pfBmuEpZZdIV1ZXVmM/m5THRSI64DJQZKhiQpBBgwRNt/nOJch4lZ6VKgV5GYorG2kDowI0sIvFiPphZ5NkyfLhqS1XpolWiFLKFa+ogCGFpAiSAJvGNebVqZSmunQ7Ey3QAbm9xI6Y1T4gBroqUc6wCFXSY6MI5TIIt19IxR8RVwAlPLE/h/EQbmR1OxJ3IO1sCCjAMvTqoxpqFp2QCLlhuSf5d/e56XGUM4iNUokqNIAGkEBj6z+Yk+0dbYD5XxHUoLYakczB3ncn5zOLXF+J5d6FN0HOTfab7hh+xjR+QATh9VawqalmX5djfsflaeuNtkkokqxMgi3cG/98V14b+MQhNmDwDYG1v1xb47m6VSpEa9dPoY0mTE+ojbDpmgTQ0IF0/+b/8A3jeASZQAAaHNt8Zhg6DPDeHlqa1CCiqIUatyDuRIHy6yTJxey1OktHUWdWOre3aALXQ+oPzjHeV4WtJGZFOmGPM0WHfcD6TbbEWV4Ytf8SsYpU9YXQTzAECVO7ANqjl3E/DjmuORSMH5rOvy6ZVFYlhABAGkyB0323Fu5gllOJ1DTUFQNIswvrJ3O/xbGbmB1wToeHKeolgAb8hJLadgW0TJIE2MW9MBc5ln85kRCwA0khSIU2ud7EDr0G2IudIrj7JqHDaKKupm8xnV2VZnTJA0qQTJLKYEjeYwu56swdyqtJk6ma4MkajE2gW2395OcLqa2WlTptVqll11GPNpBB0lgBCTO5+tsReIcqiVEUupMnWBaJuYG5AAF4HY74o34FSB9PjGij5NUkuzoEMiEFyQIvJZmPrJxcydMMGBWTMX9fX2wBzrMEULTVmBkOP5ZMEtMMBEelsMOVpskzbV6bHbpi2HQj7LL5p/KRnqFtoECB9cMHDsstGga7IqtUFoAB7gn9cLGVRRpFaVpq1/YbD54seLvEJrKBR+EC3sPtf+uKdITsNcFzJ8rW0BZJBPr/tjrMeU2lgwJLEiJN+pOEul4qDgK5YAbWED5YlocdUOCqlh1Ow+Rwabic8f4zmTrp+gjy1JldwZF4Mm+FrK0V/9RHdidgY9xETh+peKxFgF9AP7/wBsRoi1GLkrIFtQmdVwdo2lZIO3zG0BpoROIFAZppUpMIsWn774cOAeJm0hK0mRZov7n++Ncc4erpIUTeIH6+uBfAQ5Ya21BLXNx2G1xgWBHCsOaehG3T/fFHheWpPmXy71FpyddMtsWm680C6NbbbrMYtZVwQBuQBhd4+n/mlME6wtgd46du32xkZh7N8DOWY1VtAVZZRMwDOpeQ3kd9sLgpV6VYHTzVASV3kCb9p3t6YdMzxqm2WpUvNKikp1CoYJYSIEx8NhFtziFc3SqIEQczBFV3sFYTqKsQIGp/WQBbvF5bY3FCbls+tbUHENJ0gAAXHYmxxwuT1IAoK8wDeh2I+t/S+LfEfDS0q5Vn1ISw1dT1kD16YkynB6YkKzfAHQHfUYmQO3w+564PNLyLx8FWtWZiCupW0hdQ2JFjJ/e+KRzLrqOlAxCwemmSI3uSTNjgtW4U3khtYJYsCqm6FWgT7736DHNThAOgIS9SDr1GRKjUAthYLHU363jFKgcWUf45/+mP8A3D+2MxM3h/Ogkfw9W3YHGYoLB645S80BKajzDZNIUKAy8w0at4Au0X69McZThrqqGvUQGP8AloVN5MKACR73v8sVKFepTGip5ilT5jmmCdQ3ABgbCT8gR2xvP+OUatSo0QouktMlZ7tEjvjgipVZNdDDwXKBtRhl0uRdSC1to32O5xDxPiBpa2LU+QHWn5io5gAw/NE9N8Dc9XrrWJoyA+kMYNyNU6ST8MdRNyBabKnHKJR9XllnYgEE6iSQRaPrYx+uFxauhuL7YWr+I3pgGlBUgsF0gCCfzmJJvtffAji+fbMOnniCGA1KoHYmSBeV6RixxfOzTp09ILKDoM3IPLFrWmDeRtiLN8QV3LQac3mZB6GbR03EYrb0jcVNkOaoolAqBJBImdQUSQSzdrrEeh9Md0MzWyygMZeLq8nTFiCDsYIMixBnGspSmoHeStMhhcKsTMsV6gSbbR3tgrxzNeaDrqJUZWGl1JIK/CwViASAYN+5AtGDhUwzQMHHWjQVQpPVe/ScUEDSVAJXpcW9Df7401O2236Yw0Ad4tiwqB2cyekmDcfpjmhtZvl/vghm25WgD8t467dL9sCqKjURBncexxkYIUsu5uG+pGCnDeItTiYOntuV3I+R5h8++BOVP++L9IAkGCPX97Yxhwz2TESPzc02G9537dvXC7X4eVdTO7GR9Wj2wx5d5RJJBCrAMdI29wNvXFbjVILoYdCCfmCv6kfXDtE0QZDMXi4M/wCn9MDfE+WlVcflcqY3hgCN/UH646y685BOxPyP7ODX8KtXkYa1LoWExI63F9v3fCMYU8hTUVEJUESCdfwn3/f1GGPNeIBTNSEMQopiRyLuQLn80XB6b3wV/wAKyy1lRtCBiOUEjSBcySTeLb4G8bzOTOYCkaTYLdQgExJXTv6k+mF01DVgviFFqmX899WpH5NjI3aTFu8dr9MS5autTPUEBJp1dwsbx8OqTcGDHQxgtx3hPkslHWirUG7C52mQBBgna9re5fg3gsCumYd7IWqDTEOSToO82m4gCwtiXGLRTFp7Yr0s2MqKgDK1bzaqFGUE+Xy6XN4JJ3IkmB0nBrwtwamwp1A161TSQL6aRsN9i1TQLjqMCE4Ma/FarKGZKbFiSAEYiBE2BltwAetxthtz/AF1PUyzC4AdVYLqb4zESEgFSTFyb3kmuMSrNaM/+B1umYMdJRSY9SVkn1xrAJfF7QNXnz15EN+t4v74zDc8Pf8A0HDIROCjNLTZajVPNcB0YzI09OnQ7eo73I1eC61NRhcsBp7GoRChYG5MW7k98F+I50gBlFPl/MAQR0ubGLRO3pgN4g4qUpUKlLQKk6nRbKVnqfi3jp1MdRiCw5bE5QN5LV8OgqxIC69QK37HZRExY/aKHHci7vWqNT0imBFQW1kgzCwZaLfP5YsN4iy7tTqK6eao1GmWYQY9Y1R0JH1xd454mTLoirpNVgGG25uTfa8RhVhBll5EqvlA7KHo1KNTlixLXJvFtx09MB83UVdubSSsxBIFgSDcG3t74banixVnSpWow56kDULWj0uffAHh2Sp5mppVaoMHW+oWI6wyk37Wm2LYYeBcs2dZDgT1gDSIUX1ORZgdhpG/r/thqynA6VFYCiYi/r2BmLWxdoUFRQqiFUQMR5l+UnHVjhjiTeTYl1aWhiOoOKdRZUHbuO2GPifA6jkMomf94wFz2TqU4BW7HYDEWtlUwbXPLPUH6+mBmZq6XVgJ/tgjncu+xRgD/lO+KP8ACs5IFiO+ChcmXqNMm4FvfBXI5QkEgbXPtiXheSby1LXtscW62X0qT9sAKZBSr6QvUiI9Op9f37YIfxOsw+xWBf1n7HBV+F06lKmGkMFWGG8xf/Y4E53hJQQehlXH6EdPbD5JoTEiqUeYED4t/wDu2P3wTyrMslF1OANIHU3/ANL4oZVXgK4IZZkxykdCDi7l6um5O253iNzhX0MU87TWpRARfLr0S9SqWBksQZHr7+2IuGZnLVFfMeWDXUjShAguNjtcWFhjlQ1MisGlaznS5HNMSCd5BA2OJ/B9FE816l6iuRTpLAvvq+ot0sflOApYCV6yGrmKgStTASkikAl2vfcgx033wZzQrZZQrVC2tY1NAI0AmwJv+z7RZ3iJtVOrQlMt5YZZd0MdZkQxi+J+O52a9BjS8zkPI0Ea+hi8wR7WwrCX+G5Cjl8v5oliTzsWuDvAmQBJxVr+IMvlwfKIZmMxclm2G4Fhb7Ypccz2ZZVL6FouVU0VYbEgHUxA5tR2F4mJjAnKeH0yudpGq58ttTBiLpYWY7dSJttPbBST7GrXQdXw7Rca3pEs3Mx0vcm5Pxd8Zier4nySsRqSxI+GdvXr74zB5fhjVFbKZSnQVyddR9USTALdlHT1OAVPI0mqLTdh/wCYYyQIhQwMAxZpWwiwOD2X8srUCM0q06dDWLGJB2iQRJ9scP4eNYs1O7UyzKwa2oAWM3vJ7XOIq2AeIL8XeEKa0qzUkKtTCLEcpm+qeh2BiPqRij40phKOVr01lWQByTqFjaZ9SRODPFPERNFlqMv4ijVzQOUQJJkD2nsO2AuZoiuy00nyUGnc6WFi0DaC03G8jDYZPJo2WERJwngKMq1ai6mPMoOyg3HzvhhoUwogQPbFanXgdsTLUx3KLohPZZorJxFm0kHvifLm2InHNjGJ0VQVJI+v9Mc5oK9RREwDB6fl2+oxFWblm28X9f8AXEIEE222233wjGJeIqFQGT9cef5JTUqMSIgmLWAG1vnh54hRlbuATMX7em87HCvS4f5RYagxaSLRM74yBl0HMvQBprAFh029P1xT4nZkpzJuT7D/AFwQ4W5CL7RJEemKaAVHqV5gSVUf5Ryj63OFgyLSZimToDQ8DlNr/K4nviOhxWKmiqCp7Ht39R6jAbL+IEd2pVgDoYgMLEQSBBwwZalylS4qrEgEX/XD2gkLC00Ijp0g/p/bFHieSby3NMkyCJUSwm0gdcc1eHutM6SSv8puR/f9cCf8Xq0iHW46j+Ye/cYV+mFe0ScT4vFOilIojoJ8si61AANm5dJUlr+o3xZ8HZuqKrLV0I0BC7EAxPaYmW3EDFLxDlKVTL/xSJcEN7GQDaIid/W/fAXL8SqIy/DV8wxte5EzYRvA6bemJPFmDniJAlc+XUaqKJBab6WbmMD6H5YO+FvFlKu1Z3gVRy0yxgHcmJ2gASPTHmgqurVGXXTkwwE7g7e89McMGVwyzP8AMJ3/AKHf74LxqBYek+JTUZIaAtXToncGkLEDa5+2KvB/EtVaKh+ameUkqCZBurEiDHpfvOFPjvi3MZlqAqR+CDETzEiCSOhgdMTnKVBmQ1AFSyzUSROpZ1Ei4J6998BKBo4jjeV6AR6hp+wjGYR2ymaBMGrHSHMfKDH0xvDaNs9J4zn6dH8LzA9SpqGiAzHmAUAAyBIG5GxI3wv8a8Y1MqXBWkpgMqsHLLDEH4dIMmCZLARHfHdbwzoommKZNeqxC0aQ0AAlTLst9IIi5EmB3Bj414NoUqRWxzCrrchYCgEaQTGqS4MTzEC0DaM/czoetCofE1Z2jQHadUsNIluukjpIA6bb4M8JzT06btWqhiWmxsB036m5Nu2BuaZQBUTpElyDv7jeZOxO0yb4BujO12MNa0m/T9fXB+OJ1IXOtSjZnPGlNQdHO0Wjaf1wDoeMa4aS59un0jAfM5JkMMCD7YhKRvi9pOQdMh/4gVVIFRVdesCD9rfUYLZnxxSChkBZpgqbEDvNwfljzhGt1GLCPjVgiPRF8W0qyaQCrdjEfI98F8tVBtqBbYj12I95x5MEJ64s5fOVE2Y/W4xqaHqvEavZtMXi0E+o9fnhd4pWDSR7YXKHH6mokmT1/f8AXF/+JDwV6x1uMamga/jmWlY9DH0tOKtauKdEAREAT+v98aZgRF5gj7YFnNBipc8vX06YzMi6nFcm7BmRCx31KN8HuE5+i5IomIF16e4wuHgWVMHUBPr3xJl+ENRqq1BtSGx9Pl2OGrNB2TAfjPB9XMgm4JWPqYxYp5kBd5jrN8WKebG8g41TA0xUzA05Y0iIvJUiZkg6YPp3wukGdQtBsBc9/pvj0vOZGlXgVBIBkEGD9e3pgbmPD2XV2QFl1CCzEEDoNMqTb3HzxPJwwL8M8NqNUWs9JjTdtTEgwxAMsGJ6X2m4wTz/AIMevRAoUyR5jEg8sKoCpGo3tqn3b0w4cPFNMmiK5ZKKgTA6cxsBuf3OKXE/Eqr8B1QSTc80dIkztaIj9Z3wh6KtL/w6Xy1NXUKkgtBsP8g7k/zep+fGZylWrXQIppJTE6mU26e8yAI3PpibO+PFrN5YBUdZ6mbg9j/bBOnxhKjlWYKmktBEksPhH2Hb7YbHkwfUHVOGGTIBMmfwT/8AvjMRnLIb+YR6AggexJmPfGYMY/1D/BHqJqAL1apuxDFQG/7iLCOvQCwkmczvBmWk7mqrgyYVSVUs3xDUb2jnaT2OL3h/PmnT5AFUmSsarkAkwBJvvJxDxPMfxSM51BU2tYyPiOwHW5N5sOuJa4lPIr5vhEKVUEz8RtudgCNtwSZ2xVHBJUKbwegiDAN7QACALbT64MtSHNcddPrG28AGCB39MVRx5MsYfSQQAVsdP+ZRN43O8RI3xz1+Cr6N8I4AlXLNTqUNRY+YKim9pACgGSQD0MRBgQcLfizwfTy+lkrgSCfLqiGBAFgwHNJJA5QD33hn/wCLvLpolHQ7rCmswC6AQNLUxpuSomY3BnpinRytlWnSUVKjLrquZqsSPhJawtBIBBje5BHSsoiDVZ5zGwaR1uOmO39Iw48U8OPWqM2YqBQoanTHcoth6LqsAskm1t8BeJ+EnRlWi3mkprZLak2sSOXrYzcXxRZIm8WA6mVrJBBmdtN9747ocSgxVWPUf1GGRslooAlSGVVkGReBPrvhbzNDfv7YeURuF+jUR5hgT0/viZa5psCJIESO+F3yLzcdsWqOccC4kDvuMCB5Dlk+Io4G4M/fFFsnNOojfErD6EiDf54FZDiS3/L798HGrq6GoD00uBvB6j2InAGBOc4JVoiQSfaf9sXPD3GqgMXJ9f64K5XjuhBqBZbc63X59vY43mMzRYqyiGI6C0TYnp3wWKEEz8jYDHL52DOBbZ+9sUM3xYI3Md8KNRnpcSg3mMGuC8UmtcTpAInvHrPQ4SMln1qRFwt2t0Hf3Nvnhl8LqSpqN+YmPW/+2K4r2TyZz4izWZrD8FVpL5sVFcKvMRILaZUgwTq6wMCczk6lF0GYq6UcHnWGEDbSJUEHffDlUUMb7+swff2O3b548/8AFVFaFLyBqYLUUqGN0LBgVnYjrItf3xOPFw3ZYzGZyhP41XVpMLUCaC0bE3OB5zLjnQeYkEg6gIA6RIvHTrhbrZeabaviEH7x+mC3Bs0acq11I2PbthkoAs0+MVyAdJ29MZip5B7j7YzBNo9U4VkvwlDAqFAuDE7mCAbggEjvPywUfPr5XlyCsGFAMd40i5vAvYG04Scz42CldKgsF08psehi2qevT2xzlc+pr0iRY1EKqpsrEwJE/FF5M7m18cuKOnLNJhDiWWzLOStGqNUKYO0AKCDMA+g6Ad7QUfDrs0vRfUJhmK9ZtczsbfocN+v1/f8AtiF39ft8/lvi36GKEfyMB/4IUX8NHki5mWLbwQZG5P64hyOSzCw1zo+FGX5yLxduvUyYvhlLSPuMcFj1m8fbvgr4V7BzYOdW81NNOoFBABK2nYt1MyCZvv7Yj4jkFaixKuHuAiidRY319wd+9hMkDBmo3zv9fTFNltf3+V8Z/CgLNoUczw+s9NgaTT0gHb3wsVvDmZBMUXI9v33x6sqD+o9+18ap0zv/AK9v6YolBXs8nPhvMk/8ip68h/tjD4bzAn/y1VjG+k7+3t+mPWlT59/U9MTaRb6YMBDxvM+HcwVAXLVQevIek/PrjXC+H52kYOWrwNm8tjA7G1xj2Rgvr3/U/rjnQDf7/wC3tjRBPPcnwmo5nyK9JjYsqHSfcEfbFTiXAc2phKFRwNzTR4M3BAiB2IH0x6hSBA9Ov6/v5YIZZZM/743E1PF04bmkDMcrWAUSZpPIF77eh+mA1LPa2krM/OMe71t6n/Yu3/xx98InHfCqVQ9SnFOpctblbvIGzev174DxCL+SriNCWBgudvWMH8txZkML8Aso2GFjKVFAAU/Pvi3RzNhPXfC00HDLca12Ij1wF4tw6pma5kwFBFM2gwTb1Mn6YqjNqs302JEyft2mMUM34hctS81Q2iYKkgqSY37xb64nlm3obiCc5wt/OKMDrBAI9f7Rh0qeEAhogXLACQ8gwDe+wJH098QU28/OAIhp1JAGp94Gq+kRIA6n3w6cHWhSZmp5kU6p1hy4BWVtzFiZXVqA2m3Y4yeWSNMV2JZ8Ft1BHpqW3pvjMei0/FlAgFsxR1ECYVonrFtsZg/f0P8AQ82ocNWrTRaaO1Zokg21A2IDX08xXaPXHGRyiitl2YzUNZQZmeUiew6jBfgni4lVpU8ujN00co1Bd+c6egmL77HAnJs/8ZSRlIYVVJDEEi4JBPe8zhU6wZLR6KG3EmP2AccxvvPc/wBvniNmMe5/rjYa37398dJIkpmwG3Xe1hju3pJ9/wCnXGlFvf8Afyx2KYtfYH9/XGMRlftb99emIXT7mPoMWwnrt+h7nGyLARN+g+eMYpKNz6H99sdhh8rH++O2HYfu3THDLsZj9/TGMYxAPSZ6f7YwPBEH02/cYjWmet7j7jG9MR0MYxjoggyNyPv2xoGZiD0Pzx0Daw+eNM95mDvb2xgE9M6jv6fv6YvUFt6T+/bA9attt+vt64t0K0D9z3xgkVUXqxclQLDrzf3OAi8PqOrAK1wZMHB3LP8AjGf8v6H1wVRpU4JjxFvBWcpJ/wAk1E/mQaj7wJI+mKdNHJgKwOxkEX7X62NvTHu9KwFsePZziipnG5zDVKhZCNoe0EC/5iZxD5HxWh8d9mnyITLiqyMDrVemrv8AQ32na3fA3KU+UVUDAzpIBF7GTMdff54bK+RpVKyVvMBpAWBJKtvyxcQJnf8AqRfbL0ST5MGBFhF97iLzB+++IJNjcvYqvwcVFZ1LknSSpF5tsexHz95xBnOG1DT0ikWFMzbVsb7dflfbthhoZ1F1U9ABFwxBN42IJvfoD+uN5rjYRHBAYuR8SryyIJA6CZIH3OHxWWPYmTT6FBM4wAAp1Nv+kf64zBd2pkk+ev0f+lSMZh/1AcRrq8MpUqCNVq0aSgiAqwSNRLDYyIlfkDhPy3FaTcSp+QoSl5nLKgH1MTa+3YHHfiHPUSlla45FUksFUQTGsABgpNxMdcBfDGUP8dR+EaXgkXBgEzOx+VvffGxWx8z1kMRE/S/+g9ccrVNpM7/v+uOHNj/X57gH9jESvF/X7b4uTL9OrJ6Y4zvEkp3dgo7kx6d8D83xAU1kn22P0+eK+RyTVn8yqPVVP5ev1OMYIU/EFD/qJ1mWGOv+JKER5ib76h++2JqfDEAsoiR7T+5x0OFUhuq9Ognr9vXG2Yqf8QUf+ol7bjr/ALYwccom4qp7ah/fF9uF0ivwL8hP167YhPBqQE6FO14Hb2xth0Vv8ao/9RLf5hGNDj1Ef+ql/wDMJ/XFlOD09ii/NRtf0ntjl+D04PItp6D+uAaGZTiKPZXViOx6fLEtRhHTYnoDABaforX9DipU4GiyVUBhsRv+79cbSsSChMEagZUGdS6Tv0gfbsCMamhaVwLWlZm+wtM+0j6jqcTrVAsIJHr/AJgo6/zFR8/fFEIdMK0C8zEySrSSRvKg+974kAtAJAAAtEwGLTJkzJN56nrfBAWKFQeYxm3LeR/IT+gJwXp5lfh1AGwuwvZTYTeNQwtU1BqlLRcAAC0oB1nZJA9GMzONcbeuja6LLs+oRBhySQDMWLEi0z1i2BQyjHRzIKhjyzpgagTcKQDYX5hYTuLnHh3HeF1GrVV0EFjUqA7cuqoZ35pVKjRvCG0bescC43/EghFNIKedYEajIsOoksZ9t7z5HxvxG5qVQFSEcwQDIXSaLg835kmT6kjSTOFy2baDfDc1UpcwqU/LKDStiAwEsQJE2ubQsrO2L2a4TWZUWnTIOsEuCIDSL9t6ij5jphCp+IGUKoo0hpSqgs06KuuROvp5jQRB2kkDDRlfFJYG4IA6jvrJ2P8AMywBtop/y3ksFiZumcRWs9YGndW0hmsIOlnJJm3IjNYdDiGvw56TgOwKtOkk9tJIhTNgynmiQw745fxCTTKIlPn1K3KZAK6LHVblJv6t0JXEPEM/UzVQWpoU1nkUi9Q6jMk9f3YQ+PQrJP4Cn2H0b++MwMNKoLENIxmGMc5asQNf599UCZnvgp4SQHOJ6bf+0nGsZhfJRHo7Obe2OGbmPvHyscZjMOYF1+fNhWuFAIHSZwfpLZv+1T98ZjMFAZZLEgknoP6YmLc3tt9cZjMMBmOIU/MfeP0xyx/WPkADjMZjAOQ5t++uN03N/n9tv0xmMwoxPVNgepBn5bYCcQ+JT1LwT3GMxmAZEVKofptbEzNYHuDPymMZjMZMxHlXPnVfcf8A21wQe9N/bGYzAyHxBPgo/iZgf5z/APU2PK84Zr1m663/AFboLY1jMBisD1Nz++gxfyLQrRbbGYzGEZ3RrEEQepxI9YqZBgx/bGYzAMTJUJAMnbvjMZjMOE//2Q=="/>
          <p:cNvSpPr>
            <a:spLocks noChangeAspect="1" noChangeArrowheads="1"/>
          </p:cNvSpPr>
          <p:nvPr/>
        </p:nvSpPr>
        <p:spPr bwMode="auto">
          <a:xfrm>
            <a:off x="368300" y="-793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data:image/jpeg;base64,/9j/4AAQSkZJRgABAQAAAQABAAD/2wCEAAkGBhMSERMUEhQUFRQUGBUVGBQUFRYWFBQVFBQVFRQUFBQXHCYeFxkkGRQUHy8gIycpLCwsFR4xNTAqNSYrLCkBCQoKDgwOGg8PGjUgHCQsKSkqLCwpKSkpKSkuKSksLCksLCwsLCkpLCksLCksKSwsKSosMCkqKikpLSwsKSwsKf/AABEIAQYAwAMBIgACEQEDEQH/xAAcAAABBAMBAAAAAAAAAAAAAAAAAQIDBAUGBwj/xABKEAABAwIDAwkDBwoEBQUAAAABAAIDBBESITEFQVEGEyJhcYGRscEHMkIUI1KTodHSGCQzVGJyc7Lh8AhEU2MVNEOCohYXJZLx/8QAGAEAAwEBAAAAAAAAAAAAAAAAAAECAwT/xAAmEQEBAAIABwACAgMBAAAAAAAAAQIRAxITITFBUaHwBGEUkdEi/9oADAMBAAIRAxEAPwDuKEIQAkukLlAakY8IBJ1cRo3hc8TwU3I9LF0XUd0XS5qNJLouo7oujmo0kui6jui6OajSS6LqO6Lo5qNJLouo7oujmo0kui6jui6OajSRF1HdF0c1Gkl0XUd0XRzUaSXRdR3TGTAkgbrfbf7kcw0sISBKrIJHGwSpkxs09h8kUKtRObWYRc/EfhHG289XWlpwxos09ZJuSSdSTvJTWzEoLljtSUyjj5pecH9g/cq7JNbeKfjKexpJzw4+aXnBpfzURk45oxo2NJsYTTO0b/NQhOMhRsaSiUHQhHODiq4aBoiNx4EI2NLAlB3pcQVcjegFGxpPjCOcHFQZ70wDIW4+KNjS1jHFJzzeKhCVz+OYRsaSOqGjU/YfQJzZQdCqkTm3yuPJOY4Z2BCNjRK2rt0RqRr1dSbsr4u71UFd7w7B5lT7K+Lu9VOy9smEqQJVuQTJvdPYU9Mm909hSoUWPFkuILU/aWXN2ZUubl0dQSHDMaWXJ+VtVK5lCA6Q/m2KzX4c236RJNsrLky4ll06sOFMsebb0EHi9sh36p2McQuHba5VOdsOkZzjucleWF+eLDHmTlnvHgmnbz5OT5GI44ZmsJuQ49K7c+wqet/X9H0Z9dxe7hZLiz1XGuQe2JqjbLOcDmfm7hgLw4HC0AOyNrp3tnfIKuBoc8/NvdZj8OmdyTlknOLbjvQvBky1v8f3p2MSDilxda4LtDlNJ8g2XK6R5Mb5ATcguwAZHjnkqNDtSoNHtJ0j3Y3GN56RyLulYcMnKetfn74X/jz69EYxxHikEnE/avONTtJ+Gp+cd+gpLdI65YrZ68Ve5WySPqqcfOvvSxOLWSYDfPO5KmfyL7n7rar/ABZvz+P709AOPWgOHFcN21tmeCtiLA6S9IBhD7Cz2YcXSOousdDt+cbMp4hI5rZZi10lzdrTbLEdE5x7Z4/Kb/Gk9/h6ExDiPFI+Ro4BcN25saaj2c48+1+OWEjBK57mut0mOcd2n2q7W8uH1WzK2N8ZimgEYJa64IxAZHjkU+tdbsL/AB5vtfw7NjHEeKC4cQvP3Jqeab5ZJJK5r4qd3QJJODCAzBna+8ns45UtjbenfUUHTdgjcGA3PSf7zr8dQjrZd+x9DHt3/DvdXyspYpRBJMxspwgMv0iXaCyyeO5XmLb20Hl1S1pcXtlkeZL5tYNAHajPgvRfJ6nxUlOSczFGb3zPRGpVcPPLK92fF4eOM/8AKetHSHYPMqfZWru71VaqbYgdXqVZ2Vq7u9Vs5vbJhKkCVbkEyb3T2FPTJTYHsSoYXbWx2VUD4JM2PFjqPLNaftf2Txzw07DIOchbgxlr8Lm3vbA2QW8St8Mvb4FNE4Olz3Fc9wlu204mUmpWix+yeHBA3nDihcXF2E2cHWBa1gcAzJobfPIcc1Zd7LYMNUxrrR1BY4Ms44JGEkPLsfS10GFblHfgnpdPH4rrZ/Wp0HIZsNXDUMcQ9kZjecB+dGEtBHSswXIOh01Ry19n0e0Cx5cGyMyuQ4gtOos1zfNbU+UjcbKMTi+9OYYyaibxMrd7aVN7J4XUscGO743F7ZCw4bmwIEQcMrADMnrvdTD2XU4E7cRwTMY0tN8WNgtzhcHC+gyFluPyhvH7CkdIMjn4JdPH4rrZ/XNP/Y2L/WZ9VL3f9dZPbPsniqBCTIMccYic4secYb7tmtkbh38dVvgKYZQL3v22yT5MS6uf1qFP7OYxJA8vLnRRmJ5wEc4wtLQB0rMtfrOQzRT+zKAUslK842OeXsOEgxncB0iXdZuL9S241TTv80onHHJLp4T0Orn9aHR+ySNtNNA+QObI5r22a8YHtuA43kJdcEZXGidsv2UQwwzRyvxc80N6LS1rbEG+bi5xuBq7QWFlvfPD/wDAUhkHA+H3o6ePwdbP602k9mMLXsdzl/mnQy2aRzrSMrWf0LdhOQzVel9kkUbWWlOKOUSNOA4Wtt0mBpfqcukSexby+YDQeA/u6OfFsrnuKOlh8PrZ/Wky+yOmdJO4u6MwPQs7ouPxOdju4a5DDqtx2VRGGGKIuxGNjWYrYcWEAXw3Nuy6lFSN+SUzt4+GfknMMZ4TlnllO9V673h2DzKn2Vq7u9VXq3XII4DzKsbK+Lu9VTL2yYSpAlW5BNk0KcmyaHsSvgKeJGLhkmF44pQsVm5jU5cFzXbHtxhp55YTSyuMbiwuEjADbeBhyXS3rypyzP5/VfxX+avGbTa6m7/EHDp8kl+tZ+FPH+ISHfRy/Ws/CuINSlyrlhbdtH+IaAf5OX61mf8A4o/KHh/U5frWfhXEEI5YNu3flCQ/qk31rPwob/iEh30kv1rPwriKEcsG3bfygqf9Tl+tZ+FH5QNP+pSfWs/CuJFARywbdv8AyhYNBRyjslZ+FL+UBA4H80ly3c6zTL9nrXD0RvsfPvRywbd12f7eYJJI420cgL3NaCZWm2I2vbCupY79XYvKmzKC1RTPb+jdLGAeHSbkvU8einKKx7ntAG6/albYaNATSk50cQoNWricQvwHmVPsrV3d6qvWe8OweZVjZXxd3qkn2yYSpAlXQQTJ/dN+B8k9Nk0KV8BQiOVt3WlagsPG/buQCsVkcvKnLCIiuqb/AOq8+LivVbl5z25sozV1S0A5yPPcCfuWmKK0dK8ZraOUfJsUkDSfee8EfuhpJ9Fq1lRESpEqYCRKksgBF0IsgBJZKhAbLyUdiLWXvhlicOr5xo9V6fj0C8t8iXfnTB9ItHhKwr1KzRRkrEFAmA3hCcAPot8AsouqdabuHYPMqfZWru71Vet94dg07SrGyvi7vVNHtkwlSBKtyCjnHRd2HyUibJoUr4DHRtIGmXd6p6MQOlkBYrIQuRw0A+WVD7ZmSTPq6QK66QucbVhMfPvbq10j8/o4sR8leKa517U9oiSaJgIOBudt24Dt0Wr0WyS7N5wjgcnFK+u56p5yTQuxW6huzWZlqhJbQ+a0SxbNlMGZcdbaD71YpeTgk6QkFjoLZnqWWp6GMuAd8Ivlxtn2p20KaP5mKG93Ox4r5hqAhpPZ49+eIYRrucesXyTncgY8wKltxlYtz81sz6SUjBG4AWFyTkD/AH5KpJQwQmz6qIPOoLQ4A9t7pBqG0eRVRE1zwBJGLHEw3IB3lpzWAIXctjUNm5kOa4WBbmwjW4v5Ln3LzYbWyY4mkXuXAafvAbkBpqLIQmTM8kQflkNvpN/navVbNF5X5Ff89Tj6UjR9t/ReqGaKMlQ5Jc/RP2IKOcHELKNKqVZNxfgPMqxsrV3d6qvWOu4HqHmVY2V8Xd6oR7ZMJUgSroIJsmh7E5Nk0KV8BS7gOwJrU5IFisFc65bylkVVh+g/P94Lojlzf2gtPyeqN9QfAW/qqxTXCmFzXDDqR5q5HFUN0Dj1a99lSglIcDqRoOKvU7ZZsdn4S0Xw3sT1BapLS7Sla530nC2e629Xpa57XRytzczokb887dipUuzSXxgE4ibnMe6MyepbnsTk+11BNLe73PdgBtm1pII7bIDTJZ55nm7sznhxDLXIZ5KSm5PyF9pLt/dzKgaY8diMsYuRqBne32LOULJnSvZDUBsbQXNLyHC1xlnogLmwa+o2e4gfOQu95hFjh1u2++y2faeGU42dJpYXN6wQtW/9RyDDFM0O0Idaxbnkcr3Hgtq2XHdpZocyOGY0B4JBx6ZliRwJHgmBZKuphzpHW9ve0kD0WOc2yYZPky8ispiNedj/AJgvWDNF5Q5Lf87TfxY/5gvWDNFGRwFOB7PBIgMHALKLVK49Idg8yp9lau7vVQVo6Q7B5lT7K+Lu9U0+2TCVIEq3IJkx6J7D5J6ZMeiewpUKTTccEgSEOOYLR1b0BYVZSuXctaoGknxOtiMgPday6g5cT9pkxFMLaOlc0nrNyR9gWmKa5rSw3c0DXE0jvOallmwOeLXub9vco6SbDJE7gQD2g/1VuV93OIyvplfwWiSbMa7E/CLFwDRloXHfwXYOS+ywKdjLGzARfcXHU28VzjkzR85JCPie+97aNZv7Dmuk7Y20KZ3NNtmLg7s+zNTQ1vlX7M2uDpqXJ1ySzS99Q0LUtm7JkLiA04xlc9Wt10Kj5XEnm5G2de1/u45JatkbXc40ZOt48U4GG2ZySeHc7JZxtqPK3DtWfqcLGBzei4C1uFtw6ljZ+VTYwb5W3j4hw6isBV7ZdI61yG55el0Bp9dMXSOvkecJ8TdNrKSzwOI/r6hR10t5HEcfuWVkew82Tvyv/wBo+5MKvJltq2m/jR/zBerWHJeVuT4tX0/8aP8AmC9TtKjJWJxSGUDUoKe0u3Fo8VlFKdWcx2DzKsbK+Lu9VBW+8L55DzKn2V8Xd6pp9smEqQJVuQTJvdPYU9Mm909hSvgKLBkkCUHJI1YVYcuG8vagvo5QdWVNx2EPHoF3J64FyimDppoHXwukOf8A9vUrTFOTRnWc1xGViCB12U8UXzdzfLUaHrseKRtIY3ysdq3idbafYq76o9K2QJvZaJZzY+13QSMdcBrG2B03LIVPKeWd14hicN+ZsOAaPW61KWoL3WFwDkBfuWXFPNTgTxX6DjGTbK4GvZdLQbXWUUszGzgEOAZ1EuDbOIG7QDuV/wCV44bHJzRnuzGWixexvaSwsDJ2WNzd7R0TkNBuOvir9PLDU/o3XJBzH2E9aQaFtardI8MPHXdwurdTVhkZzuRl/wB2hWS2xshsEEkhFnF1m+K0pzyd6YCyM4s2Mf3p/VVIcNs73WSpHBzg52TW6X77pguwm2r6cf70f8wXqhq8s8nJMW0KcjfMz+YL1K1RkeJxTr6JqUSDiFn7Wq1vvDsHmVPsr4u71VesddwPUPMqxsr4u71Qn2yYSpAlW5BMm909hT02QZHsSoY5jLj3kBPIPEW7LJgWFWVy86cpp/npjvEht3OXop2i8vcqagmpma0f9Rx/8itME5Mo/Z8dXG9+j7ZEcQNCtMdqQto5O7UETZGSAhxBIvvsL2WsPF3HrK0SfE3O17X+I7lsFGX4XXqmBp+E3cDf9nisHUyZBvD+9VPsisfG5xYQDYZEAh1st+9AXq7YEgbzhYC22bo75ZCxsVHyU2sYJ2n4TceOhWfZt5xjPOvyIN7G/XYgaalaXORjJZcNubeaA2nlnUlxawE2zdby+1atJHfTUWyWSqtoh77jcN+/f5hYtjiSeOqQJitpw80mI+iXDfxHkmlyYZrkY29fS/xWea9TMK8t8hW32hSfxWea9StCjJWIJTwct3gE0pzQs55Up1jgXC3AeZVjZXxd3qoK49LuHqp9lfF3eqE+2TCVIEq3IJk46J7D5J6ZKMj2JUMeyIge99l/tQ1SW4KMLCrK45LzDtSVrZ6gjpOM0mXVc/cvTr9F5nc2M1szuDnuuNxDrG44ZlaYJyU4mtqJGMN23xZjcLaHuBWGqI8LiL3sdeK6PPSU7ow+Jouz6AzIdkSbdq53XSAyOI0ubZWWiUF0diE+1s0AjHdZATSVLh0voc1CAgLETQCTwz+8eCiY3PgpY2nCf2rj7FJOwNOW4Z/egI3ts1o45+OihkFip3kNtv3jvACroDO8hDbaNIf91i9SNK8u8g232jSj/db6r1ExRkeJUoPX9nqksnC/Huss4tTrfeHYPMqxsn4u71Vet94dg8yrGytXd3qhPtkwlSBKtyCZMeiew+SemyaHsSvgMe2YHS/gUBSYuCYCsKsx+i8ywgOnqGgdIyPF/wB6Sy9OO0XmTanJqt5+VzKWpze8giGSx6ZIN7LTBOTMbGibDLLGHYmkljT1EC32kLSNoQhsjgL2BIz1yK2DZmw69sjMVNUgYrk8zJfPK56P92UW1eS1a6RzhSVFySTaGQjXd0VZNcQsuOSFd+qVP1En4Uo5IV36pU/USfhRsmIvke5NaDu1WYPI+t/VKn6iT8KG8ka4f5Sp+ok/CjYY5pw79BfvKsc4QxwPvP16mq3HyRrcQvSVP1En4U6TknXnM0lRe/8AoyfcjYYaQ/33pqy7+SNcf8pU/USfhSDkjW/qlT9RJ+FMLfs8H/yVJ/EHkV6gavOfIPkxVs2hSufTVDWtkBLnRPDQLHMkjJejWtUZKxCaH56GycVIHGyzi6pVvvDsHqp9lau7vVV6z3hvyHmVY2Tq7u9UI9smEqQJVuQUc46Luw+SkTZND2JXwFCMZJ9+spCwbr+qQNtx7yslmAAnJ3bkn4f2nfYkYNf7KObH7Xj/AEQCPqmsyc9o/eIBSCoaQXY7gbw4Fo71yT2nUAm2tSwlzg18T951DXuGhG8Bas3aErNkhjXOEb6ote4E3DbnLF1rmvGsuv33/wAdWPAlx29AxSskF2yYhxBBH2IbVsxYOcaXfRxC/he64ZsWufRVNTFSyc4w05PRLnMEpZcFtyTkrPs62VFI6KqfVsbKC5zmPxOkda5f8Ya3K3wneUuvT/x5Pbthq474cbQdLYhfwukOBpF39I6DFa/cdV50xB1VzzXOJNbhBxGxZqMu0HNX/aByhedp84xz8NLzQBF7XBDn34b/AAVTi29ivAk7u/GYB1i4aaXF/BJ8qZribY5XxDXhrquM8sNtyN2nBNTAPLqa4a5xDbPFiSb65rX/AJVJ/wAJiIJxisyFzrhva/ap69Ofx57r0PjBJAfmNRcZdqjZPG82a9pcPouBI8FwvYm1p3zbSke8QyOhuSCXNblu7eriovZS9w2lBfE3HGSSXE47l3TsdL206utPHi2llwJHoEutkST2oBTeabvBPaUGMcXDvuulyldmbnVKmiJvX23zShg6/FAU633h2DzKsbK1d3eqr1h6Q3ZDXtKsbK+Lu9VKfbJhKkCVdBBNlOR7CnJk3unsPklfAUi48D4JC4/RKZHE4aacCfJPIcdBbvCyWikmay7ndAAZlxAA7yooNswvNo5GPOuFjg4242C1z2l7TZFs6fGbF7cDQdS47lyTkVNzVU7mCMZpXaG934HF3fkFz8Ti3Gujh8GZzu7DtTZ1JU1cL8bOfgN7BzC9zd7CL3scxlxKdT8iKVkE8Lh81I4vLXAAR/un7blcKp3MZFBPHL+d88LtF8YAuXueb6aZW4rrftZnmGyscZd0+bxuGuB1rqZZd2xeWNmpKl5K8lNnUr3ysnjkwgi142sjBycS1up3XKrRcidnOquchlYLkkxs5rMG+JuL3sOuQXONmQt+RVpbgaRE39G4uxguA6ROhGtgp9iUDYKuhMeRlpxIddXCx1J4HxWV4n2fv+284Xftf3/TosHIXZzYujMP0ocyW7LMLTcRM3aE9ed1areRez43zPmexoqG4cL3NDQ4kfOC+bnZb+JC4g6qe+NrASI4Z3OP7T5JAMuxoHitq2/EyfakrK6URMaxuAva5zQ3CPcaCLkm2/iq5u+tRPLfO66XS8l6OJ9M/n244GOzJYDJEWuFnW0YAd3BV5uRtAKV7TK1sT5OdY/EzDG4ZWjvke9cu5c0zo6hrIpOcaKZt3gYS+IZnCLm2Sk2pGxx2fG+UildHia5w6DXOOYLQfhG6+u/NTzT5ByX7XU6zkhQu5ycvbzc0YjdmzA8gAB5dvdlpoq2w+TVFFLDJFMHPga7EQ5hxtJJu+2gGI5DJctNUf8AhlXE1xdC2pYY739zERl1G32FZPk9QthqaprBYGgx5X1e0E6kp88nr97HOHbPNdtdtqANa4zRhrr2Je2xtrY3zViOoa9uJhDwdC0gjxC86bQz2Zs29rc7U+8SGnTWy6R7EKtzqKRgzwSG1zlY64epb4cS293NnwpjNx0SN50sfDLxTz2E9iYGP3fanAOGo8Ct3OqVt8QvrYeZVjZWru71Vet94dg8yrGyh73d6pJ9smEqQJVuQTJvdPYU9I8ZJUKAJtxSqUwHqSGnd1eKy1VNU5b8lPl8DWAgOY8PAcbNcRucbE2WKpPZbHBU080B9wnnA7COiRfo4Wi+YtnuJXQeYdwA7EfJz1KLwpbuxrOLlJqNNqfZnRPn50tcLnEWNIaxx1zIGK1917LZ6mjZIwxvaHMcLFp0tw6ladSkj+qBTO6lUwkmtIudvfbT6H2aUkRltjLZGlpYcOGx35NuSOslTw8gaZppj0i6nBDXHDd7S5zgx/R90YjYC25bUaY9ST5O7q8VPSx+K6uX1px9mVHaYYXfOkEe780QSbxjDYEk6m5yHBXNu8hqarawSg4owGh4wlxAAHSxAg6cOK2b5OUySicd9h1J9OfB1MvrWByDpi6IkOcYmGPpEHnGlpbhkNrkWJ0smu9n1MaYUzg5zGkua44cTMRvZtm2t1ELaWUJCf8AJil0sfg6uX1qdP7O6RlM+ns5wkIJe4gvBHu4csIA3AC2ZyU1PyIp2SRvAJLYjA69rSMtb5zK5NuwLZvk5SOpndXin058LqZfWoS+zaldTiA4sLZHSNNmEsLwAWtBbYNyG5ZTk3yYhomObDi6Ru5zjdxtkBlYADgAFm/k54DxS/Jz1ImEniC529rURceKFL8mP9lIaV2SvVQqupS943AAXPecgslHGGiwFgERNsM09XjNJCEIVAIQhACEIQAhCEAIQhACEIQAhCEAIQhACEIQAhCEAIQhACEIQAhCEB//2Q=="/>
          <p:cNvSpPr>
            <a:spLocks noChangeAspect="1" noChangeArrowheads="1"/>
          </p:cNvSpPr>
          <p:nvPr/>
        </p:nvSpPr>
        <p:spPr bwMode="auto">
          <a:xfrm>
            <a:off x="520700" y="730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data:image/jpeg;base64,/9j/4AAQSkZJRgABAQAAAQABAAD/2wCEAAkGBhISERQUExQWFRUWGCAaGBcYFx4dHBodHB4dHx0bHB4YHycgHRslHR0dHy8gIycpLSwsGh4xNTAqNSYrLCkBCQoKDgwOGg8PGiwkHBwsLCwsLCwsLCkpLCkpLCksLCksKSwpKSksKSksLCwsLCksKSksLCkpLCksKSkpLCwpKf/AABEIAKMBNQMBIgACEQEDEQH/xAAcAAABBQEBAQAAAAAAAAAAAAAGAAMEBQcCAQj/xABYEAACAQIEAgUGCQUMBggHAAABAhEDIQAEEjEFQQYTIlFhByMycYGRFDNCUnKhsbLRU5KTwfAVFiQlQ2JzdYKis8I0RFRjtOE1ZXSDo9LT8QgXRYSk4uP/xAAZAQEBAQEBAQAAAAAAAAAAAAAAAQIDBAX/xAAnEQEBAAIBBAIBBAMBAAAAAAAAAQIRIQMSMVFBcRMyQoGRBCLwFP/aAAwDAQACEQMRAD8AJOI8ezzZx6NF2gPUmWUBVRhEdgkyGAjexxIHFMySNGb1NY6WgCwkg9k2J7Pq7sM13Ir1zBjr31Hw1N4evn7+VHw/J1+tM9pWkE6gwaZ0kKLrs1/dp2xk2J6HT7M6D1lKmlXr+q6sNIsqsX1TEQ49++8NV/KVWUE9VT9IqO0SSQLWUE9o2ETN/ZV8bpliFGhWltRdlUehSudiXMi1uUkC+GuGrQpyW01KhF2NamCOy/ZXTVGkatMgbiZJw5USU+m2aK6moqpt2CGL+sxAHK0k3vpjDtPppmDHmdzHo/i/fb/lfFS/EcuZ7AgT/rK97R/L27On3nHS8Qy8mEEc4rr3mP5f5un68OUWA6XV1ZmhmVoheqssDcQQbi51HwsZGHH6a1x/Inx82fGfl32bb5tplZqhxKjfzYmJjr19LS/++21aPe2E3FsuGgIsaueYWdPWC8ddv1c/2iByxORNzfTjNpJXLhwN+y4IAkExB1CRupJsTEQTzkfKBVraAtKm2sEiGmNO8zHIEjwjFfV4jRKR1ShtMia6xqCH/fbdZpE92K/idOiahelpouxYautpQy6rF1NSSdESwIbxO2HIu+I9NnC0WTL0mVwxcspJphWCzCzqmZ5Yp14oxqFetBEWYoJJkyCoUm0b4gVOs6pwuiUY6yrBlMGnpKnYiStyLXkTiLTdizXHWxc9vWG1TU1MewV07zaPbhaiy4Vm+vbTVpJEqbopDDrKEG9NSPSIj174gZ3M1snmKgq0su0MQKb0KbKAxlSNAFwsc+Zxa8JBLqT3JG06etoESPb9ePOmsDiZJAMVEMG8woxy6udxx3HTpzap/fgT/qmQG/8AqwO39rHh6Vtb+DZHaT/BV92+J9TLqx09UruFlmMyTA1QA6hVBIAEXx71S9S8AaSjgrEwRT1Ky6pZZDXUk3GPP/6rr6d/xIK9KSTHwfIzMWygJ907zaML98FWSDlcmCDB1ZRV7u/1j34ruHU6lFgNIJC9oEEqymN7eiftnuwRDq8wApEkCQC0VFBBHZY9mqsGwYgxFzidT/Jyx8eGccMflFbjDlYFHJK3f8EVlPh2RKn2HDWRr19bBxkyJkj4GjQI2XsKB/ab348rcCKytOomo/Jqeack7wGGk98gHn3xiPSylQ1GGtQQRd3UKbDa947rk2uBOOU6+errJvsw9J1XizgwKOSP/wBqlt/SCq28HY79+xaXjGYKM/wPLBVbTqGUp3MwIG5vawxNynRxTBbzg5CNFOP5zuJa2+mdz3474rxOISmFepOlYEInfpG+qD6Rv6sTH/Kz3qXZenj6Uh6UEG9LKbxPwWkO/vHI2x63SE/Mym8f6NR7vod+HcnwxxWDsoGkspO5JNNvsmfW3KMS83nCO11akEk1KrIKhliSAA5gACBbHpnXuV1GPxxAHSU86eUFueWpb93o4ZyOSqPUoVpUoM3lw0Kq6S9VSukKBax2xZcXqlabL2b6JKLpV1YFwSkkBgU3HI4e4YJpD/t+S+uqca6XVuWU9VM5JCakKVAVEUEUgJ6wKH86YYmAQIjl3CIxQnpn1Ip1ERIUDq3S0xqA3APZOowZBkd2L/iKucjVWmr6x1ACtUkiGuWZ4OmxuwAjmRiu4d0NNYqKi9bUA9BB5td76TAiZ7TwpkQGtj2uRzJeVvP1STSp1HX52lNIv85gB4b4vV6b8RIQkKgka9WmAsHUZsO4iCfrwxmszlMoQlWoatVQCKGWExED4xgABPzQu3rmMOk9aZo0svlxftEddWvcEs3yrg+liAko9LM2xsQw2MBiZNx6FJrRzn1xiRW4/ngrPorBFBJ80JAHdqRZ8MCi5zMVCRVzuYafmsqDUL7CbQYtYkgX2w3U4crEXrm9mOYf5e3yu+3tG22Asuj/AEors7pRevVZpeCg8O0Lm3u+qxB++DOixp1J/nU2HtkUyI8ZwC0uj6KxAFYE8xXcXawk6twVJJO3PliaMvUT0cxmqZNwOuJ3BCg6gflKZG3fuMAQ57pfnFTsaDUkSGtC6gGIBWbCTf8A5Yq890+4lT/ki9pmmEaRa8EBj7BiCeO5+ml8wayxJWtRV4kBgTEX06vsx2nSYEEV8qFHz8s1hvc0nEECGHZB2PdgK1/LFXqhqThhq7LKyqLGQQQBI3HuOHOF8c61upVUDOq0WQ3KoxAUmx2kkkHULX2xZZno7lc6vW0iKwW9gwdIPMXbskQYLDaVGKPJZevRzmXb4ynUq0gaggPBdI129EmO0N4gxhoG/Rpu1Uqa4aoiM6QQAQ1RZAYCJjkOWPMc9GspXKWQlAoC+bAE6nLEGFncWi0c5nCwQ9044e4zVGrQUBlDagAAGLldWoFSD2VJkxfSPlEh/J8HfrFSWBZnOrTTJhbayCkAHs2ndhvfFvxw+eHgp+6/LFkmUFFKlRQajlS1yJMSQgOyqNh6yTJJJiKnhHQkZZGSnXqQ5JJIUmWABvFthEbYZ4P5PUyzVGTMV2NTfrGDX7xOx8cQB5YMp2fNVyxjshVJ9kNJ92LJOn6EAnL1kkSA/VqT/ZNTV9WAXBegSZV2enmK5L+kHfUD4weeFw3oDToVmrJXrl3nVqfUpnvBtbl3YZreUuiglqNVR3k0wPezjEZfK5lDsrH/ALyj/wCpgI3CeiNReKVn1VwsahUJOly3IgtpIuYAmNJkLabdvJ/TOZ+E9fX6yfn9n1afm+GGD5SKYljRcJAKzUpBm3mzOPDYnniIfLDlQdJpVw3cVUGDsRLXHiMBYZryeUqmZXMtXr9asRDwtuWnaDzHPHfEegNOtXSu1fMCpTjSVfSBHgLX59+Gst5SaNQhVo1iW9GTTAJ7gTU9L+bviW3TMAx8Hq+rXRn3dbgnDji/QenmXR6lR5SYACwZ02YEGR2RbAzV6PgOT2tR1goSjaSoLQy6BZoEGdip2wSZjpyFRmGXqkgEwXpDb1VCfcDi24nk0ZDVIKuEIN+UHstFiBJ9V43MyxQL0WyLUspXVhc1qBmZ+XTECwgAqY7xBsSQKfp64HEjqMDWkknYaQJwWZYeYrf0tH/HGBbp7RnP1CWVQpBliALKO+2+OHX/AEz7dOnxXNTMUCBqdA0AMVq0ypgAEiWVgWAEgnkMSKeeoNTIFSnCo/y01MxSLheyAAAAJOG06CZp1DClIYAjtCCDeR28OL5P82DIpEep1B94qY+delnfi/09XfPakbjL9YqCJ0iBAgBl1BJ9IAyCSLAgWMXSUqwDIR2qYk7Edr5Q+23jMEGSP95ecLFupABtp83Ec1Da9YU9wawMCBYO8U6KZ2usNQUG41K4mCb71Yg90RtbHa4W+Jz9OW4H6OfqBToqdgB2KuA0IsBZHNnbleJHtZyfEXpM7JpQsyCer9EMonT80Wv6sXOT6AZpVYPly5jsnrEBB/SR48sRsp0Dz2vt5fsiNQ6xCWtympB7sSdG87xv9L3z2hcTzlRtYqVWZgXSAYAKsNDcpVrggk88NZ7hlSkEdrLEyBOgAEgcg1hYHeLki+LrPdAs27ytBlX5vWUz7paB3bct8T6vRvPlNHwYEXuaiEmREmakE+vcWNrYzOnnNal/pblA/kekOvSGkKrHcC2oO0kqJMkm+87zNnanwcBQWWpp2lmW0kgMuhgSJie7FjQ6DZoAj4MBJsQ1MafVFTx5zaQNzPh6C5v8i359P/1MXLHqd28ZVlxk8qziOZpNSc6xqMHSskk7SS0WCyAoUC+HuFjzY/rHJf4px1xjoxWy9FnrKyU5AYzTO5gbP3x78ecJM0KZ5niGSn9Ljp/j45TObjn1LLOF/wBJcsz16wDNpZl2QNBUWibSN/rx5S4Fm8yooCpUoUj2nYUtGqdyzMJdj/zPLD3G8s9XOVsvTzSU2qgHQaOpgCFRobWI1DwPvwS9KOKVMpkatemiu1FAxViQCBGrbnpmMfScNlw3oflsumiipReYEXPexIlj4kziUOA0/H+7+GMqT/4hyf8AUDfbz1vuevD6eX5jH8BN/wDfjnt8jENNPPAqXzR+avLb5PLFPxjgFUXoUstUW8pUpw0HeDOkyeRjlfAUPL8L6ssoPd18/wCS37ezxvL4QJ+CA77Vu71pzxdml9w/L5yuzg5LK04Ygs6WIMTIF2JtMWMCYwU0+jNEr26dNmM6iKSCZIJ3BO4BuTdQeWM2p+X8EwcqFnYmrb7uwPPDh8u7AkHJgkbxWj7Uw2arSD0bofMXefi03nVN131X9d98c/vVy23VpGwHV07Cw+b3AD2DGbHy/n/Yj+m//njk/wDxAGf9DH6b/wDTA0MeN9BlkVsoTRrp8pFUFxaQQAFY2EE90TijzWWqmorkaWBDHzNQBipBmJgeOmAe7niNwTyzVc5maOWpZZKb1GA1PULKAAS1lUGYHfg76UZRnpKyuqdW4Yll1Ai6lSsiQQ0b4o56GUNGUVe5m+THyidvbhY66HtqyqsXFQuzMXAgHUxNgNgJgerCxENcWA67+yfuvi4zJ8030D9mBTpbxRKeYVWYqSoIsSJMpeBb0ovG+CvM/Ft9E/ZiDBeEZ9goXLUkBaxgku5EAy0T8rZbevlzxPj1SiDqCg3CgMZaLXgCwi7EnuF9meHrUp0NdMkOtOoymJuDSMi3d9uBSpUesSzsSWN2Jkn2nf8A5d2Mta3XZD1mLsfW7bD1Dl4KPC+L7g3CMsGBzBbTFkBbWfHSoOlfpMCcQMhQ1QeXyByHLWfHeAf+R2Hyd9H6FNdbqGdxIZrzczvzxPPC26Z7x7ovlzT63KHUq+lT3IHes9sMInSZB5dx5odIKaUadDNUHfStmsyldwy3Dp2SPRP9k42ziHBaLwerS2x7vdyxmvlC4EgQukKVXUvrH6o+o4vhnyp85wt6dMVKWqpRZA2k3dVInULRVQWk7rzAw8Hp5umqVmho8zmfmn5lQ/KQ/ONwYmbnBV0WyjPkcuhalIphlEnWpuQRBsQD3bWMi2BXiuR6t6rpYI5FemoIC3jrqY5ITZlvp9RGNa1yxsM/BKlHMClUDK6uoInxHvB3nmDj6Q4s0UKp7kb7DjGcxkhmETUfO0NJRvn0gwlJ5lJ1A/Nkcpxs/FPian0T9mEa2Esv/o9b+lo/44xEr8LpZjjFSnWQOhW6ttZRGHOG1VbLVipVh11G6sDc1lO4J7/dGJWUj92qn0P8uOPU47ftvDnYypUgqhVEAAADuAsBjvHjsACTYC5OBfjHS2m616OX1PWWEhVY3YGSCBeAG9oGO7AoBnHuA3hXStcrl6FPMJUV9QpAaDOw0kzFoIHPbBgjggEGQbgjngOsLCxCzziLMoKzuYIOAmThFgMDWZqU9RFSrWteVq9kC8Eid+yxiD6OwsMUPGuOVAtWhTdX1J6QZW5yZjbsXLwBY2ETg12j0ZxCQAwJLFbfOAJI9YAOHFqqRIIjvm2MxTL1g4JzXbVy2zESwUEkj5MGdQBHZbuxP4ZxplelQqtLBABCuxfcyAFgqylY2MgTzGC9g+r0FcaWUMO4gEe44ygADUAIA4plQP05xrKLAH68ZMR2n/rTK/8AENjll+vH+Unij2tkqRzIqaR1oIEx8mQT7eX/ALWa8opjhec/oW+zDqj+FGy8rxffb1+Pdb1R/KSf4rzn9Ef1Y6svm/LBXRVWwtKt95DzveN8QCxZiVJE2gC3q3+3F1TyWVWmGHWFiPR7VzG+0T3RzxxkuB1SdADAsOyAhLm0jsi6rp3t78GkdOj1TRrdQFiZkTHfC32vzw0mXqUTqBmmflK0je3dF43GCLJ8MzRamgpVLiGEuQ4+iwgC0HYerBJS6FJVphZpm2wqiBeYEOAo8Wv6pwARW4YtRX6kOXQamUjVIIJN02AAPdyGLPgvDWbLdbmDpTenrqLqYWjQvpEePZHji5bo+2VqE01cHSR5tgwdZnSzbkDkey0WO04h8Q4VUZi9WjVWeyi6gLiIUALMAaRFtxGChnNKJMbEmB3CbcziI1O4AuTYfsMFK8MXWq9SIMAsQ5uY1AGQAVHft4Yk5XqkcVqNEqV7ABuGDAxU9dmuPqxUV/k2Rl4xlQ0gioQQfosMfSHE0BpMCAQYBB2uRjB+j9c1OOZJiAGO8CNusAPuA9mN14w8UWNuW4kbjCpXHAsotKglNPRSw9Q9WFjrghmiv6xB8Z3vPifWd8LERR9JKc1v7P6jgjzfxT/QP2HA9x4fwgfRH16hghzvxT/QP2HEgxfoplQy0O49ZY7EaqAg+GA7jqUhmHp01C00CJAuTpXtGe9nJ/YYMejOYVKVFieVQnwAegfsBwJVqFNaple1qaTJJPiZsCTMRjPws8nMnmFUBqlhyuBYcvHYWA7sH/RfptklpQ9ZaOkmJ1EztIEyCR3WPMHARw7hoYBWpIwIOl9idM9mTI1WMDTfEHiWUVY0p1ZJ9EsGMd9gBHsxIXlruS6aZVwC9UUwQWGt7MNRXUF0KSLc4jA1x/iC52pToZdlcVXFOVFwGmSbnZZMk8sCHEeG1NVJTJbqUbuIDSY7plsF3QPoyTnaVTTW82odiGUMmsQuoq06SJld45Rh5RqHEMhTVKQVQArACByCsBf3Yy7NcUopXzTuKgAeoD1QBa7EGdRHYiQQDzvbGs8VaBTnnUA/utjGvgHW5mooN6laoL8pZt/D8MbyZ+UfK8SyRIFMVwZATsWF4APnTaLGxtjcuKKDQqg7FGB92PnHhNOiGUMKjPKwQVCA6hB2LMPdj6O4r8RV+g32YkaCVHLqlGsFAE1aGwj+VUD6gB7MLJ/9N1Pof5RjpCeoqk/laP8AjKf14j5Azx2r4KfuDHLP9v23h8/Qp6R8ZTL0pcOdZ0AIuoyVJ2nuBxlNPiVcAVF6xWgMGWkdvRDahuJ7Mn1eGNL6d5lqeRq1EOl1ACvzXUQpIO4OliJF74yjpD0hXK1adKnQosFVRUZlJMk/JMgm15N98a6mEy1tmXScc3mmYkrXZ2bST1TSXAmDB9ILeOQ8MaX0R42teiqhXU06aA61A1SCAywTKkqcZVwjpr1mZahWpU+r7ItNiYE3JkX8MaV0Bqt1damxJFGsUQkydEKwWTcxqIxcMJj4LRQcDr5p2dl6tWY6ppMVgxsCwQ8u14TffBHiBnKIXUwBl9+2wuBay392OhAzkRXVD/BqKMsyoOpVCkkHSqm6kmACTcj1Dgrk5jMMbN3mn1Z9PvLLad5m0iDtgw+C017OtlAg7VXkAE2IiCpZoHqMbYoOI8BYl69IaTAidQJYsqiSzH16bNJvvGDpFEuWqCrc9n5t9QaZmBsfHefVOLDPKevy4pag2tgRTdUJGvwiR1mveTzw/Qy+YDBOqHxhpg9qOwqmyzpgaYju1SLmZnCuBEmlVrpTeVEKyzBEghYMDsgALBiJsBGJJpq2DrJghFkMLbM2ph6zJk+04yhPSf8ArTK/8Q2NaoIAqgDSABA7h3ezGR0/Tqf1plP8dsc8v14/y5TxR/l67/DXWE0fO1HXO+nRp/tatUbCJk4Y8pzRwnOf0R+0Y7oV6vw5lNPzYAh58f1m0eAOGfKof4ozn9H/AJlx1ZYNwf4SaCuaipRFtRBsNu8SeUCffjTfJ9UoDLVH6pgzxTNZgNTAmF0BpAE7rHKbwYA+g/B1zRUVKq6KZinTZwLtuFB2Em5335WOpcQy2hRRokBaRVdQ51XIAI5dlCSO6Ut3GqmtlRoU0wXZSUDFrzvEbD0jA2ue+RBzGd7LNUVKqqDJZAWEATy1A/rxRcf6ZVMpV00erqLUp0nYAqSp0BCDYw3Zn1HFTxrpXVzBolaK01b41tRLWupKnZZAGu9rH5OALMvnckyk6KlK4HZqsIPKBUYr9UW8LB/SfOI5Aou9RVU6tQBYAXZgFprqAEGQCRBJsMQszm6bUiQDIJamSN5BWFHpSymJIUTp3i0BNSBK4aNmHgCJE+u4jwOCrXKUGqAVFq02AIJKliPrAAJk3/DDlPhtXLKXfMq4B7JWZRQHtaZ3xDzJo01+LCVasNVanII7NkAnSeTuCILGBBEiQuh0HWEkX1aVsRcfODAXEjcGxsQWos+iqJU4jlqlnfrANctIGhjA1AWOr3j3630graMu7Qx0wSEEsQCJgDc+GMq6NZakmeyYpmCa3aHbB+Kc7MzLyGx7t5xq3HagXLuSCQIkDc9oYM030YzYq5anUGqHEjUNJg7W5CNvCMLHvRqsHy1NgCARsZn3m5755+G2PMRFH0mzRXMhRoEql2JEan02g3kSBveMFHETFGp9BvsOBHpTWUZsAuoOmnAYbk1ALX35CxgmeWC3inxNX6DfdOIPn3ILUqUDTpqWY02AFh6bUwTcgbTiBWyLdaTUUpVVZam4gyRGpe8E3wSdAiNaT6v71I40DpTwmjV4YajrD0kJRx6Q7W081PMfYYOM6JedAboJx2kivRqorg2GoWkj0fWQNfrnFP0qpoCy0UABJJCyb8rmScUuXzhVA2waXaN/SsBvGwv/ADcLMcbaezuJk2vNjv8AtffE01po2WoUq1QPUAI6iidJBvKk7i4PiDb1GCV+T2vSf4UaYCxUC6QAAoCytxuTJJPfOMjynTY09GqkdIpohhpMKoEwQLGBfl7cF3kL4nqqZtGN2CVB7Cwb7wxcZyzppXSBoWmf94PutjH6WcNOvmanzOvf74H9441/pCezTn8oPutjFc/UheIHvDj86soH1Xxaz8h3hlWKlIH56/aP1fbj6W4s0UKp7kY/UcfNGTWKlOPnL75GPpXjRjL1rx5tr91jfCeGghkMwXy1adNquXFgw+XSb5X0p9scsLhqfx3VPg33Rjjhjk5evLFj1uXuVKm7Ujz33n2xyx1w9/48qCeTfdB/Xjnn+37aw8VfdPknh2Zjkk/mkH9WMF6b1ddSRYlRUO/JFje+7bm+N76fPHDs140yPeQP14wPpCmqpUCidOVp7SYlVPO/vx1rKFwqqeupsd6gJPr1fqAx9A9ASDQqsPlZipPsIX7AMfPCI6LlaoRmCzbSbwdtsbV0F6T0qGW01idbVC0KpY9sIbgcyzEAbmGtCsQGiY8IxU/vqy0KdTHWF0xTc6i6llCwt20gmBcAGYg48TpXlSTFSymGYghVPWPSGpiABNRGQXvY7GcUW8YUYHMl5QsjUFU9dpWkQrtUVkEtq0gFhedJNuUHniY/S7JjSTXpgMdIM2mY37p57WPdgLQUV7hvO3M7n14704Dc35XOG030GqzdkNqSmzKQeYIF+71z3YMgcF09xkUecq/1rlR7sw2NdxkAbztb+tcr/wAQ2OeX6sf5WeK0aiR8JYdnlab3mT9UR7eeKvyrf9EZv6A+8uJGWoVBnmJcaCLJpuDe8z4RPsi04j+Vb/ojN/QH3lx0ZZ90ZzlOvkFFInUiecosAUYAwxSREjTJVpmbb3F+O9HlqS2VqMj7mgWIVuXmyTAb/dk/ROy4tfJyBlsn8LYAuaxp0g2wMBmcjnAEDuJnlh/rXqixU9XVKOCARpYkpUjvHoyI5YNBDhuSGXVna9UiCO6R6JB+V3k7YI+j/DiyGtUM6hu3zeYvvNp8CBsWGBziVa8AnmT6zP7e3B3WoBcnRSTGkkxvAqPT7o2QcuWAE0zAqlpMyTvOwtz3+vBEnV1srkVIYGk9Q1BG4pAsxU/NaBI+dqsL6oGf4PlUp062WdSrhVdS3aV4k+l6SEgnVeDvYg45yPGKiivSPo06NR1EXBr9VTP7fzjgqt4plqiFXJJ1iZt6W5FuUmR4e3Fjwx4r9XaKsFJ2Dusp/ZaerbwYHdBEvi9APRfSNgKijuIAJj1qTikLStPvNOAfFSQPdpGCC/oxbO5JgCFat2STeBTqCD3NyPjjXuLk9S0TNtt9xjEujueLcYyq301agzIJ5GpSbrFHh1us+/G1ccnqH0gE2gEwDcWJ5YqUuBT1CTP9rcQdjG8d/PfCw10Y1fBaWqA0XAMgeE4WIit4zw3rMwW1kaQnZEQSGm8+qPbaDi94p8TV+g33Til4rWYZmB6JAnsknYxBAgX3kiN8XPFfiKv0G+6cQYb0IqaalPuk8/on/LjTOk5/iep4qo99RR+vGbdB0l0PIN9UGfbcYPumea08Gcg3LqP/ABgf1YTwfuYjXraaQAHIH1W/8zT7MNcLzopuOwGbcSfRIuN5HvGHuKIEqMD6DdpfosdQ9119anET4OB6z8ruHf8At/7x0qyz/FOsQBlBuSCIUdq7CAIM9/jiy8nfFfg2foEGzMFb6LwL/nBvZgaOYEoo9Z9UQoPjF/bib0Zplsxl1A7RrIBG5BdRf3/VhIzY+kOkjxTVjycH6mxhnGH8zmz31lX++7f5RjdOkdMGmoJgGos/XjCekTDqa8f7V9hrf8sWufyrMknnKf0lP1jH0rxRZoVR3o32HHzZkqgL0vFk94gfqx9KcS+JqfRP2YkaCoyuihVlixNShc/0lMdw9frJOIXDcqP3frtF9G/9hcWBb+D1O0redo+jMCKyxvvaD3XxFyCxx2t9D/KuMZ7nb9tYeKJulKqcnmNS6h1bSt728IOMZrZhqVRlGoqFjddVlkSQt1AHujG48TyK1qT0mJCupUkbwe6cY7R4OU6x6wq0TTbUAwElQRpMQZJNtJAFt8cuv3yy4+Fx1eDNDjLyt2MmOzV3E8tv1bb4va3WNletyuUpO69ausqXdWBR0btsS0spBMSutWGkBhiqo8IWvSarQJqO5PY0gMWPJgdKqD3yfAYteIdHxSoZSk1CrUqOrl1DKNHWhabpK02BDF1JnYUtU2IM6NzuW7OCyY8LfjlKojIyZfK+aoIq1KxCAEyXpQDAJGkKIHxj90NX1kzvVv8AxVl264NqRagliwJqMxVu0pJaDOrtAgbkU/G+HUqz5io2Uqu1MzVrGtUQkJRCgqopkE6kZRpUkP1Zm50zs3TyaU+3SqrUEMay1NYpFqjsfO6Cxh6BquFRhrqGJBkeplHTo9mKNfMF8stahVqKWbM1KeyoykrpqSoplqidpj2dA3k4tMzwJyrdXkMpVovr6tYUFSrOFJqayKmtGqQLaSwmJMNZ8ZfMLSL5POVTlh5qkEJDqGXTrdkURUHVVSC02IPokGNxHgNKnUf4TSfPUkqqnbYrpqFEKqqjUajaQi6pUS9TUb9kbMp0aGZo0Wo5KmGqLVVozTdVRWQCPNvLhyhIAOmIuJJB90a4nm3YpmaYWFBWookVLLJkHSO1qIEXBEeiZy3K18nUVqlPK5zql852GVAylqijXG+tjUp3ghEpgcgTHIeUWtW4jTpJTHwWpqCt2esJVQdVqlkOoMJEkevBfLQ8ZC+XVa1aBBPFcoT+nbGu4yjOfH1T/wBZ5T/HOMZX/bEnijnJsTmDJbcnTFvScTPdyjvnFb5XT/E+a+iv31w7keIVP3RekU82FlX5aiXn22+sd2OPK1H7kZufmD7y46MspyCleG5VOQrtPrajQf2+kcNUKpp5p9BAD03BHIhqZMfnCfWMP8EqdZwxD8zMUz6g1Lqz9dE46+DKc5lw/oOwpMR3MSvvhz7sGglXUnMRv2gPZMfbjS8wnmqY78oH9vXmPrbABXyRXMOjenSrMDHyoe8eEyR3e3B8xPmVYf8A08+0LVBP3DgAWuq9WNX5WoLbjS3Lu3x3QzdakgCnVTmCCAyi+7KwIEiLgDbHnFKXpkRArMfzlQj7Djqhm2QLUSJWzWswPfHdP1nBVhl+Js+jUiKhJSUDiTpB0kM7KLADsx6QxUUn0tQk2WR4XJ9++LHMcWWuKNOnSKNTNWo5BENqCwRAEAKgBxS5pzC25kjFBX0VX+MOFnmr1aZP0SXH+LjcuLfFNy2vE8xy7sYj0MIOdyQ+ZnKns10Rb+59uNr464XL1GMwom29r28bYjNLgXxK7ewQPYO7u8MLDPRfNCplaVRSSHUNJ3Mjc49wRXcX/wBKXsyYse1AteYEbXGrnti94ms0an0G+w4o+MCcwtp2Prj2Wjfe8R44u+J/E1I+Y33TgMU6CZdnYU0HaY2PdtcxyEE4pulXlCrVlfKpo+DrVlDoOtgrGGY6rk+kbYgZDpVmMtr6kimXTSWgM2m8wWsJ8BNhfFGrez6sZjcnO0o5w1V0PAidDREE7g9yn6jfmcM69I0sNrRzU+GPUSMKo9gCJgW7x7e7wMjBfBhgsyrCQLDb38j65wTeTSrTTiGWaoBpDAD6TyFn1MQfZgZqUVjn7vwP6ser2B2ZDSD3G3d+3dhtl9Tce9BCOVRf1jGAcfzAanUj/aT6/wCU/HHXDvKzn6YVajiuikECoO1b+cIY+2cV+az1OuD2ihZi5BUkSZ5rLRc/JxbWNcusmlqR7nHv1T9hx9K8SHman0T9mPmXh7XUBg3aUiDP1bjYcsfTfED5qp9E/ZiRQtJ+DVLERVpelqn49Z9O8TIHKAIxHyR/j2t9C35gw8jqcs+n8pR7vy6iLE7Rp35ctsR8r/09U+h/kXGOp5x+2sPF+h2cZv5S6pFemmizISGBVZKzOpmHIRAnn440nAT5TxSagoLKK6HrKakTqAswNoiO/crGNdTHux0mN1Qt5OVJzaBFLKUDksyMumOywhTDTEXBvfGgdKekVTJqrLl3rgmDoJlbEyYQiLAbySwABxTeTQUgjnUhzFU63VRGlfkgAWi8wNpGHunbhGpVWrtR6sFl7JKHSCzglWBLFFsoBPZtvidOaxXK8uqnTesmUWu2Trs7GOpSmxZbapPeNJEaZvIMEECPleneZdkQZCqxee3enTEFhcupMdk3gTawkYGq3EUAo0zmK1M5dTTRRQGrMAuRNNHcNqqKjKCPR6t7gMoZvraRpUm+G5pQxUrpUhXZqajqlBqQSyAsAsAmsYnSFTbKbxfyu5ilWSkMrSU1Y0irX0lNQUg1OzCDtjcg2YcpxPp+U01FoP8AAKzFlDhtLMoLAiUNJHJBAcTZthHaJFHxPh9CnVqUhxOsjLUVnWnRdmF2pgK+swvnernk19wYk5nj+VrNUr5XM16alxTBTLvoUsunSGLrTLl3DXM9lABCtJeF+PKLV6hqp4fmZFYUlp6W1mRJeCg0qJUSbamibTivyXStGra6nCmXNGuaWsJqIIGlWNXq4gltGoEj0jMDETiKjLOcrW41Upu9JWbrEJMLpg6y/YY6H7IILayTNsR81x5CaFOnxHMAVFFBnNAlesK1IJ1uCtWoxeyzbqhbTJEa3OMpz3+kVv60yn+OcXvRHowvXLm6eYrGmVA6phCswTT1kBz2e05CxF1IsFJo+In+E1R/1nlD/wDkHGMvMWfIk4VSrfulVLFeq09kRedT3nux15XB/FGb+iPvrh3heUYcSrOXlSgCpyF2JPrvjzyp0S/CsyoiWCqJ2kuov4Y6Msa8nVcvlczRtOjWB40nWp9xqnu8cEmY4Q1ZFqUbgEGCbq6wSL/b80g3wJ+Tqk2W4kKNYaS40d4ioCk9xHbn2eGCzK8RrZMhwCyv2KqHbUotB+SxXY+Dbxg0Eumcpncy4sRXqi3i7EfrwX6i1fJLPxlCrS/v11FvXpwK9K3FWvmXGzuXHtM/YTi4oZ7q1yFY7ozE/pFf6w2Aqc9SJGbUC40OPCJB9kjFfwusGWJscEnGcn1WcZR6JDIY7lYj36WJwE5hWpVWUTqDR6/COeCwRZDL6KWYcm8Cmp79ZEx/Zn3HFRnqukKZg3j3xq/UPVPdgnzWQOilSMiA1Sqw5Ko7RvznWF8YHPAjxR9bTtIsJsBJAX2AR7MAZeTkTm8v4ZlT76OY/DG4caMZepbV2TbvttjFPJlR/hiGZiun+HmMbZxkt1FTR6Wk6Z7+WKzUbopUJylIldJK+j3eGFhdFWc5WkagAcqNQG0wNsLERE4o6/CCCxUwpgT2rwBYxY3JI2kYuOJnzNX6DfYcUvFmjMg/zV+tvxxccXPmKv8ARv8AdOA+bOKcEeg4WrT0llBRgdSuO8GYPrB33jbFdUyqgw0p47qf1j2zi54DXapl61J701VnWfkMqFgw7jbSe8NHdiLWQFb3nHPw6IVXJsgkjs/OBkX8eVu/HJH7f+2OX1UvRNj+0EHfDq5hGIkdWfC6n1jl7MCmlpY8anaf23w/texHzhcfVthaZG8/t+ODKoenBx3VPomdgMO51II8R9mPOpLLYd32DljQf4bU1VqWoXDqZjftCxx9WcR+KqfROPlHhixWpfTX7w/XbH1dxFZo1B/NP2YsZDVcAZepBDDrKVxteup997+M74gZI/x9W8EH3FxIpn+DVP6Wl/jIP1Ya4ev8e1z/ADB7ewMc874+2sYOsZ35Tq/V1KTiirOEOmqzHsySICj0jEnn6saJgQ8pXDTUyutRJQ+2GgfeC/buBi9S2Y7hjq3kN+SesXr1D1ayKY1Vb6uQURte9yPk+vBh0t4Vmq4UUGpgJ2wHMA1VZTTJ7DSqwWgRLBZMSDXeS3gvU5U1GENVM3EQq2H16j7sWHTDMwKaHMJQVg5JfvRdSuB8oIRrKEgEC5gEHWN3NmXF4VlPgfFWai1atQaKnnFphV83qXSAWpEyE6wm4mVURdsUn71eMCvUFI0UoFiVDikVUKz9WFVaZOnQKaEGCAWAIgHD+X47nEegameStNRi9JFVGKKyoF09QWZxU1h40mB2QDJDx6S1etJp51DQWkyMapUFKiU31OQ1FSxWp1crJgFiRFhU29qdGeIVFV61HKMVcVBRpwgPZPm2fQ0rrhjMyC17DHPGejvFTlxTX4PXGvtqVpKtVIN9DUyqOSYmTaDvK4WZ45mquVqD4VSp16Q886kikupwAFfRcjq6imLKWOo2xCzPHuJBO1nsnTBpmAsGpqVJ0jrSpNV5BmdK6D34Cxr9Es9VpUyVyq1RTQOHpU21vpc1GY9WxUFiijSTA1mJIiH0d8n+Zp5/XmkpV6SoQrBadNA2pSGp06fomJkkAzN43q+C8b4hlq9RMxnFpgJpAzdSm/nmp0yoik2tQWDmTPZaSJuZlNs4VGvi1Bm7Jpha5TUHKsgbSgY6qRkkbQCBcsC3ho/D+CUKBc0qSUy5ltIiTAG22wA9gxm3Ef8ASqv9ZZT/ABzjTeG5nrKStIYwJZQdJMXK6rlSdjzGM14on8JqH/rLKf8AEYxl5n/fBPkV8N4Rp4jVrye2uiJsNMnb2448qonhWZHfoHvqIMW+Wbz53tq/Vir8ppH7m1tXo6qc+rrUn6sdEYn0kpMlXL11DLpIWSSTJ+UJvE3uZv44O85mU612ZQ9HMKrlO8VAHOki4ZHLQfA4Fs/w4Zmgq311apgA2UAd2wAsZ7sWPB8112UpljL0S1JxzFyQfvH2jBQ/xxUGaqIrFk1QptJUqAJi0wccniAOXoI0ghmAY7TppqUn50qTB5Ed+OONfHvEfhAAw1WcrVqL8iumvTy1jtgx3hlYTvDnvOCrXiVbrKlGob61HvNODvz1KcQ87kR19GqNtj9NfR99j/ZOONfm0APoMN+4sPxJ9uLJsuamXquL9W1Of7TFR7dWn3nASukec05SmdQ6zMxIHyaVMzp8NVUlvUowD1V7Sz3DFxxXiIqLRCmyUtPtL1GP1EYrHSanqIHuxUHPkyE5pf8AtCezsZjGycepM2XqKhhiIU+M4xvyVsfhS9xqoZ/7uvjbM96HtH24JULovQdMtTSodTqAGJ5kAT9eFiXw5YQ2i5thYiB7pBlA2aRyboUAEA7kzPONo2gwb4IOL/EVf6N/unA5x/MEZxE0OdWmXAGlY+deb+AOCHjrRlq5G4pP904ivnXJ8VTqeqKLo+UaZZHbu1GoGVhN9MqPcCOmy6spKNqUc4gj6QvHdIJWeeJGX4RRABepUcxyJUbDYLfniLVydFTKtUD8jJPv1TbwNscq6IlWgWVgR+3f7/txUusSDY/rxf0lliB81jA56QWtc8125YqOJJee/n4/t9mLBEpV2Uysj1HD3w35y3ndbfV6P1DEUqcIGcaZqRXqawT82D7CY+0jHauFUTtv7wDjjKUwdY76be8DUPu/XhsKSAWso2Hfy58vH3YCXwlSaqVG21qFHjI+zH1NxQ+Yq/Qb7Dj5Vyblq9LkNaQBy7QsMfVPGP8AR6v0G+w4sZoO4bltGUqCZmtSM3/Kp85mPgL7AeMuZFv48r/0Y+4uOOHZxKuTqsjagK1ITEXFVO/7fVh7h0fu3mPoD7qY55/t+1x+RtiBx1iMvVhdZ0G0xyvf1XxPxXdImIy1UhwkIZYiYEXt9WO1Ze8CZjl6WtQp0AQNrC31YounmWLrTUZYZgktY1dGnzdQLB1rZmYUz4P6sXPRpictSJfrJUENEeyO8bfVyxG6UdGvhYQq/VvTJKvAJEqwkEgwwJkHl64InwAPidB6NekTkVBFdmatNWAKgTVWBaqFUySrB27ZHIE4nVKFV2qN8CoVy7N2wxAIbrKetl6wiHpuHMRNMmRYQT5voHl6lbrmar1mlFB1yAKZVlA1A/LVXvJLCThqv5Oco0SGkKyauxqh9UySkn0zv3CZvLSqvKV6zUKoGQppTNOmSoe9R+wCCQRqCLI9I6tBBKkxiszeV4hk9DqlN9FZ6mqoTrqABaXN2LVGpl3HMKpuNekXPHfJvl2Bemz06hYwdR0jUSWXSsAIzHUV2mYgsSZfEclw/NaQ1QWp9VCsIKFkbQdwynQFtuGIm8gB7I03ObrtVytGq3VtVBpzUio3bFHUapAeNADlFmSF0gDVS8N4TW+EmmvDF2UaqgraaesMj9pnJKlSLgnsgyqltOLzg/BchTzKVKS5hAi6Fc3W5BWqQVtqe4bmSbAGMGx6SZf5LhjIAg7kmBBNrkjDS6V3Q45heuo1qa0xRKomlamll0iGVqlR5WBEbiJPpYEeKH+E1f6zyn+PjUaVTUAYIkbHfGW8TH8Jq/1nlP8AGxjLzj/3wT5FPB6tU8SzAYVOr0KUJ0dWdwQkdrUDqmR6/ky35Wa2nhVc9xp274qKYxY8MQfCWIX5O82NzsO/v9S4qvLAR+5OYmN0++uOjLLuD5+kyBAQHadNRmkKpETpJjUICkW2G+O+C8LRK1UU6gepFiZCuLEzoabG15t6sVtPOZRlTTUoURbs9YZHf4TvvHKe/DGd4/QoVA1JwSDqUqdUXMAnvI3Hjg2sq/F6bsaNTJqjltM0yoYNMbkAb97QcRM7lK1PqzU0BqVTSBftCx7W4iDyJ54ezOZyubzCVjWREKqai6oaQBa/PkT4YXF+L5Wr1iiqmtW7DE+kulRBO0wNzzHjgB7OZ5SwUSroNJB+cvZ99l/N8cEHDOLFspUIAANWmtTmJAqEezdvWBgfz1IK/wAJL0ahLAtT6xGJPMwpPrOLLgVcdaKiNSUadJSo4ZWkFTKEbnfvBgzzxRW5vMqrEKLG4vF9jvOOaAqMZ6pmYz6Oq8+EHBZU4UlR1dnpqAplaNTTsSSWupP1TtO2PavCcofTamQCDqLKZG2mGaZte+/fOIid5OFzAz+X1UClJ6h7ZJJLJSqwOQ5kxA2xs/HK5p5eo43VSwsTteYUEn2DGRdCqtClxLL5egxHnHYorBqcCk8GxMMe4GIPLGwcVpBqTqZgjlv6x9uCUz0ezZq5alUO7qG2ImQDMG4wsP8ADFimBc+J3PiceYID+KdLEFYjq3JZgoUKSTovq2gAiYM/qmxyvS+jmy+XNKquomm4axuIJsdrxIOM8z1M9ZXQLodqhMkBtQsUOme0oAkpaZLQdOPaFar1lMUdXWobOpBKDs9giDqOxC9oDYbYzvTWmoJ0KyIUAZenAEbX98zgCfggZ65XL02pBlUEUCrISKmoAEtqIKIO0CfObCwxJPEeLj+UrfoUueX8ja3PkbQd8cjinGBqmpV/mzRUb8viDHO/K2+JdHLnLZbJrTTruHqztCh1V0DkwpYq3aRQ2qd4UTvKjzp30Wy2XNEJlUFOpILoGLCoB2VJaVCkmdpOggETh5OLcWJvUcb36tPZ/Iczbw+rD68R4rN6r8v5JPb/ACPLl3+GG4m0dOG8L6xaVThjo5i7IwmYBYBWMKCST3R4jEDL8GyaU6TV+GqzVG0xTWqoQliBOtrgyncQWIiQQLf99eeYtTCVFcU6faFIFg5LayQVjRC9kxBJHeYj1ON8WA9N5gmOqTcbD4rci+JbDlHynBMo6K9PhqVQ2m1NqgKA2ZHl5FQSRcLOlrbS8ei+SNSnPDQlPUFZi7FWBMK6doNEAtBAMTIsJ9/d3iv5Zt4+JXaN/ivZGGx0g4sJl22EDqlsZuD5rug+w4d0BM/ks4XGoZfTFwVqVARHMdrfnh2t0yyzU3prrJC6T6LESsiYcmSL959okPzHSjimkjWTY70hf/wud8VnGalRkmgRZocJMg9n0/k6i2ki0984d3pKLU49SNNqMnrDUomJFh1qRN55HliRwszxvMf0f6kwI5KqZy4fT1oZJ31x8Ip6teozd9RECN/AYc6S9IamX4rmRRYU6hiGZQVI0pqFwe8crYzl4l9VcGx4jcQ4elemadQakaJEkbEEbEHcDA4fKbkR8p/zf+eHR5R8h+UP5pxfy4e4vbfS/wAjkEooKdMQqzAknckm5vuTiRgaPlFyH5X+634Y5HlIyH5U/mN+GL+XD3DtvoT4WBz/AOYWR/K/3W/DDdPykcPLlRWuAD6Dc58PD9rxZ1Mb4p230I69AOIPrwynDKQuEWfUMVI6eZH8sPzW/DHn7/sj+WH5rfhh+TD3DtyPUOh2VWr1gpyZJg3F/A7juBkDkBiyPDqfJQCeYEH3jFQOnmR/Lf3H/wDLjz9/2Q/LD8x//Lh+TD3CzJfUqQUADYWGMl6TZ4UqmZqRq6vP5VomJ01ZiTYTgu435RMutBmyzrVqiNKMHUG4m5A2En2YzXjfFhmKGbqSuo5nKl1HoqdQkSRtMjGbZlZpZOLsW5bpu9N+uOWAVgFk1UBLGSEljGoSJjw2vi/yHHqWec0cxlwopgVBrdWGoGCsQO0uxnv5g4zfjKM/VEVQ6gKAnZXq0Uci1mpNBOsXv4Yt+FCoK5VAuZZaCguUDfKIU6Z1aVUypPpSD6+umWmnhOVO9Kif7CfhhfuJlfyFH9Gn4YFR1ukgZbTJItRMgCTq+k/ZHhDd4hqsa2n/AEaJAOnq2gWUFO8gkEk7wQJEXcoK26O5MmTl8uT39Un4Yg8TyHDMuJq0Mss8uqSTysAsx47DniiqZqsFAGX1ECPim+UZ3/mDs+Jvimq5LMVW6yrTqKxlmIpMAgEegG1QTuAZAvN7GroSZPO8GqNpFGgpPz6AUbcyVgd14vbfF6eiORP+qZf9En4YyvhqdejmnSr9hh2HAeZ+UppzB56SYIBHOcE3Cc5WSmFq5c2ICk0X1aViZN9RbYEwRAJGHILR0PyP+yZf9Ev4Y5/eVkJn4JQ/RL+GBxeIKCJoEjVqI0vIDA9gEjdTpM902G+PfhdINHVL8pNelomJFQ29GZEd3PDlF1nejHDqCmuctSp9V29SJpI03+RE+rniPm+nFBlhaeYYnupG0g3J+SPE84wOce4ir5avophWZexZpXSwDau/ULjaI54FcwO1mOp1AQTVBCiW6wWp6gSHuSWMCJ8ZitT4N0rosChFRWWDDruG2M7HY7YWM74NXIQdVAp6RAIIM66kyTvf6578LAaRmuh+TedVEG+r0m3vfe2FkejOWpVFNOkFIaRBbeN977c8LCxiqIMLCwsbZhYWFhYDkIJmBJETztMfafecdYWFiBYWFhYDx1kHAIvAcurEimAY9IEg20xeZt+HdhYWJkiurcGooQ6oA/WUZa8mKtOJveNvVbBjwThFFVeKamajklhqM6u9pPLCwsSRqeFkeHUvyVP8xfwwhw+l+TT8wfhhYWN6gR4dR/JU/wAwfhjn9zKP5Kn+Yv4YWFjNkCPC6J3pU/zF/DDS8AyoYt1FKSIJ6teXs8cLCwki7pz9xsv+Rpfo1/DHB4Flj/IUv0a/hhYWHbPSbrkdG8r+QpfmDHjdGcod6FP80YWFiXDH0brg9Esnt1Ce7AJ096PZahmOHpSpKiVc1SFRR6L+dT0l2bc79+FhYlxknCy0d/vXyZ/1aj+jUfYMSMjwTL0WmlSRCRBKqAYFwPVPLCwsdGInYWFhYVaQx4wkQbjCwsCIuQ4bSogikgQMSxjmSST9ZNuXLEsYWFhVI4WFhYgazeWWojI4lWUqw7wbEYof3lZOV80ezt52p3R8+9u/HmFjSJGX6H5NCzLREtGolmMxtu3iffhYWFiq/9k="/>
          <p:cNvSpPr>
            <a:spLocks noChangeAspect="1" noChangeArrowheads="1"/>
          </p:cNvSpPr>
          <p:nvPr/>
        </p:nvSpPr>
        <p:spPr bwMode="auto">
          <a:xfrm>
            <a:off x="673100" y="2254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2" descr="data:image/jpeg;base64,/9j/4AAQSkZJRgABAQAAAQABAAD/2wCEAAkGBhISERQUExQWFRUWGCAaGBcYFx4dHBodHB4dHx0bHB4YHycgHRslHR0dHy8gIycpLSwsGh4xNTAqNSYrLCkBCQoKDgwOGg8PGiwkHBwsLCwsLCwsLCkpLCkpLCksLCksKSwpKSksKSksLCwsLCksKSksLCkpLCksKSkpLCwpKf/AABEIAKMBNQMBIgACEQEDEQH/xAAcAAABBQEBAQAAAAAAAAAAAAAGAAMEBQcCAQj/xABYEAACAQIEAgUGCQUMBggHAAABAhEDIQAEEjEFQQYTIlFhByMycYGRFDNCUnKhsbLRU5KTwfAVFiQlQ2JzdYKis8I0RFRjtOE1ZXSDo9LT8QgXRYSk4uP/xAAZAQEBAQEBAQAAAAAAAAAAAAAAAQIDBAX/xAAnEQEBAAIBBAIBBAMBAAAAAAAAAQIRIQMSMVFBcRMyQoGRBCLwFP/aAAwDAQACEQMRAD8AJOI8ezzZx6NF2gPUmWUBVRhEdgkyGAjexxIHFMySNGb1NY6WgCwkg9k2J7Pq7sM13Ir1zBjr31Hw1N4evn7+VHw/J1+tM9pWkE6gwaZ0kKLrs1/dp2xk2J6HT7M6D1lKmlXr+q6sNIsqsX1TEQ49++8NV/KVWUE9VT9IqO0SSQLWUE9o2ETN/ZV8bpliFGhWltRdlUehSudiXMi1uUkC+GuGrQpyW01KhF2NamCOy/ZXTVGkatMgbiZJw5USU+m2aK6moqpt2CGL+sxAHK0k3vpjDtPppmDHmdzHo/i/fb/lfFS/EcuZ7AgT/rK97R/L27On3nHS8Qy8mEEc4rr3mP5f5un68OUWA6XV1ZmhmVoheqssDcQQbi51HwsZGHH6a1x/Inx82fGfl32bb5tplZqhxKjfzYmJjr19LS/++21aPe2E3FsuGgIsaueYWdPWC8ddv1c/2iByxORNzfTjNpJXLhwN+y4IAkExB1CRupJsTEQTzkfKBVraAtKm2sEiGmNO8zHIEjwjFfV4jRKR1ShtMia6xqCH/fbdZpE92K/idOiahelpouxYautpQy6rF1NSSdESwIbxO2HIu+I9NnC0WTL0mVwxcspJphWCzCzqmZ5Yp14oxqFetBEWYoJJkyCoUm0b4gVOs6pwuiUY6yrBlMGnpKnYiStyLXkTiLTdizXHWxc9vWG1TU1MewV07zaPbhaiy4Vm+vbTVpJEqbopDDrKEG9NSPSIj174gZ3M1snmKgq0su0MQKb0KbKAxlSNAFwsc+Zxa8JBLqT3JG06etoESPb9ePOmsDiZJAMVEMG8woxy6udxx3HTpzap/fgT/qmQG/8AqwO39rHh6Vtb+DZHaT/BV92+J9TLqx09UruFlmMyTA1QA6hVBIAEXx71S9S8AaSjgrEwRT1Ky6pZZDXUk3GPP/6rr6d/xIK9KSTHwfIzMWygJ907zaML98FWSDlcmCDB1ZRV7u/1j34ruHU6lFgNIJC9oEEqymN7eiftnuwRDq8wApEkCQC0VFBBHZY9mqsGwYgxFzidT/Jyx8eGccMflFbjDlYFHJK3f8EVlPh2RKn2HDWRr19bBxkyJkj4GjQI2XsKB/ab348rcCKytOomo/Jqeack7wGGk98gHn3xiPSylQ1GGtQQRd3UKbDa947rk2uBOOU6+errJvsw9J1XizgwKOSP/wBqlt/SCq28HY79+xaXjGYKM/wPLBVbTqGUp3MwIG5vawxNynRxTBbzg5CNFOP5zuJa2+mdz3474rxOISmFepOlYEInfpG+qD6Rv6sTH/Kz3qXZenj6Uh6UEG9LKbxPwWkO/vHI2x63SE/Mym8f6NR7vod+HcnwxxWDsoGkspO5JNNvsmfW3KMS83nCO11akEk1KrIKhliSAA5gACBbHpnXuV1GPxxAHSU86eUFueWpb93o4ZyOSqPUoVpUoM3lw0Kq6S9VSukKBax2xZcXqlabL2b6JKLpV1YFwSkkBgU3HI4e4YJpD/t+S+uqca6XVuWU9VM5JCakKVAVEUEUgJ6wKH86YYmAQIjl3CIxQnpn1Ip1ERIUDq3S0xqA3APZOowZBkd2L/iKucjVWmr6x1ACtUkiGuWZ4OmxuwAjmRiu4d0NNYqKi9bUA9BB5td76TAiZ7TwpkQGtj2uRzJeVvP1STSp1HX52lNIv85gB4b4vV6b8RIQkKgka9WmAsHUZsO4iCfrwxmszlMoQlWoatVQCKGWExED4xgABPzQu3rmMOk9aZo0svlxftEddWvcEs3yrg+liAko9LM2xsQw2MBiZNx6FJrRzn1xiRW4/ngrPorBFBJ80JAHdqRZ8MCi5zMVCRVzuYafmsqDUL7CbQYtYkgX2w3U4crEXrm9mOYf5e3yu+3tG22Asuj/AEors7pRevVZpeCg8O0Lm3u+qxB++DOixp1J/nU2HtkUyI8ZwC0uj6KxAFYE8xXcXawk6twVJJO3PliaMvUT0cxmqZNwOuJ3BCg6gflKZG3fuMAQ57pfnFTsaDUkSGtC6gGIBWbCTf8A5Yq890+4lT/ki9pmmEaRa8EBj7BiCeO5+ml8wayxJWtRV4kBgTEX06vsx2nSYEEV8qFHz8s1hvc0nEECGHZB2PdgK1/LFXqhqThhq7LKyqLGQQQBI3HuOHOF8c61upVUDOq0WQ3KoxAUmx2kkkHULX2xZZno7lc6vW0iKwW9gwdIPMXbskQYLDaVGKPJZevRzmXb4ynUq0gaggPBdI129EmO0N4gxhoG/Rpu1Uqa4aoiM6QQAQ1RZAYCJjkOWPMc9GspXKWQlAoC+bAE6nLEGFncWi0c5nCwQ9044e4zVGrQUBlDagAAGLldWoFSD2VJkxfSPlEh/J8HfrFSWBZnOrTTJhbayCkAHs2ndhvfFvxw+eHgp+6/LFkmUFFKlRQajlS1yJMSQgOyqNh6yTJJJiKnhHQkZZGSnXqQ5JJIUmWABvFthEbYZ4P5PUyzVGTMV2NTfrGDX7xOx8cQB5YMp2fNVyxjshVJ9kNJ92LJOn6EAnL1kkSA/VqT/ZNTV9WAXBegSZV2enmK5L+kHfUD4weeFw3oDToVmrJXrl3nVqfUpnvBtbl3YZreUuiglqNVR3k0wPezjEZfK5lDsrH/ALyj/wCpgI3CeiNReKVn1VwsahUJOly3IgtpIuYAmNJkLabdvJ/TOZ+E9fX6yfn9n1afm+GGD5SKYljRcJAKzUpBm3mzOPDYnniIfLDlQdJpVw3cVUGDsRLXHiMBYZryeUqmZXMtXr9asRDwtuWnaDzHPHfEegNOtXSu1fMCpTjSVfSBHgLX59+Gst5SaNQhVo1iW9GTTAJ7gTU9L+bviW3TMAx8Hq+rXRn3dbgnDji/QenmXR6lR5SYACwZ02YEGR2RbAzV6PgOT2tR1goSjaSoLQy6BZoEGdip2wSZjpyFRmGXqkgEwXpDb1VCfcDi24nk0ZDVIKuEIN+UHstFiBJ9V43MyxQL0WyLUspXVhc1qBmZ+XTECwgAqY7xBsSQKfp64HEjqMDWkknYaQJwWZYeYrf0tH/HGBbp7RnP1CWVQpBliALKO+2+OHX/AEz7dOnxXNTMUCBqdA0AMVq0ypgAEiWVgWAEgnkMSKeeoNTIFSnCo/y01MxSLheyAAAAJOG06CZp1DClIYAjtCCDeR28OL5P82DIpEep1B94qY+delnfi/09XfPakbjL9YqCJ0iBAgBl1BJ9IAyCSLAgWMXSUqwDIR2qYk7Edr5Q+23jMEGSP95ecLFupABtp83Ec1Da9YU9wawMCBYO8U6KZ2usNQUG41K4mCb71Yg90RtbHa4W+Jz9OW4H6OfqBToqdgB2KuA0IsBZHNnbleJHtZyfEXpM7JpQsyCer9EMonT80Wv6sXOT6AZpVYPly5jsnrEBB/SR48sRsp0Dz2vt5fsiNQ6xCWtympB7sSdG87xv9L3z2hcTzlRtYqVWZgXSAYAKsNDcpVrggk88NZ7hlSkEdrLEyBOgAEgcg1hYHeLki+LrPdAs27ytBlX5vWUz7paB3bct8T6vRvPlNHwYEXuaiEmREmakE+vcWNrYzOnnNal/pblA/kekOvSGkKrHcC2oO0kqJMkm+87zNnanwcBQWWpp2lmW0kgMuhgSJie7FjQ6DZoAj4MBJsQ1MafVFTx5zaQNzPh6C5v8i359P/1MXLHqd28ZVlxk8qziOZpNSc6xqMHSskk7SS0WCyAoUC+HuFjzY/rHJf4px1xjoxWy9FnrKyU5AYzTO5gbP3x78ecJM0KZ5niGSn9Ljp/j45TObjn1LLOF/wBJcsz16wDNpZl2QNBUWibSN/rx5S4Fm8yooCpUoUj2nYUtGqdyzMJdj/zPLD3G8s9XOVsvTzSU2qgHQaOpgCFRobWI1DwPvwS9KOKVMpkatemiu1FAxViQCBGrbnpmMfScNlw3oflsumiipReYEXPexIlj4kziUOA0/H+7+GMqT/4hyf8AUDfbz1vuevD6eX5jH8BN/wDfjnt8jENNPPAqXzR+avLb5PLFPxjgFUXoUstUW8pUpw0HeDOkyeRjlfAUPL8L6ssoPd18/wCS37ezxvL4QJ+CA77Vu71pzxdml9w/L5yuzg5LK04Ygs6WIMTIF2JtMWMCYwU0+jNEr26dNmM6iKSCZIJ3BO4BuTdQeWM2p+X8EwcqFnYmrb7uwPPDh8u7AkHJgkbxWj7Uw2arSD0bofMXefi03nVN131X9d98c/vVy23VpGwHV07Cw+b3AD2DGbHy/n/Yj+m//njk/wDxAGf9DH6b/wDTA0MeN9BlkVsoTRrp8pFUFxaQQAFY2EE90TijzWWqmorkaWBDHzNQBipBmJgeOmAe7niNwTyzVc5maOWpZZKb1GA1PULKAAS1lUGYHfg76UZRnpKyuqdW4Yll1Ai6lSsiQQ0b4o56GUNGUVe5m+THyidvbhY66HtqyqsXFQuzMXAgHUxNgNgJgerCxENcWA67+yfuvi4zJ8030D9mBTpbxRKeYVWYqSoIsSJMpeBb0ovG+CvM/Ft9E/ZiDBeEZ9goXLUkBaxgku5EAy0T8rZbevlzxPj1SiDqCg3CgMZaLXgCwi7EnuF9meHrUp0NdMkOtOoymJuDSMi3d9uBSpUesSzsSWN2Jkn2nf8A5d2Mta3XZD1mLsfW7bD1Dl4KPC+L7g3CMsGBzBbTFkBbWfHSoOlfpMCcQMhQ1QeXyByHLWfHeAf+R2Hyd9H6FNdbqGdxIZrzczvzxPPC26Z7x7ovlzT63KHUq+lT3IHes9sMInSZB5dx5odIKaUadDNUHfStmsyldwy3Dp2SPRP9k42ziHBaLwerS2x7vdyxmvlC4EgQukKVXUvrH6o+o4vhnyp85wt6dMVKWqpRZA2k3dVInULRVQWk7rzAw8Hp5umqVmho8zmfmn5lQ/KQ/ONwYmbnBV0WyjPkcuhalIphlEnWpuQRBsQD3bWMi2BXiuR6t6rpYI5FemoIC3jrqY5ITZlvp9RGNa1yxsM/BKlHMClUDK6uoInxHvB3nmDj6Q4s0UKp7kb7DjGcxkhmETUfO0NJRvn0gwlJ5lJ1A/Nkcpxs/FPian0T9mEa2Esv/o9b+lo/44xEr8LpZjjFSnWQOhW6ttZRGHOG1VbLVipVh11G6sDc1lO4J7/dGJWUj92qn0P8uOPU47ftvDnYypUgqhVEAAADuAsBjvHjsACTYC5OBfjHS2m616OX1PWWEhVY3YGSCBeAG9oGO7AoBnHuA3hXStcrl6FPMJUV9QpAaDOw0kzFoIHPbBgjggEGQbgjngOsLCxCzziLMoKzuYIOAmThFgMDWZqU9RFSrWteVq9kC8Eid+yxiD6OwsMUPGuOVAtWhTdX1J6QZW5yZjbsXLwBY2ETg12j0ZxCQAwJLFbfOAJI9YAOHFqqRIIjvm2MxTL1g4JzXbVy2zESwUEkj5MGdQBHZbuxP4ZxplelQqtLBABCuxfcyAFgqylY2MgTzGC9g+r0FcaWUMO4gEe44ygADUAIA4plQP05xrKLAH68ZMR2n/rTK/8AENjll+vH+Unij2tkqRzIqaR1oIEx8mQT7eX/ALWa8opjhec/oW+zDqj+FGy8rxffb1+Pdb1R/KSf4rzn9Ef1Y6svm/LBXRVWwtKt95DzveN8QCxZiVJE2gC3q3+3F1TyWVWmGHWFiPR7VzG+0T3RzxxkuB1SdADAsOyAhLm0jsi6rp3t78GkdOj1TRrdQFiZkTHfC32vzw0mXqUTqBmmflK0je3dF43GCLJ8MzRamgpVLiGEuQ4+iwgC0HYerBJS6FJVphZpm2wqiBeYEOAo8Wv6pwARW4YtRX6kOXQamUjVIIJN02AAPdyGLPgvDWbLdbmDpTenrqLqYWjQvpEePZHji5bo+2VqE01cHSR5tgwdZnSzbkDkey0WO04h8Q4VUZi9WjVWeyi6gLiIUALMAaRFtxGChnNKJMbEmB3CbcziI1O4AuTYfsMFK8MXWq9SIMAsQ5uY1AGQAVHft4Yk5XqkcVqNEqV7ABuGDAxU9dmuPqxUV/k2Rl4xlQ0gioQQfosMfSHE0BpMCAQYBB2uRjB+j9c1OOZJiAGO8CNusAPuA9mN14w8UWNuW4kbjCpXHAsotKglNPRSw9Q9WFjrghmiv6xB8Z3vPifWd8LERR9JKc1v7P6jgjzfxT/QP2HA9x4fwgfRH16hghzvxT/QP2HEgxfoplQy0O49ZY7EaqAg+GA7jqUhmHp01C00CJAuTpXtGe9nJ/YYMejOYVKVFieVQnwAegfsBwJVqFNaple1qaTJJPiZsCTMRjPws8nMnmFUBqlhyuBYcvHYWA7sH/RfptklpQ9ZaOkmJ1EztIEyCR3WPMHARw7hoYBWpIwIOl9idM9mTI1WMDTfEHiWUVY0p1ZJ9EsGMd9gBHsxIXlruS6aZVwC9UUwQWGt7MNRXUF0KSLc4jA1x/iC52pToZdlcVXFOVFwGmSbnZZMk8sCHEeG1NVJTJbqUbuIDSY7plsF3QPoyTnaVTTW82odiGUMmsQuoq06SJld45Rh5RqHEMhTVKQVQArACByCsBf3Yy7NcUopXzTuKgAeoD1QBa7EGdRHYiQQDzvbGs8VaBTnnUA/utjGvgHW5mooN6laoL8pZt/D8MbyZ+UfK8SyRIFMVwZATsWF4APnTaLGxtjcuKKDQqg7FGB92PnHhNOiGUMKjPKwQVCA6hB2LMPdj6O4r8RV+g32YkaCVHLqlGsFAE1aGwj+VUD6gB7MLJ/9N1Pof5RjpCeoqk/laP8AjKf14j5Azx2r4KfuDHLP9v23h8/Qp6R8ZTL0pcOdZ0AIuoyVJ2nuBxlNPiVcAVF6xWgMGWkdvRDahuJ7Mn1eGNL6d5lqeRq1EOl1ACvzXUQpIO4OliJF74yjpD0hXK1adKnQosFVRUZlJMk/JMgm15N98a6mEy1tmXScc3mmYkrXZ2bST1TSXAmDB9ILeOQ8MaX0R42teiqhXU06aA61A1SCAywTKkqcZVwjpr1mZahWpU+r7ItNiYE3JkX8MaV0Bqt1damxJFGsUQkydEKwWTcxqIxcMJj4LRQcDr5p2dl6tWY6ppMVgxsCwQ8u14TffBHiBnKIXUwBl9+2wuBay392OhAzkRXVD/BqKMsyoOpVCkkHSqm6kmACTcj1Dgrk5jMMbN3mn1Z9PvLLad5m0iDtgw+C017OtlAg7VXkAE2IiCpZoHqMbYoOI8BYl69IaTAidQJYsqiSzH16bNJvvGDpFEuWqCrc9n5t9QaZmBsfHefVOLDPKevy4pag2tgRTdUJGvwiR1mveTzw/Qy+YDBOqHxhpg9qOwqmyzpgaYju1SLmZnCuBEmlVrpTeVEKyzBEghYMDsgALBiJsBGJJpq2DrJghFkMLbM2ph6zJk+04yhPSf8ArTK/8Q2NaoIAqgDSABA7h3ezGR0/Tqf1plP8dsc8v14/y5TxR/l67/DXWE0fO1HXO+nRp/tatUbCJk4Y8pzRwnOf0R+0Y7oV6vw5lNPzYAh58f1m0eAOGfKof4ozn9H/AJlx1ZYNwf4SaCuaipRFtRBsNu8SeUCffjTfJ9UoDLVH6pgzxTNZgNTAmF0BpAE7rHKbwYA+g/B1zRUVKq6KZinTZwLtuFB2Em5335WOpcQy2hRRokBaRVdQ51XIAI5dlCSO6Ut3GqmtlRoU0wXZSUDFrzvEbD0jA2ue+RBzGd7LNUVKqqDJZAWEATy1A/rxRcf6ZVMpV00erqLUp0nYAqSp0BCDYw3Zn1HFTxrpXVzBolaK01b41tRLWupKnZZAGu9rH5OALMvnckyk6KlK4HZqsIPKBUYr9UW8LB/SfOI5Aou9RVU6tQBYAXZgFprqAEGQCRBJsMQszm6bUiQDIJamSN5BWFHpSymJIUTp3i0BNSBK4aNmHgCJE+u4jwOCrXKUGqAVFq02AIJKliPrAAJk3/DDlPhtXLKXfMq4B7JWZRQHtaZ3xDzJo01+LCVasNVanII7NkAnSeTuCILGBBEiQuh0HWEkX1aVsRcfODAXEjcGxsQWos+iqJU4jlqlnfrANctIGhjA1AWOr3j3630graMu7Qx0wSEEsQCJgDc+GMq6NZakmeyYpmCa3aHbB+Kc7MzLyGx7t5xq3HagXLuSCQIkDc9oYM030YzYq5anUGqHEjUNJg7W5CNvCMLHvRqsHy1NgCARsZn3m5755+G2PMRFH0mzRXMhRoEql2JEan02g3kSBveMFHETFGp9BvsOBHpTWUZsAuoOmnAYbk1ALX35CxgmeWC3inxNX6DfdOIPn3ILUqUDTpqWY02AFh6bUwTcgbTiBWyLdaTUUpVVZam4gyRGpe8E3wSdAiNaT6v71I40DpTwmjV4YajrD0kJRx6Q7W081PMfYYOM6JedAboJx2kivRqorg2GoWkj0fWQNfrnFP0qpoCy0UABJJCyb8rmScUuXzhVA2waXaN/SsBvGwv/ADcLMcbaezuJk2vNjv8AtffE01po2WoUq1QPUAI6iidJBvKk7i4PiDb1GCV+T2vSf4UaYCxUC6QAAoCytxuTJJPfOMjynTY09GqkdIpohhpMKoEwQLGBfl7cF3kL4nqqZtGN2CVB7Cwb7wxcZyzppXSBoWmf94PutjH6WcNOvmanzOvf74H9441/pCezTn8oPutjFc/UheIHvDj86soH1Xxaz8h3hlWKlIH56/aP1fbj6W4s0UKp7kY/UcfNGTWKlOPnL75GPpXjRjL1rx5tr91jfCeGghkMwXy1adNquXFgw+XSb5X0p9scsLhqfx3VPg33Rjjhjk5evLFj1uXuVKm7Ujz33n2xyx1w9/48qCeTfdB/Xjnn+37aw8VfdPknh2Zjkk/mkH9WMF6b1ddSRYlRUO/JFje+7bm+N76fPHDs140yPeQP14wPpCmqpUCidOVp7SYlVPO/vx1rKFwqqeupsd6gJPr1fqAx9A9ASDQqsPlZipPsIX7AMfPCI6LlaoRmCzbSbwdtsbV0F6T0qGW01idbVC0KpY9sIbgcyzEAbmGtCsQGiY8IxU/vqy0KdTHWF0xTc6i6llCwt20gmBcAGYg48TpXlSTFSymGYghVPWPSGpiABNRGQXvY7GcUW8YUYHMl5QsjUFU9dpWkQrtUVkEtq0gFhedJNuUHniY/S7JjSTXpgMdIM2mY37p57WPdgLQUV7hvO3M7n14704Dc35XOG030GqzdkNqSmzKQeYIF+71z3YMgcF09xkUecq/1rlR7sw2NdxkAbztb+tcr/wAQ2OeX6sf5WeK0aiR8JYdnlab3mT9UR7eeKvyrf9EZv6A+8uJGWoVBnmJcaCLJpuDe8z4RPsi04j+Vb/ojN/QH3lx0ZZ90ZzlOvkFFInUiecosAUYAwxSREjTJVpmbb3F+O9HlqS2VqMj7mgWIVuXmyTAb/dk/ROy4tfJyBlsn8LYAuaxp0g2wMBmcjnAEDuJnlh/rXqixU9XVKOCARpYkpUjvHoyI5YNBDhuSGXVna9UiCO6R6JB+V3k7YI+j/DiyGtUM6hu3zeYvvNp8CBsWGBziVa8AnmT6zP7e3B3WoBcnRSTGkkxvAqPT7o2QcuWAE0zAqlpMyTvOwtz3+vBEnV1srkVIYGk9Q1BG4pAsxU/NaBI+dqsL6oGf4PlUp062WdSrhVdS3aV4k+l6SEgnVeDvYg45yPGKiivSPo06NR1EXBr9VTP7fzjgqt4plqiFXJJ1iZt6W5FuUmR4e3Fjwx4r9XaKsFJ2Dusp/ZaerbwYHdBEvi9APRfSNgKijuIAJj1qTikLStPvNOAfFSQPdpGCC/oxbO5JgCFat2STeBTqCD3NyPjjXuLk9S0TNtt9xjEujueLcYyq301agzIJ5GpSbrFHh1us+/G1ccnqH0gE2gEwDcWJ5YqUuBT1CTP9rcQdjG8d/PfCw10Y1fBaWqA0XAMgeE4WIit4zw3rMwW1kaQnZEQSGm8+qPbaDi94p8TV+g33Til4rWYZmB6JAnsknYxBAgX3kiN8XPFfiKv0G+6cQYb0IqaalPuk8/on/LjTOk5/iep4qo99RR+vGbdB0l0PIN9UGfbcYPumea08Gcg3LqP/ABgf1YTwfuYjXraaQAHIH1W/8zT7MNcLzopuOwGbcSfRIuN5HvGHuKIEqMD6DdpfosdQ9119anET4OB6z8ruHf8At/7x0qyz/FOsQBlBuSCIUdq7CAIM9/jiy8nfFfg2foEGzMFb6LwL/nBvZgaOYEoo9Z9UQoPjF/bib0Zplsxl1A7RrIBG5BdRf3/VhIzY+kOkjxTVjycH6mxhnGH8zmz31lX++7f5RjdOkdMGmoJgGos/XjCekTDqa8f7V9hrf8sWufyrMknnKf0lP1jH0rxRZoVR3o32HHzZkqgL0vFk94gfqx9KcS+JqfRP2YkaCoyuihVlixNShc/0lMdw9frJOIXDcqP3frtF9G/9hcWBb+D1O0redo+jMCKyxvvaD3XxFyCxx2t9D/KuMZ7nb9tYeKJulKqcnmNS6h1bSt728IOMZrZhqVRlGoqFjddVlkSQt1AHujG48TyK1qT0mJCupUkbwe6cY7R4OU6x6wq0TTbUAwElQRpMQZJNtJAFt8cuv3yy4+Fx1eDNDjLyt2MmOzV3E8tv1bb4va3WNletyuUpO69ausqXdWBR0btsS0spBMSutWGkBhiqo8IWvSarQJqO5PY0gMWPJgdKqD3yfAYteIdHxSoZSk1CrUqOrl1DKNHWhabpK02BDF1JnYUtU2IM6NzuW7OCyY8LfjlKojIyZfK+aoIq1KxCAEyXpQDAJGkKIHxj90NX1kzvVv8AxVl264NqRagliwJqMxVu0pJaDOrtAgbkU/G+HUqz5io2Uqu1MzVrGtUQkJRCgqopkE6kZRpUkP1Zm50zs3TyaU+3SqrUEMay1NYpFqjsfO6Cxh6BquFRhrqGJBkeplHTo9mKNfMF8stahVqKWbM1KeyoykrpqSoplqidpj2dA3k4tMzwJyrdXkMpVovr6tYUFSrOFJqayKmtGqQLaSwmJMNZ8ZfMLSL5POVTlh5qkEJDqGXTrdkURUHVVSC02IPokGNxHgNKnUf4TSfPUkqqnbYrpqFEKqqjUajaQi6pUS9TUb9kbMp0aGZo0Wo5KmGqLVVozTdVRWQCPNvLhyhIAOmIuJJB90a4nm3YpmaYWFBWookVLLJkHSO1qIEXBEeiZy3K18nUVqlPK5zql852GVAylqijXG+tjUp3ghEpgcgTHIeUWtW4jTpJTHwWpqCt2esJVQdVqlkOoMJEkevBfLQ8ZC+XVa1aBBPFcoT+nbGu4yjOfH1T/wBZ5T/HOMZX/bEnijnJsTmDJbcnTFvScTPdyjvnFb5XT/E+a+iv31w7keIVP3RekU82FlX5aiXn22+sd2OPK1H7kZufmD7y46MspyCleG5VOQrtPrajQf2+kcNUKpp5p9BAD03BHIhqZMfnCfWMP8EqdZwxD8zMUz6g1Lqz9dE46+DKc5lw/oOwpMR3MSvvhz7sGglXUnMRv2gPZMfbjS8wnmqY78oH9vXmPrbABXyRXMOjenSrMDHyoe8eEyR3e3B8xPmVYf8A08+0LVBP3DgAWuq9WNX5WoLbjS3Lu3x3QzdakgCnVTmCCAyi+7KwIEiLgDbHnFKXpkRArMfzlQj7Djqhm2QLUSJWzWswPfHdP1nBVhl+Js+jUiKhJSUDiTpB0kM7KLADsx6QxUUn0tQk2WR4XJ9++LHMcWWuKNOnSKNTNWo5BENqCwRAEAKgBxS5pzC25kjFBX0VX+MOFnmr1aZP0SXH+LjcuLfFNy2vE8xy7sYj0MIOdyQ+ZnKns10Rb+59uNr464XL1GMwom29r28bYjNLgXxK7ewQPYO7u8MLDPRfNCplaVRSSHUNJ3Mjc49wRXcX/wBKXsyYse1AteYEbXGrnti94ms0an0G+w4o+MCcwtp2Prj2Wjfe8R44u+J/E1I+Y33TgMU6CZdnYU0HaY2PdtcxyEE4pulXlCrVlfKpo+DrVlDoOtgrGGY6rk+kbYgZDpVmMtr6kimXTSWgM2m8wWsJ8BNhfFGrez6sZjcnO0o5w1V0PAidDREE7g9yn6jfmcM69I0sNrRzU+GPUSMKo9gCJgW7x7e7wMjBfBhgsyrCQLDb38j65wTeTSrTTiGWaoBpDAD6TyFn1MQfZgZqUVjn7vwP6ser2B2ZDSD3G3d+3dhtl9Tce9BCOVRf1jGAcfzAanUj/aT6/wCU/HHXDvKzn6YVajiuikECoO1b+cIY+2cV+az1OuD2ihZi5BUkSZ5rLRc/JxbWNcusmlqR7nHv1T9hx9K8SHman0T9mPmXh7XUBg3aUiDP1bjYcsfTfED5qp9E/ZiRQtJ+DVLERVpelqn49Z9O8TIHKAIxHyR/j2t9C35gw8jqcs+n8pR7vy6iLE7Rp35ctsR8r/09U+h/kXGOp5x+2sPF+h2cZv5S6pFemmizISGBVZKzOpmHIRAnn440nAT5TxSagoLKK6HrKakTqAswNoiO/crGNdTHux0mN1Qt5OVJzaBFLKUDksyMumOywhTDTEXBvfGgdKekVTJqrLl3rgmDoJlbEyYQiLAbySwABxTeTQUgjnUhzFU63VRGlfkgAWi8wNpGHunbhGpVWrtR6sFl7JKHSCzglWBLFFsoBPZtvidOaxXK8uqnTesmUWu2Trs7GOpSmxZbapPeNJEaZvIMEECPleneZdkQZCqxee3enTEFhcupMdk3gTawkYGq3EUAo0zmK1M5dTTRRQGrMAuRNNHcNqqKjKCPR6t7gMoZvraRpUm+G5pQxUrpUhXZqajqlBqQSyAsAsAmsYnSFTbKbxfyu5ilWSkMrSU1Y0irX0lNQUg1OzCDtjcg2YcpxPp+U01FoP8AAKzFlDhtLMoLAiUNJHJBAcTZthHaJFHxPh9CnVqUhxOsjLUVnWnRdmF2pgK+swvnernk19wYk5nj+VrNUr5XM16alxTBTLvoUsunSGLrTLl3DXM9lABCtJeF+PKLV6hqp4fmZFYUlp6W1mRJeCg0qJUSbamibTivyXStGra6nCmXNGuaWsJqIIGlWNXq4gltGoEj0jMDETiKjLOcrW41Upu9JWbrEJMLpg6y/YY6H7IILayTNsR81x5CaFOnxHMAVFFBnNAlesK1IJ1uCtWoxeyzbqhbTJEa3OMpz3+kVv60yn+OcXvRHowvXLm6eYrGmVA6phCswTT1kBz2e05CxF1IsFJo+In+E1R/1nlD/wDkHGMvMWfIk4VSrfulVLFeq09kRedT3nux15XB/FGb+iPvrh3heUYcSrOXlSgCpyF2JPrvjzyp0S/CsyoiWCqJ2kuov4Y6Msa8nVcvlczRtOjWB40nWp9xqnu8cEmY4Q1ZFqUbgEGCbq6wSL/b80g3wJ+Tqk2W4kKNYaS40d4ioCk9xHbn2eGCzK8RrZMhwCyv2KqHbUotB+SxXY+Dbxg0Eumcpncy4sRXqi3i7EfrwX6i1fJLPxlCrS/v11FvXpwK9K3FWvmXGzuXHtM/YTi4oZ7q1yFY7ozE/pFf6w2Aqc9SJGbUC40OPCJB9kjFfwusGWJscEnGcn1WcZR6JDIY7lYj36WJwE5hWpVWUTqDR6/COeCwRZDL6KWYcm8Cmp79ZEx/Zn3HFRnqukKZg3j3xq/UPVPdgnzWQOilSMiA1Sqw5Ko7RvznWF8YHPAjxR9bTtIsJsBJAX2AR7MAZeTkTm8v4ZlT76OY/DG4caMZepbV2TbvttjFPJlR/hiGZiun+HmMbZxkt1FTR6Wk6Z7+WKzUbopUJylIldJK+j3eGFhdFWc5WkagAcqNQG0wNsLERE4o6/CCCxUwpgT2rwBYxY3JI2kYuOJnzNX6DfYcUvFmjMg/zV+tvxxccXPmKv8ARv8AdOA+bOKcEeg4WrT0llBRgdSuO8GYPrB33jbFdUyqgw0p47qf1j2zi54DXapl61J701VnWfkMqFgw7jbSe8NHdiLWQFb3nHPw6IVXJsgkjs/OBkX8eVu/HJH7f+2OX1UvRNj+0EHfDq5hGIkdWfC6n1jl7MCmlpY8anaf23w/texHzhcfVthaZG8/t+ODKoenBx3VPomdgMO51II8R9mPOpLLYd32DljQf4bU1VqWoXDqZjftCxx9WcR+KqfROPlHhixWpfTX7w/XbH1dxFZo1B/NP2YsZDVcAZepBDDrKVxteup997+M74gZI/x9W8EH3FxIpn+DVP6Wl/jIP1Ya4ev8e1z/ADB7ewMc874+2sYOsZ35Tq/V1KTiirOEOmqzHsySICj0jEnn6saJgQ8pXDTUyutRJQ+2GgfeC/buBi9S2Y7hjq3kN+SesXr1D1ayKY1Vb6uQURte9yPk+vBh0t4Vmq4UUGpgJ2wHMA1VZTTJ7DSqwWgRLBZMSDXeS3gvU5U1GENVM3EQq2H16j7sWHTDMwKaHMJQVg5JfvRdSuB8oIRrKEgEC5gEHWN3NmXF4VlPgfFWai1atQaKnnFphV83qXSAWpEyE6wm4mVURdsUn71eMCvUFI0UoFiVDikVUKz9WFVaZOnQKaEGCAWAIgHD+X47nEegameStNRi9JFVGKKyoF09QWZxU1h40mB2QDJDx6S1etJp51DQWkyMapUFKiU31OQ1FSxWp1crJgFiRFhU29qdGeIVFV61HKMVcVBRpwgPZPm2fQ0rrhjMyC17DHPGejvFTlxTX4PXGvtqVpKtVIN9DUyqOSYmTaDvK4WZ45mquVqD4VSp16Q886kikupwAFfRcjq6imLKWOo2xCzPHuJBO1nsnTBpmAsGpqVJ0jrSpNV5BmdK6D34Cxr9Es9VpUyVyq1RTQOHpU21vpc1GY9WxUFiijSTA1mJIiH0d8n+Zp5/XmkpV6SoQrBadNA2pSGp06fomJkkAzN43q+C8b4hlq9RMxnFpgJpAzdSm/nmp0yoik2tQWDmTPZaSJuZlNs4VGvi1Bm7Jpha5TUHKsgbSgY6qRkkbQCBcsC3ho/D+CUKBc0qSUy5ltIiTAG22wA9gxm3Ef8ASqv9ZZT/ABzjTeG5nrKStIYwJZQdJMXK6rlSdjzGM14on8JqH/rLKf8AEYxl5n/fBPkV8N4Rp4jVrye2uiJsNMnb2448qonhWZHfoHvqIMW+Wbz53tq/Vir8ppH7m1tXo6qc+rrUn6sdEYn0kpMlXL11DLpIWSSTJ+UJvE3uZv44O85mU612ZQ9HMKrlO8VAHOki4ZHLQfA4Fs/w4Zmgq311apgA2UAd2wAsZ7sWPB8112UpljL0S1JxzFyQfvH2jBQ/xxUGaqIrFk1QptJUqAJi0wccniAOXoI0ghmAY7TppqUn50qTB5Ed+OONfHvEfhAAw1WcrVqL8iumvTy1jtgx3hlYTvDnvOCrXiVbrKlGob61HvNODvz1KcQ87kR19GqNtj9NfR99j/ZOONfm0APoMN+4sPxJ9uLJsuamXquL9W1Of7TFR7dWn3nASukec05SmdQ6zMxIHyaVMzp8NVUlvUowD1V7Sz3DFxxXiIqLRCmyUtPtL1GP1EYrHSanqIHuxUHPkyE5pf8AtCezsZjGycepM2XqKhhiIU+M4xvyVsfhS9xqoZ/7uvjbM96HtH24JULovQdMtTSodTqAGJ5kAT9eFiXw5YQ2i5thYiB7pBlA2aRyboUAEA7kzPONo2gwb4IOL/EVf6N/unA5x/MEZxE0OdWmXAGlY+deb+AOCHjrRlq5G4pP904ivnXJ8VTqeqKLo+UaZZHbu1GoGVhN9MqPcCOmy6spKNqUc4gj6QvHdIJWeeJGX4RRABepUcxyJUbDYLfniLVydFTKtUD8jJPv1TbwNscq6IlWgWVgR+3f7/txUusSDY/rxf0lliB81jA56QWtc8125YqOJJee/n4/t9mLBEpV2Uysj1HD3w35y3ndbfV6P1DEUqcIGcaZqRXqawT82D7CY+0jHauFUTtv7wDjjKUwdY76be8DUPu/XhsKSAWso2Hfy58vH3YCXwlSaqVG21qFHjI+zH1NxQ+Yq/Qb7Dj5Vyblq9LkNaQBy7QsMfVPGP8AR6v0G+w4sZoO4bltGUqCZmtSM3/Kp85mPgL7AeMuZFv48r/0Y+4uOOHZxKuTqsjagK1ITEXFVO/7fVh7h0fu3mPoD7qY55/t+1x+RtiBx1iMvVhdZ0G0xyvf1XxPxXdImIy1UhwkIZYiYEXt9WO1Ze8CZjl6WtQp0AQNrC31YounmWLrTUZYZgktY1dGnzdQLB1rZmYUz4P6sXPRpictSJfrJUENEeyO8bfVyxG6UdGvhYQq/VvTJKvAJEqwkEgwwJkHl64InwAPidB6NekTkVBFdmatNWAKgTVWBaqFUySrB27ZHIE4nVKFV2qN8CoVy7N2wxAIbrKetl6wiHpuHMRNMmRYQT5voHl6lbrmar1mlFB1yAKZVlA1A/LVXvJLCThqv5Oco0SGkKyauxqh9UySkn0zv3CZvLSqvKV6zUKoGQppTNOmSoe9R+wCCQRqCLI9I6tBBKkxiszeV4hk9DqlN9FZ6mqoTrqABaXN2LVGpl3HMKpuNekXPHfJvl2Bemz06hYwdR0jUSWXSsAIzHUV2mYgsSZfEclw/NaQ1QWp9VCsIKFkbQdwynQFtuGIm8gB7I03ObrtVytGq3VtVBpzUio3bFHUapAeNADlFmSF0gDVS8N4TW+EmmvDF2UaqgraaesMj9pnJKlSLgnsgyqltOLzg/BchTzKVKS5hAi6Fc3W5BWqQVtqe4bmSbAGMGx6SZf5LhjIAg7kmBBNrkjDS6V3Q45heuo1qa0xRKomlamll0iGVqlR5WBEbiJPpYEeKH+E1f6zyn+PjUaVTUAYIkbHfGW8TH8Jq/1nlP8AGxjLzj/3wT5FPB6tU8SzAYVOr0KUJ0dWdwQkdrUDqmR6/ky35Wa2nhVc9xp274qKYxY8MQfCWIX5O82NzsO/v9S4qvLAR+5OYmN0++uOjLLuD5+kyBAQHadNRmkKpETpJjUICkW2G+O+C8LRK1UU6gepFiZCuLEzoabG15t6sVtPOZRlTTUoURbs9YZHf4TvvHKe/DGd4/QoVA1JwSDqUqdUXMAnvI3Hjg2sq/F6bsaNTJqjltM0yoYNMbkAb97QcRM7lK1PqzU0BqVTSBftCx7W4iDyJ54ezOZyubzCVjWREKqai6oaQBa/PkT4YXF+L5Wr1iiqmtW7DE+kulRBO0wNzzHjgB7OZ5SwUSroNJB+cvZ99l/N8cEHDOLFspUIAANWmtTmJAqEezdvWBgfz1IK/wAJL0ahLAtT6xGJPMwpPrOLLgVcdaKiNSUadJSo4ZWkFTKEbnfvBgzzxRW5vMqrEKLG4vF9jvOOaAqMZ6pmYz6Oq8+EHBZU4UlR1dnpqAplaNTTsSSWupP1TtO2PavCcofTamQCDqLKZG2mGaZte+/fOIid5OFzAz+X1UClJ6h7ZJJLJSqwOQ5kxA2xs/HK5p5eo43VSwsTteYUEn2DGRdCqtClxLL5egxHnHYorBqcCk8GxMMe4GIPLGwcVpBqTqZgjlv6x9uCUz0ezZq5alUO7qG2ImQDMG4wsP8ADFimBc+J3PiceYID+KdLEFYjq3JZgoUKSTovq2gAiYM/qmxyvS+jmy+XNKquomm4axuIJsdrxIOM8z1M9ZXQLodqhMkBtQsUOme0oAkpaZLQdOPaFar1lMUdXWobOpBKDs9giDqOxC9oDYbYzvTWmoJ0KyIUAZenAEbX98zgCfggZ65XL02pBlUEUCrISKmoAEtqIKIO0CfObCwxJPEeLj+UrfoUueX8ja3PkbQd8cjinGBqmpV/mzRUb8viDHO/K2+JdHLnLZbJrTTruHqztCh1V0DkwpYq3aRQ2qd4UTvKjzp30Wy2XNEJlUFOpILoGLCoB2VJaVCkmdpOggETh5OLcWJvUcb36tPZ/Iczbw+rD68R4rN6r8v5JPb/ACPLl3+GG4m0dOG8L6xaVThjo5i7IwmYBYBWMKCST3R4jEDL8GyaU6TV+GqzVG0xTWqoQliBOtrgyncQWIiQQLf99eeYtTCVFcU6faFIFg5LayQVjRC9kxBJHeYj1ON8WA9N5gmOqTcbD4rci+JbDlHynBMo6K9PhqVQ2m1NqgKA2ZHl5FQSRcLOlrbS8ei+SNSnPDQlPUFZi7FWBMK6doNEAtBAMTIsJ9/d3iv5Zt4+JXaN/ivZGGx0g4sJl22EDqlsZuD5rug+w4d0BM/ks4XGoZfTFwVqVARHMdrfnh2t0yyzU3prrJC6T6LESsiYcmSL959okPzHSjimkjWTY70hf/wud8VnGalRkmgRZocJMg9n0/k6i2ki0984d3pKLU49SNNqMnrDUomJFh1qRN55HliRwszxvMf0f6kwI5KqZy4fT1oZJ31x8Ip6teozd9RECN/AYc6S9IamX4rmRRYU6hiGZQVI0pqFwe8crYzl4l9VcGx4jcQ4elemadQakaJEkbEEbEHcDA4fKbkR8p/zf+eHR5R8h+UP5pxfy4e4vbfS/wAjkEooKdMQqzAknckm5vuTiRgaPlFyH5X+634Y5HlIyH5U/mN+GL+XD3DtvoT4WBz/AOYWR/K/3W/DDdPykcPLlRWuAD6Dc58PD9rxZ1Mb4p230I69AOIPrwynDKQuEWfUMVI6eZH8sPzW/DHn7/sj+WH5rfhh+TD3DtyPUOh2VWr1gpyZJg3F/A7juBkDkBiyPDqfJQCeYEH3jFQOnmR/Lf3H/wDLjz9/2Q/LD8x//Lh+TD3CzJfUqQUADYWGMl6TZ4UqmZqRq6vP5VomJ01ZiTYTgu435RMutBmyzrVqiNKMHUG4m5A2En2YzXjfFhmKGbqSuo5nKl1HoqdQkSRtMjGbZlZpZOLsW5bpu9N+uOWAVgFk1UBLGSEljGoSJjw2vi/yHHqWec0cxlwopgVBrdWGoGCsQO0uxnv5g4zfjKM/VEVQ6gKAnZXq0Uci1mpNBOsXv4Yt+FCoK5VAuZZaCguUDfKIU6Z1aVUypPpSD6+umWmnhOVO9Kif7CfhhfuJlfyFH9Gn4YFR1ukgZbTJItRMgCTq+k/ZHhDd4hqsa2n/AEaJAOnq2gWUFO8gkEk7wQJEXcoK26O5MmTl8uT39Un4Yg8TyHDMuJq0Mss8uqSTysAsx47DniiqZqsFAGX1ECPim+UZ3/mDs+Jvimq5LMVW6yrTqKxlmIpMAgEegG1QTuAZAvN7GroSZPO8GqNpFGgpPz6AUbcyVgd14vbfF6eiORP+qZf9En4YyvhqdejmnSr9hh2HAeZ+UppzB56SYIBHOcE3Cc5WSmFq5c2ICk0X1aViZN9RbYEwRAJGHILR0PyP+yZf9Ev4Y5/eVkJn4JQ/RL+GBxeIKCJoEjVqI0vIDA9gEjdTpM902G+PfhdINHVL8pNelomJFQ29GZEd3PDlF1nejHDqCmuctSp9V29SJpI03+RE+rniPm+nFBlhaeYYnupG0g3J+SPE84wOce4ir5avophWZexZpXSwDau/ULjaI54FcwO1mOp1AQTVBCiW6wWp6gSHuSWMCJ8ZitT4N0rosChFRWWDDruG2M7HY7YWM74NXIQdVAp6RAIIM66kyTvf6578LAaRmuh+TedVEG+r0m3vfe2FkejOWpVFNOkFIaRBbeN977c8LCxiqIMLCwsbZhYWFhYDkIJmBJETztMfafecdYWFiBYWFhYDx1kHAIvAcurEimAY9IEg20xeZt+HdhYWJkiurcGooQ6oA/WUZa8mKtOJveNvVbBjwThFFVeKamajklhqM6u9pPLCwsSRqeFkeHUvyVP8xfwwhw+l+TT8wfhhYWN6gR4dR/JU/wAwfhjn9zKP5Kn+Yv4YWFjNkCPC6J3pU/zF/DDS8AyoYt1FKSIJ6teXs8cLCwki7pz9xsv+Rpfo1/DHB4Flj/IUv0a/hhYWHbPSbrkdG8r+QpfmDHjdGcod6FP80YWFiXDH0brg9Esnt1Ce7AJ096PZahmOHpSpKiVc1SFRR6L+dT0l2bc79+FhYlxknCy0d/vXyZ/1aj+jUfYMSMjwTL0WmlSRCRBKqAYFwPVPLCwsdGInYWFhYVaQx4wkQbjCwsCIuQ4bSogikgQMSxjmSST9ZNuXLEsYWFhVI4WFhYgazeWWojI4lWUqw7wbEYof3lZOV80ezt52p3R8+9u/HmFjSJGX6H5NCzLREtGolmMxtu3iffhYWFiq/9k="/>
          <p:cNvSpPr>
            <a:spLocks noChangeAspect="1" noChangeArrowheads="1"/>
          </p:cNvSpPr>
          <p:nvPr/>
        </p:nvSpPr>
        <p:spPr bwMode="auto">
          <a:xfrm>
            <a:off x="825500" y="3778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s://encrypted-tbn2.gstatic.com/images?q=tbn:ANd9GcQ56cRziq564ru4FjVatIKPX8ewkugTGpqWR6NCxxt-7GkIra0uJ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93" y="707504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16" descr="data:image/jpeg;base64,/9j/4AAQSkZJRgABAQAAAQABAAD/2wCEAAkGBxMSEhQUExQVFBUVFxgXFxcYGBscGBwZGhkXGBcYHBcYHCggGBolHRgaITEhJSkrLi4uGB8zODMsNygtLisBCgoKDg0OGxAQGywkHyQsLCwsLCwsLCwsLCwsLCwsLCwsLCwsLCwsLCwsLCwsLCwsLCwsLCwsLCwsLCwsLCwsLP/AABEIAL0BCwMBIgACEQEDEQH/xAAbAAACAwEBAQAAAAAAAAAAAAADBAECBQYAB//EAEYQAAIBAgQDBQUFBgQEBQUAAAECEQADBBIhMSJBUQUTYXGBBjJCkaEjUmKxwRQzcoKS0bLC0vBDouHxFVNzk+IHNIOj0//EABkBAAMBAQEAAAAAAAAAAAAAAAABAgMEBf/EACARAQEBAQADAQEAAwEAAAAAAAABEQISITEDQSJRYTL/2gAMAwEAAhEDEQA/APrKvXmFUqy157tx4CrxVasrU4mp1qaqWrwamWINeFemvaUjVqYqxNTpTwapFTlolep4WqRVstVs3AwkdWHqrFT9RRIowtViq0QxVMooCwapmhzUijRi81M1mdlYp7gfvFClbjqAPuq0KfUVoCq3CwQE1EmqRUxRoxY17WoqaZIIr0VMVKijBqCK8BVoqctGDUAVNeivGglTVcpooFVVamynq9oUMg0ZRQRNX8T9Z2IJFy3GxzKf6cwP/LHrRb7lVZgJgTHWP1qbi6r4Mf8ACwo81jjbVMs0GzbbvH1MZUjpPHP6V7CNwWx+ED5D+1M2gczeMVUhWo7s17IaOAaqjSNOpHqCQfyNPxT5Fb10KyKfjJUdJCs/5KflRctWv2ZZDHusW/5GX/N9aLFPxHkBl8KnJRYrwFLxHkEVqI8ai5cIuKojKVcnrIKZfSC30okUWDS2GSAf4nPzdj+tGFWRYFWpHqleAqxPhVZFLQ9IpPEdoqhIyuxH3R/c67cqcnzqGuedOUMbCYs22dcrNmcvoGJAYDQwsCIO5FauGxIcTDLqRDAqZGnPceIkHkaxPZnHq7XwDJzsTGozZmVwDzAZSJ+git8tVdXCkWBFeNQDUmp8hiQK9FQDU5jVbA9lqYrwapBp+iSBUzUTURQEg1NVrxNILZq9nqlQaNowZW3qgWpU6Goq4kELNQr6x4T9dflp8xVVqcsx4H/f51k1I4VmAtA68bj0AuAfQCtIXIkms61a4lgyFfKP5UcE/MkelPYgiAPvHL/f6An0qvaavcb3fP8AytUYYgFv4p+ar+s1V9WUebfTL/mooTU/75CjaWR4uNTsBv8AIGh3LvGqjkCx8thPmZ/pq1yyuUgnQ6n848uVJK2XvGJGdmA/hB0RfQcZH4jRtHpoA+VQzbeOn6/pUJlXKPQegP6CrXtMp8R9dP1ok0BsDI9akESRzAB+cgfkam1eDAMNtx5dfIjUeBoHZtzMAx3yWwfMLmM+PH9KXiNFVuMj8Kn5lv7UQsJA5kE+gifzFVQS7HyHyE/5q9b1lhrOg8gTH6n1FPC1LN4VQzV2FQQaiyrlir3YBJgAakzoAN96xcZdvYhGXDt3CsCBfZcx6fZ25H9TREaBtwz7Q4ZruHuIpMsBtuQCCwHiVketZvZftPaKxdAssujCZRSNhnIGkagxEbE0SUemfh/Z3EYU2P2YWW7tO7aWuJnBbOzFCHBJYkzmmdZO1dPgsYtyQQUdfeQxI3giPeU8m5+BBA8nadkgkXEIHiD/AN/SkLuKW9esdzqVZmdoIy28rqQZGuZsvD4ZvhFOy36PjcAFTQxQ7+IRBLsqiVEsYEsQqiTzJIAHMmoPBjFL3rwDAB7YJ+EniPlr+hqS/EQdoBHzIP6fOhJcV86NlYqcrjSDIDCR4gjT9Ip6MFe40HZTyPvL67H8qm1ixsxytzXc/wAunEPEfQggIYnF91FtIZ290MdEH3nO4SdBJknQfhrZVLYBJclpBfKSwYamcoIRPA8I060DG0Hr2es3A9opcJCsDDFZ2GYbrB1BjUT7wIIkU2TT87B4jk0O9dCjXnsOZPQCk8djxaGxYnZRp8ydufyJ2BIy0dryusAh5R349RsyKcvu7gwY3hgdjyGNjDYo3FDLGU6gkTI6iCNOh570yjHwmqKYilr+PObIgzNufuidpP1/7gFSjDf7Wubu548ueOizlBJ5SZjrlMbGjAUhhcOELNu9wgu3MwIA8FHIeJ5kkvK4jWtOe4i8kbwIZXHLRh+E8/Q6+Wai3jp/Mh/5l/tVzsY35VV1zqY+JdPUaUsVpTDvxsn3Wdv6pb/OflTCDM5bThGUeBJ4/XRR8+tRaUd5miMyT6ggMD81HoajEp3ZNxdjq66CYAGcE6BgIGuhAGoinhaixdzMSObQP4LZgn1ckeIIppHkTvq30mPyrHftK2ituICIhIygmBkGY6BszxlMHwjWnlU90FPvCFJ8QwE+u8eNIHFIJI5iPrqKzTeBuEIJW2wVnI/4jkAx1KqwE7DNHKK9axozXHzAJxazzCrEdeFGbyZTUYSyUw9pToxQT/6jlWYnxzmfMmmTRjiG5gH56AfSaU7RvlnSyu7cTnXhSGBMjZjsPU/DBYvXwrb6nl4DUn0E0phlbMvImXfrrBif6VHgjUaMOYtR3bKNARl6QDpPhA19KjBOMqkqQbnGQeWg0PSBlWjOdhvJ/wCtXIpwglURHWSfUz/0q6kDQch9OVLMxzhQZ+NvDko+mg/CSfEyXAZjkYn9B5f750BfNXs1QYqpij2YPaNpmtOLbZHKsEYiYaNDHODrXGeznZne4Wxey3iLtm2/CUDh2UZiHVlZ11J+0zE9dq7gvWX7KxbwdpTCi2HToAEdl57AR9K1/HLaz/TY5nHdn9oWoZCbiicyBrgJXkVBu6P4SRvTPsleuted3kBl1XQe6YzQPiggGdeHXbVvtvEDGJkw97umDpDklQQLltj7vFlYKVBIAbNpINal1Yvo0AFrT5vEhrcee5+lafpJ43C4t8prRZ6VxKqSAygq4KMDEEESJ6jQiPxUVXpHEnu9Phd0ZfBu8UuvrJYfzdK4c10PKCjqpJYBWCsdSQSkAnmRB15jXeaBeZg17ughuknKGMCTbsgTGsaTp0py6Bmn7qg+up+YH+Ksnse4ly3dd4IZyWO8CARDdBJIPJSKSlQltOK6SVBDAka3X272B70GAiDbQgRlIdXHywBUpmUQZAPUifdkTETPMSDIUJVmYXTOUfZqwMoDoH0gsdYzgys5ZBJJz72BuqjtZYKUKkZRmBjWYlQXgkTwmW4sy7gN3rNi++cXDoAshc0kyf3gk9OGeW1aOEwZUkpcJnQiXkHno7MPmJ8YpbAX2Lqt8W2Z1lWC6HTNoTMgiTyiIO6ltpB5DypXoSIOHUkMQCw58p6x+XSatbRVAVQAoEAAQAPAcqvHjWT2nj4bukksfejTKOk/CT1+ESd4Bn2ZrGYwLIG43J2BjQeLHpyGpgb5wa5cJVX7pAMzuNHIM8evuTBy9FXUbCosYF2Czk0M5szRJ1lYAO/ifTatOxgFA4jmAMxAVZ3kqu523naqnoqJgcOqIq2wQo2mZM6liW1LE6knUzrToFL3L4VS28chuTyA8SdB4mj2c+VZiYExtMax60T2npK0hedu7YKSCLMiOsNB89KaLwR46eo1/KflQ7YzD/8AGs+sx+tboSwM+VwR/MBP1Y/OrEzl/iZfkG/tUm+klSQrSDBMHQ6ETuNNxUX3VchkAFiZnT3WO9Kw5WSuHsXnIt5RlBNzKACWMooYfEAM+hB5UhczhhZEl1LTAJ4YQI06xKwst0O5rSxVtM9zEoZuWxrlM5reUFlIG+xIjWRWhYRO+uHJD5UBbmyiSPkSRSwaQw3ZsrlZSBzmJYTLLAJhT5yedHxF8d4BOi8THkAIMnyIH9R6GnsYWVSV32HroPrWeMArzOqlpZti+pIU9UEx4y3UysPSNvNdxLniA7pWAOwJV1Kjx4pNa95WUlxrqJEfABEDxElvE6c6XtCbl4oNQApOvv6tAnpmX5+BpnAmFMz7zgDnCsVHnoo+dFD1rFDvWSfhVh5GQSDz5THUdRV7lyWC7D3nPIAbD1/IHqKy7pDLbKmC1xCh8OIr/KwUjyatAAMubzOX8Q0IPUgiI5R5Q8sL0lnhWbUJBJb4mPUDfwHPaBoKu5CKWJCKoJJOgAAkk0G+ssikyAQT4sBInwEFvMLXLe23tAEBtKwzDnI98QQIOhCgqxB3ZrS/EYc90Oe9oPae+mMUl4s3QLSpLKUuAkqrFXEsymWkcJhd1MsJjcRcDm3et5kJWD3zy2kCe/UAxPKJ6a1qdjex9tsK64lcz4hAHJmVAgrE7OGhydy25MCufwb/ALMLqYiRdSUYg6vzW8SVMIREMZMkjcwd+uMkZ89bTWFvYpw5uXEWIy8LTBMf+b4E+QrX7M7E7xc9zgtE7xGfUEFU1kk65j/KCYuUfsPAm4P2m+IAB7u2QBpyZgeZiQD1k/CF38aUDLnjKAxk8iGt5fWanmad9EEw9ph3bILZFxlswsH3TJkyGzZXmdGAIM1m4+xeVoaJg5TGaYHw5pkaSUPEIMZxqNzHX0u2HYEMMjkHxCsPQjWnr+HV1ysAwO89Rz8DOsjatLzM9J2uCtYy6mVg6zuoAUAkfDIGqsskN4RoTXVYm8L9m2ycntvqNRlcZwRyIGYR1msntrslkOYcSkidgx1McWgDgmQx4WOjQTmIewu0iHYFYTMFadCtyI90mQGgGDEc9TJ5+5WvONnvQ9tixIVspJHQopOvIcpoeFsplDW7iqeZQqULEzlI2IGwGhAAAIpjAtlt2BHvBR/+sn/LVBaW5mNy2DDOoaBsCQNRquxrBoz+2IBtW2IRnLlWAOVCqnXwUzxJMRImJNN9lNmXK0h9Vg6lYJDKGI4wDI195YJmaR7a7MebWXM9sEkhf3i5YdWtnqCsZToQcsambdl3i4iF14rLqdH4QSoJ2bKoZQd0yzOVxVZsLfbcwmX3WADJr10bUMPCQR5rTF+8qiT8hv8A9B4mBWX2diO8cGeJM9u5uNwroxB1iAd+p8apbc3roCEw4zFtiLamABOoZjIHTLcI1IqfD2fkcOJZ2KqDlG+X3p03YwE09TMg9XLOFCqAVXloBoI289t6JYsZQAoAA2Ao19wqknkJok9Fb7BcaTSL4kn3Bp99tF/l5uekaeNL4ztAcKMZfQlRqSTrlAAJMczGgE7xRDZzDQMZEHdAfAsx7wDy3oxWjYOLjAySqHQHm33j16jzmBpWwh0pXCWMiAaadBAk9B0ptdqvn1WXd0k4/MH6ifpNThV1YfdCp8hP+apn5xSXZeJLG5IykXNRz0AWfEHKYI6ecPin0JaspcVWdQWJ91iWAIbKSFYkA+Irx7LtucxkaEDKcsCdCCsHaPnQ8QGGRkyghnUEgkAO4kwCOS9edGTvFEMFcRHBKnp7rMQf6h5VdsTjKbAX8PmKXe9SIYXCWZRqZge+deUaHY052G2e3ac+8FZddSVJlZPPQKfU01hr6l2UHXQkGQ22UmDy0Go01oOEsC1eZR7txcyjkpUw4HhNwH1PKBU26eL9p3SBuYDLIG5khQo8dz5xSOds5UQbjas/wgr8CTutuR4FmJ3BFD7VxZuYi3hbbZZVrtxhuEUlQB0JaN/rsfdo3bShranKyFDPM5BnQA6zBCyvSaNyHg2AxBXhSCimCdySXUFi3Mz3jGdZPhTWLcqAF94qFTzO59IBNZOHBN1kUaHMSBsCzKhPXafkDWnaclrcicqjXnmKcR+RH9RqbTxk9pWAVS3sbLxbbU5Zyi3z1Ks1oHqGI61o2MRwZiIls5EzB7yLi+mnqaUxCszXEBgm7v8Aia05HyhPlQ8TipDECAbZcDoLiZx65rLf1UeQwx272j3VvMCFJzQ51VNCXut+G2isfElV51x/sngExd5rxBNm0VVUaWOZSWUMze88sbjnWXcakAitjG4VList5CW768qmSAFa4bltTBgqz93oZkr4CH/ZG1lsMvS/iAPLv7mXb8MV0fhJay/W2Qx7Rdo3MPZz27bXCSF4QWILGAcg1bUx4b1x+D7KxZv2MRi1RVe4F7oEvczEMwd2gKNiIA0BAEAAD6IprD9rV+ztHXhu5tPC3d8Dtv6b10987LWPF94vi+07DC4XMIiCGKnLmc3EOUmAx4YkfPU1k43Hm+wcMrKCMioSSu3Fw7nn6R59FbtW7KfAltURQIAVVSY8AOKq9gYxWtIAwMIM3SQNddjH0rC+8jb5tcbYxF+zmIRoKlWtsrwRkgEQIU+PiZ5EdPjgMZbti3da3MkMNCCpU5WG/UEVttiEy5swyzl668xpWRbxNqzbss5S0rOd9ASwf+4JOw3qrz4pl8gvZ7tNroNm8hF23mVs0cQVik+IIymeealu2OzFDjKDOQmQJORSs22gEshzaH3kkxKkgbi4YC+rfgu/VrJ/T6mvX7gXEJOxtXPnnsgfnU9/NPn6Qw2IL2QVtuGAICuChzEhRJYa6MeITO4o2FtOxPed2kFwQuaQcwb95KkyGnYb0x+1E22PS33g9S5A9MorRwxBzERMmesg5fTRRWGNLWY+I7sKxJdDzyNmAOs8KwRtuB5k6UticLbvoTYdWymSqsNGksGEHguSTrpMkHkVVcEm0lx2hRmdczKuQACJVgSCzKVZiRwldDNE7U9nWkXcK/d3QIAZnNsjQxBJybRKjaepp5IW1z/7a646yScovjuLo2+0zIAwX4SysSRA4rLann1vYQhnkBeFQE5qA1wiTzkuflWNdxVo4iycXZbC3wyQ5hrNxhKoBeAAJlyAGCni2NbPaV/uby3Pe7wZSvPh5gzoNfrRRGnfxiW/fYCaVv47PCojmSJJQhQNyZYAHyE6xyk1XscA57saueEn3soAG/QsGMbRFNYvGZIAhmZlULMbnU+ihm8ctQeFbGC42uEAE7CNBJljpqSdJJ+6NKNdOUeJIA8yY26c/Sr3r4aVRgWzBWg6roGaehykR4svWkLVp7mINwsRatyiJplZxIa6eeksgHgT0NTeVytW1MQTPj1+VMIdKRN2CFJgkEgeAiT5aj50YXmqZ3J9LrjVCulZNnAQcovXEYyVls0wzEji1YQRMEHxrUutAHmPlIB+lSLa3BqJUjYjyOoNXzSsLXSLafbXMm5PENfEHKCdTQl7Xw4XMLhZfvFjl1ke85CxofkaLcNu2l7uxbtsg1JAVZyhlLERw6iTy16UpZwuGfNcOHtZ9Gcm2s6sQW1EzAzHnBHWrpQwMTZvKYyOFYjXKwBG85SQseMV42irW2UEhcyFeivlMjqAVUx0JjYCh4zsbDvNwr3bDTvLTNbaASBLWyCwHQyKBYtXMOFz3e9AcQSoVgjcIzQYZp+IBZMaVCieEwyp2redmBN6yvdjoVYLcX5hWjz6Vle0KrbxbO0BeEPPKQzZ9OQzRHRWrR9ph3eIw1wMVDXRnABjJmUsSRsM2Ua8yKv7T4T7VXgt3hS2wAAABzQSxOgIDAkawR1qplKvWRkZspkOoaDqRFwqyz5kH0NaWGLd2pYnMXaf5bkx/Rby1znZF4CwCWMhMxJ93W6czGNxBErrB9DW9gLuZJ10Gcg7iU4h5yWnxBqOtn8OIxNtv3iQzGCy7TlbvEKn7wDRHMGJECkv2xTctW/hu5lEiNVIfumG6MoL6HXcctdK+jLbJVczcOUEwC0lAC0GAdJMHSsX2h7OtuGVn7u6xLKQTnJlWWAvExBXQjUeUyvtVouNaEWdwbZY9Ya2H+YW0f56P7G3C1hs24u3B8mrLTvXCo2YuChIeASquGYZUXvSCANWQbAkis+32hdCtbwq3bgBc5UUoGYmTBBLtB0lbi10/jfH6x/WeXx9BzCY0npzjlpXP+1zgJZmSDeXQLmJ4LmkctY1r55gPbi7h76XbqKLL8F5VUZkEgFmI1kMynWZzRJ0NfRPaSLlpChlSMwYHQiV1BHga6b1vNYSZ0UFo3HV8SrsojJa7pygPJjK+8Op6ctqP7OlmwtuZDTfUyNQc12dOWoro3iY9f8AfyrN7MX7NPC5cJ+d0T8zXN65/SRv7vOjo/2lojZ8p9Rbua+cZRP4RWDawjXeO7ZZsqFLUBWCgrlzCWEE7kjrHIVtW9Fwx6Bfqqr+tHwSfZJ/Av5Cq/frJMT+cY3YeMazktX8wChhaZh8MrKny4YPTQ7SdDGXft7ZGsW7kjwz2DMelJduKr90QwysjkEcwTbIM0DCXvtcNrqq3LT6dWshTy0nKfDNROrePZ2f5NTEWz3TMhmMOu2zAC5I89QQevgTRdQxvWwS2UZgPjUPcMQfjGYkeOh0NLrfyW1zBir51GVc2jNwiF4tj0qb2NVXHd3AWILhAQSygxcAHPU8tmifeM5XpUijYYXLi3Ezgi0uS5bufCxJkI3AQQqzIOw6UU2LloJDiS0KuUAHc5QhfoJgGNDAWpwFwJbOXXIjR0IPGkeHvAeVO4oShWRmCiZEzmkbc5K7c410qdNm9qY5b2DvkRmCMInZwOGCR1EiQD4AimO3bvAq5ZbV5mAoXKGbY6cY21iY1rC7cvkW2ugMSLiK+WIKZ7aaa8Z5k8tdYCzsdvdkviFtMjG2yMrjSZGe2zLuNwpHrTBywQLNlUkBskHnAh2JjaVB9TS+Guhz3wEiM6gcy4ATyPdhf/dNXvdnlrOQtk+yFsnohjvSDOhIEA8iAaWS4WWf3djll9+6eQT7luNAdyBPCBJiqhjDWhZQlmAY5mdvxMczkDeNgB0CigJiwhzMCMsW7dse8zsAxRddSAFEzAi4SQBNK42+UlyAzs4tWLU8LXBJVRHwIQzM0fATsiy32Z2V3TJnfvb2Vi9wgDciVVf+GrMS2mpy6kxU/wDTOdm4Vxme7Bu3PejVVUe7bUncCTrzJYwJADyiRIgg7EbUth1Zlk7vr5A8h5Dn1JNNWDKgxHTTly+lL79K+gVAdfBh66igdi3GKw5lgWnlqHYNoOhj51KkW3jUi42kAmDB36DQCrW8Plulhsxn+oQw+aIf5jVclQccgJcja5bZT4MCB9BP9JoyqOFwPfWXHgwGY/UfIdKGpm5cssIEB1PUPmDj0Ob+oVW/f7q33sSEIzjouaHI/hzMf5a11GAdj4nOz2icysuYEbEGF0PPTX1p1FDgTqwDW2PkSM3nKg+tIWhk7m5AGgDdBplP/LECnWXu70/Dc3/ij/4zTocp7U3bt3DWLllllCQ+bQhsvCZmE0bVtxmFG7ND38GeIhkFy2rjQhCphgDoOJAQSNBHI10FqwtrMvEyxosDRNBAPMA6GeW+0nhW9oGsX7q8RslgQiwqCyFCFUSOEcUDrE8iA57MwnZzWXbKsJcdmPgbhuPdSOSzLTzygbRWx2exCl14ntC6CjSM5AslmE7AlifDPSXtdx2A6toOJtwGXK3FA8CD4FSOVK2+2S5tZgyi6yHYAqSeLKdhCXD5qp3Ey/VJv4c3sQp/eQrFMr3BaAKGJHcZnPkzVj+xGOOIxF604RFTvOG2ptglGtgsTmLODn3J16Cuj9lLxeyWPvd42bxOktvsd/WheyXYaWs13437wGY2a4W/RflV9cyc6iW63f8Aw61AGRco+GOHzy7E+MUYWhViKp61lbFe3xD/AOqPYncY6VhbWJUzoSBcJ14Ryni8SQOS11Xs9YdbS22/dhbmTWcpy8ST4FW8NDG0na9rPZp8ViLLyDbVHV1J5yrK3j8Q+VatvseEygxv5SUZJ/w/Kt+ep4os9nCg7zXmp+jCPzrOHDatx+MmP4bjR8/yraK60FMMoAG8Ekes/wB6y/Szz1fP/nCd61C2h0ZR8lJ/MfSirY+yCH7mU/KKZdPCaiDU99y/D5mOR7Ysm3bwysBw2wpnTX7NeutYFy7cYjuAe8L31XbKDNtdoMwyq0bxmOwMdz7RWF/Z7rsCSttysGDOhABnmQK5DsrATD5iM2hhTmKHnMzL7gDi4jEAMS+b/iLPZrsvEMeMH7NZgqYUkBAMurK2lvkshmI5U5ir6PJuouZFzNmyh0H3i6HMrCNCEB4dDFbeE7PlGzqFLbKI4EAhUkacpMaSxAkAGszHdiEByo3VgNp4uHnIjXw2kg1Pnp4T7OxZe0sz9sVRGIAZrd1u8t3IGiwnf9Pc2AgVv4pmYXIBlmyCN8oAHPoxf6nXY8qcBe762GR0QK9wqxGZSUa2RKMwYxdMQx1kk5m16THoUtic37xy0T7rXC7CRqBGgA3MehaGZ22cyPrPEoWBJEF2OUHfiVQG3LL+HTT7KJtWi7Zo7i0+UnQMqZGUHkTlE+PnWNj7xBRWWGuXbeZhtqjBEAOw00XYAgnV4q3bt7u7j2wWhUwtsA6D7R7067Enu0B8B46gxs9osolr092rKBbEk3HOqLl+OJkLtLGfdBCl53zliJvAKABqqvcJ7u2vI5R9o53MKdgANC7HHdOuSRbE6TIzMTyltC3JV5a0haJtr3zsTObIIhndoJuZT7pIBChjwIBMcQEaoTGYYW71ppnu7eS0DPDMKz6asxEDqZVRqxJ04OVnfhLaRzA2UabtqTpzaNYrIw1p84LQLrZepSypkLvq9yC0TtLExxE6thIKkzlkhFOp5k3HJ5kT5T1MBWDRbjHMiA6kyf4VifqQP5qLa2EDTl6aUM3AMz89h6SIHm36UfAp9mkGeEa9dN6nwF6AxFrhnprPrv6GD6UZrwG5A8zVcRa00VS3KdPrB/KlDaYaHuxpqMy//wA6cC9w2mdGFxCyyNGGxIJET1UfWjXgnEGgKwgyYGuhH5/M0HEJNvIQGzQuUZToYBJkBYA116dYFRbw9lFjLbCosSY2A5k+W5qtLALeIsJaCPetCJEl1HrvvzijjF2WQA3EI92QwMzoNQedCuYm3byiytti75YUqAJDMWJUGNFPKud9pe2uJbLYpMPcBzaC6dDnSJVBzB2IOnSrhY1/aDtg2rAuJbNy5mVNmQEMYZg2XaOLTkPCK4vt9MPca4XuOYtyqW0IkFSsCWEMQxGoJ0ma6Ts7AXe7Ba7mcnMtwW8QROwbLf7wzBOsjej9ndjGcxOefiGdCZ58pmB4U9wsYfsqtxsMq3EZlX92yI7AqTqsgGQInf4jvElzF9mW7rFSGUpnfNkYZFPFtA1ymI3iK1bmIOEvrmW41q+bdscWbLdLMuuYyARkHn479C9sakAAnfx5a0rf6bnuxS2HRrbWr7cRbMFBBzHkQx084rUTtNYnJd5j9286Ej7vhTiqeq/I/wB6kBeUenjvR1+lsylOZLrOxXbtlAxdigUAtmVhAO06abVW32itxiltobLmBZGiJg6GJ+fOm7+ARs/CG7wAPPMAQBttUNaVCGyQ0ESqk6dJA8KyXCHamIv2rF24pt3GtozhMjLmyjMVB7w6kDTxijJiMQbKuq2mcqrZCWUSQCVza/OPlThXOpBVoII1EcqQxmDacMwBlGAbf3WRgTAMTmy9Y1ogrOse1F1lRjYRQ6hhmvhSJnQh0GsR86m321jSeHBJl+9+1rHkMts6zWnhFKWQNQRejT7pxER5ZTFQMQCnGhutnugAKGMLcdRvoBAAqqSuH7Vvx9phwvleRh8zlP0o69oudVsyPC4n6Gq4VV94YcofFbYJ+Tfn0pu3dDSIhuh389OVG0ZGT23iu9sFQmZWYK4DqTE6iVJg6UK3ZuWWzm2rsxKqZZUQCPu22gtr0GgGhOurdwzZW5yij1Ez+dMX0JQjmRoeh3B+dVO/9ljHb9oZyXdrCaQiC0TtrL3M0ydoVdKK+AWM+IFq4RHFcIhYAEgFcqk7mI1aqv2DbFwunBJLMFLCSSSTwsBJJPKpxRFybRuWwqOkBgWY5ClwSc456bcqjyVimGsWywylbqrJWIfKSScoMnKAP9iIpsWUJ2uDwBuKvyU5afFSAKW0Oc7Pew90ucQty4jOoUOji3rBAAkgwBJJny2q/bWBa6Ag+30N1FbuwO8tNbyfB+MmeWUVvpbUbADUkxpqdSdOZOs0pj1ylbun2YaQTHC2XMZOmgWdYHUjen5eyc12bhcbcY2LpW2qBbhgSGLu5CEleIDLJGnIbSCTs/8A8QugXmXCkRwo+cOpkFgWAIDZhG3w/PSxN65mlMSoB1AfII8IK5vmacwWdV4m7ySTKAQJ4jsdd+VXv/ARwuKVlQjQwxadYuSy3mY9UCOvTiA2inrt0jjPCSIH4V6/xHTTrlGsScT2dH2+OaCba3yyGCJJS0bigHo6DTqa6DuM0M2pHLkD1jnzg1PX04HbsyQSIgCB0UbDzJAJ/hHStG3c0FZ5uNDEaTovntm8pP0nnTSTAjblS5uDqLu0zBg8j+tDVW++x9F/QUaai5cCgsSAAJJOgA6k8hT9pV16n/flWd2u7ZTbRGd7iXAMuWFgRJLsNJYbSaHgbt1s4u96W7y5lCoVUW85FsZiBmOQAkzzNaH7JOsuD4t/3FHjT1k4rD3Q+bvL9u3kUC3bSxo3FmLEqxOmXQaCDvOiGIwuGa4bjJfztlk90WPDOX4DsWY/zGtrtdDatM4d+GNz1YAnx3riLfanajLae13d5LltGgOiupIkqwdxyI28auQa18bgbbCc3aA1n7MFZ9AlaWFvqAql8WuUAAG03IACSlsj61ldnYvHsT32W3BgqGtsRpIGr7wa6nBJc3ZmPgQg/wAE/nSoJ9u4ebKPmaLb2bnEN8txG1kBgdPDx6VrZaBam4rB1WCXXL7wKhiomRzAmPGhPhrqD7FxH3LgLL5KwOZfXMOgFSD2nSgPZUspygZGkbc1K/kxqmDxhcMCFDI2VgGkBsqtuQD8Q5UUuT0/360tGLSZOukbfOT+Xypd7URJuv5GPokfQVZrM/E3oSP1qf2YdW/qP96RpS4fuv6kfq01fMfun5r/AKqouEXq/wDW/wDqqDgk/F/7j/6qZLQf/LaJndd5n73Wg27ZDAhYHHMsN2YNyJ55vnRkwajm39R/vV2tAiDqKfoLAVS+kgjw/PSl7XZaqIV7qj/1Xb/GTRhhiP8AiOfPL/powl3vAbz8iR8wKT7RCsobIGYEKpZCQMzKDuP9xTqrHj4n/pUsoIig0ADppQ7lwLybXopP+EVbK33l/pP+uvZW5sv9J/1VODXkuA7BvUEfmKhrc/Ew/p/VaIAKqydDr40jUFs/eb5L/pogTkdfAx/ahhW/D9aIKBWP7GCMKqmTka4v/O0j0JK+lW7QxrWxiyok20V1H4irAf4RT/Z2DFpWA+K5cf8Arct+tUxGAzriFJjvlKz0BthfoZNVs1LnPZcvbwSOcxz3EkHKI7x0DXAdSSGYkhjyIEACvYrEY63dVCVbP7vAIPqNvWuqTAoLYtgQgIIEnk2YanXcUn232eLptPxTabMAomZjQ67aU/WnK57H4+/bt3RdtmXtvBtzwsFKBobUggjbbLzmutTGQI7u6Y5hJHoQdaRw+Ha6+e7bUAe6rLLfM8ue3Ojd0338RudtvTgq/wA/qez8UDtLCd9ZuWuTqVM7QdCPUaU1FSponqlSltb8mWt5Z0ARpjlxF/0pot1q7sKEblHVz1ontS/aW4rI4lWEEbfUajzrgGsYeyotXkuN3Td2CGtkQqrH7wjUggmBuTX0GRXM3+xsULl1rN2yFuXDch7eY6qqxJn7vKjm/wCzEwtvDCGBKzlbU88uk+ML5VvYeCAVMjlWCewLjEs7pmJBJX3dFK+7lEaZefI1tdnYYWkVAZjnSuHpmK8atXiKMTrOudmWu9N4ArcKwxViAwA0zLMMRyJE1lYDtx9Tds3FUCZMTA1YxAMZZO3wnSt3E4ZHEOJE/wC9qouGtgQFAHh5EfkaNn9UnBYhbikjkWUiQdQY5ciII8CKYC0h2L2RawyFLIYKYMFmbUCJ4ieQA9BWjS9CoyipVaqTUZqNhZRarzqs1Io0YkmoJqWaq5qBEEVEVcVDUYeoiqk14moNTTiuevZqgrXstSp6aspqlESgUQ1CCpJqtP8AqBCtQEryuaH+1JBOZSACSQQYAJDEx0II8warJS9iqtMCkrePtyozA5hI6EEgDXYEkwAdTrGxp4Vt+UZ9lxUgVcV5hU+P9PQ3pU3HG6g+Kn/KdvmacZaXuLWfWxfLH9oe0QmHvlXyXFtOynZhAPEAw1jetSxhiB77t4nL+igUO/gkvKUuKGU8j+hGoOu4pPD+z7Wf/t8RdtgAxbuE3rX9LkP8nFOT0fVR2pj7mHR2ZSQLgCtvKlVOuXbizLrFaWBuFkBO+oMeBI/Svn1z2sGKv3sLdsLwGC6sAGjKZysjEa/i5Vv9jrGxO5OuU7kk7AVV5wtdUJqYNIm+VcIYPiNPpT+WllKhXEoM0y1ulbyxWd9L5oiNVyKpat+NHZdN6UlHVmlnNRNMC3NQ1qp8evp+UDDURGqFt+NGW1Wk56qeuuQrjUOaM6UFxSuynzi6NVyBVLa0UCnNT1gLVWisle7ujLT2BV7LRxbqjrFO80eQIWrrVlFQaj4e6VxVl2a2VbKFaWH3htB+p8wPGsheycQqXFF/P3gZONmPdqwjh3zkRoTB1369ABNETx1qubSrKxuCuthxZS4UOUIXUw+XLlzBsphue3qN65/s7sC8Lhtd6AvdgXMursRlYBmCjKpckgDkbpEF5HdZBVVsKCWAALRJjUxtJ5xW3PlPSLY5Lsv2XdO7zOpVSDkaWbQniNyYLEBJhRqbkHjJrtAaEEogFaceX9R1j//Z"/>
          <p:cNvSpPr>
            <a:spLocks noChangeAspect="1" noChangeArrowheads="1"/>
          </p:cNvSpPr>
          <p:nvPr/>
        </p:nvSpPr>
        <p:spPr bwMode="auto">
          <a:xfrm>
            <a:off x="977900" y="5302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8" descr="data:image/jpeg;base64,/9j/4AAQSkZJRgABAQAAAQABAAD/2wCEAAkGBxMSEhQUExQVFBUVFxgXFxcYGBscGBwZGhkXGBcYHBcYHCggGBolHRgaITEhJSkrLi4uGB8zODMsNygtLisBCgoKDg0OGxAQGywkHyQsLCwsLCwsLCwsLCwsLCwsLCwsLCwsLCwsLCwsLCwsLCwsLCwsLCwsLCwsLCwsLCwsLP/AABEIAL0BCwMBIgACEQEDEQH/xAAbAAACAwEBAQAAAAAAAAAAAAADBAECBQYAB//EAEYQAAIBAgQDBQUFBgQEBQUAAAECEQADBBIhMSJBUQUTYXGBBjJCkaEjUmKxwRQzcoKS0bLC0vBDouHxFVNzk+IHNIOj0//EABkBAAMBAQEAAAAAAAAAAAAAAAABAgMEBf/EACARAQEBAQADAQEAAwEAAAAAAAABEQISITEDQSJRYTL/2gAMAwEAAhEDEQA/APrKvXmFUqy157tx4CrxVasrU4mp1qaqWrwamWINeFemvaUjVqYqxNTpTwapFTlolep4WqRVstVs3AwkdWHqrFT9RRIowtViq0QxVMooCwapmhzUijRi81M1mdlYp7gfvFClbjqAPuq0KfUVoCq3CwQE1EmqRUxRoxY17WoqaZIIr0VMVKijBqCK8BVoqctGDUAVNeivGglTVcpooFVVamynq9oUMg0ZRQRNX8T9Z2IJFy3GxzKf6cwP/LHrRb7lVZgJgTHWP1qbi6r4Mf8ACwo81jjbVMs0GzbbvH1MZUjpPHP6V7CNwWx+ED5D+1M2gczeMVUhWo7s17IaOAaqjSNOpHqCQfyNPxT5Fb10KyKfjJUdJCs/5KflRctWv2ZZDHusW/5GX/N9aLFPxHkBl8KnJRYrwFLxHkEVqI8ai5cIuKojKVcnrIKZfSC30okUWDS2GSAf4nPzdj+tGFWRYFWpHqleAqxPhVZFLQ9IpPEdoqhIyuxH3R/c67cqcnzqGuedOUMbCYs22dcrNmcvoGJAYDQwsCIO5FauGxIcTDLqRDAqZGnPceIkHkaxPZnHq7XwDJzsTGozZmVwDzAZSJ+git8tVdXCkWBFeNQDUmp8hiQK9FQDU5jVbA9lqYrwapBp+iSBUzUTURQEg1NVrxNILZq9nqlQaNowZW3qgWpU6Goq4kELNQr6x4T9dflp8xVVqcsx4H/f51k1I4VmAtA68bj0AuAfQCtIXIkms61a4lgyFfKP5UcE/MkelPYgiAPvHL/f6An0qvaavcb3fP8AytUYYgFv4p+ar+s1V9WUebfTL/mooTU/75CjaWR4uNTsBv8AIGh3LvGqjkCx8thPmZ/pq1yyuUgnQ6n848uVJK2XvGJGdmA/hB0RfQcZH4jRtHpoA+VQzbeOn6/pUJlXKPQegP6CrXtMp8R9dP1ok0BsDI9akESRzAB+cgfkam1eDAMNtx5dfIjUeBoHZtzMAx3yWwfMLmM+PH9KXiNFVuMj8Kn5lv7UQsJA5kE+gifzFVQS7HyHyE/5q9b1lhrOg8gTH6n1FPC1LN4VQzV2FQQaiyrlir3YBJgAakzoAN96xcZdvYhGXDt3CsCBfZcx6fZ25H9TREaBtwz7Q4ZruHuIpMsBtuQCCwHiVketZvZftPaKxdAssujCZRSNhnIGkagxEbE0SUemfh/Z3EYU2P2YWW7tO7aWuJnBbOzFCHBJYkzmmdZO1dPgsYtyQQUdfeQxI3giPeU8m5+BBA8nadkgkXEIHiD/AN/SkLuKW9esdzqVZmdoIy28rqQZGuZsvD4ZvhFOy36PjcAFTQxQ7+IRBLsqiVEsYEsQqiTzJIAHMmoPBjFL3rwDAB7YJ+EniPlr+hqS/EQdoBHzIP6fOhJcV86NlYqcrjSDIDCR4gjT9Ip6MFe40HZTyPvL67H8qm1ixsxytzXc/wAunEPEfQggIYnF91FtIZ290MdEH3nO4SdBJknQfhrZVLYBJclpBfKSwYamcoIRPA8I060DG0Hr2es3A9opcJCsDDFZ2GYbrB1BjUT7wIIkU2TT87B4jk0O9dCjXnsOZPQCk8djxaGxYnZRp8ydufyJ2BIy0dryusAh5R349RsyKcvu7gwY3hgdjyGNjDYo3FDLGU6gkTI6iCNOh570yjHwmqKYilr+PObIgzNufuidpP1/7gFSjDf7Wubu548ueOizlBJ5SZjrlMbGjAUhhcOELNu9wgu3MwIA8FHIeJ5kkvK4jWtOe4i8kbwIZXHLRh+E8/Q6+Wai3jp/Mh/5l/tVzsY35VV1zqY+JdPUaUsVpTDvxsn3Wdv6pb/OflTCDM5bThGUeBJ4/XRR8+tRaUd5miMyT6ggMD81HoajEp3ZNxdjq66CYAGcE6BgIGuhAGoinhaixdzMSObQP4LZgn1ckeIIppHkTvq30mPyrHftK2ituICIhIygmBkGY6BszxlMHwjWnlU90FPvCFJ8QwE+u8eNIHFIJI5iPrqKzTeBuEIJW2wVnI/4jkAx1KqwE7DNHKK9axozXHzAJxazzCrEdeFGbyZTUYSyUw9pToxQT/6jlWYnxzmfMmmTRjiG5gH56AfSaU7RvlnSyu7cTnXhSGBMjZjsPU/DBYvXwrb6nl4DUn0E0phlbMvImXfrrBif6VHgjUaMOYtR3bKNARl6QDpPhA19KjBOMqkqQbnGQeWg0PSBlWjOdhvJ/wCtXIpwglURHWSfUz/0q6kDQch9OVLMxzhQZ+NvDko+mg/CSfEyXAZjkYn9B5f750BfNXs1QYqpij2YPaNpmtOLbZHKsEYiYaNDHODrXGeznZne4Wxey3iLtm2/CUDh2UZiHVlZ11J+0zE9dq7gvWX7KxbwdpTCi2HToAEdl57AR9K1/HLaz/TY5nHdn9oWoZCbiicyBrgJXkVBu6P4SRvTPsleuted3kBl1XQe6YzQPiggGdeHXbVvtvEDGJkw97umDpDklQQLltj7vFlYKVBIAbNpINal1Yvo0AFrT5vEhrcee5+lafpJ43C4t8prRZ6VxKqSAygq4KMDEEESJ6jQiPxUVXpHEnu9Phd0ZfBu8UuvrJYfzdK4c10PKCjqpJYBWCsdSQSkAnmRB15jXeaBeZg17ughuknKGMCTbsgTGsaTp0py6Bmn7qg+up+YH+Ksnse4ly3dd4IZyWO8CARDdBJIPJSKSlQltOK6SVBDAka3X272B70GAiDbQgRlIdXHywBUpmUQZAPUifdkTETPMSDIUJVmYXTOUfZqwMoDoH0gsdYzgys5ZBJJz72BuqjtZYKUKkZRmBjWYlQXgkTwmW4sy7gN3rNi++cXDoAshc0kyf3gk9OGeW1aOEwZUkpcJnQiXkHno7MPmJ8YpbAX2Lqt8W2Z1lWC6HTNoTMgiTyiIO6ltpB5DypXoSIOHUkMQCw58p6x+XSatbRVAVQAoEAAQAPAcqvHjWT2nj4bukksfejTKOk/CT1+ESd4Bn2ZrGYwLIG43J2BjQeLHpyGpgb5wa5cJVX7pAMzuNHIM8evuTBy9FXUbCosYF2Czk0M5szRJ1lYAO/ifTatOxgFA4jmAMxAVZ3kqu523naqnoqJgcOqIq2wQo2mZM6liW1LE6knUzrToFL3L4VS28chuTyA8SdB4mj2c+VZiYExtMax60T2npK0hedu7YKSCLMiOsNB89KaLwR46eo1/KflQ7YzD/8AGs+sx+tboSwM+VwR/MBP1Y/OrEzl/iZfkG/tUm+klSQrSDBMHQ6ETuNNxUX3VchkAFiZnT3WO9Kw5WSuHsXnIt5RlBNzKACWMooYfEAM+hB5UhczhhZEl1LTAJ4YQI06xKwst0O5rSxVtM9zEoZuWxrlM5reUFlIG+xIjWRWhYRO+uHJD5UBbmyiSPkSRSwaQw3ZsrlZSBzmJYTLLAJhT5yedHxF8d4BOi8THkAIMnyIH9R6GnsYWVSV32HroPrWeMArzOqlpZti+pIU9UEx4y3UysPSNvNdxLniA7pWAOwJV1Kjx4pNa95WUlxrqJEfABEDxElvE6c6XtCbl4oNQApOvv6tAnpmX5+BpnAmFMz7zgDnCsVHnoo+dFD1rFDvWSfhVh5GQSDz5THUdRV7lyWC7D3nPIAbD1/IHqKy7pDLbKmC1xCh8OIr/KwUjyatAAMubzOX8Q0IPUgiI5R5Q8sL0lnhWbUJBJb4mPUDfwHPaBoKu5CKWJCKoJJOgAAkk0G+ssikyAQT4sBInwEFvMLXLe23tAEBtKwzDnI98QQIOhCgqxB3ZrS/EYc90Oe9oPae+mMUl4s3QLSpLKUuAkqrFXEsymWkcJhd1MsJjcRcDm3et5kJWD3zy2kCe/UAxPKJ6a1qdjex9tsK64lcz4hAHJmVAgrE7OGhydy25MCufwb/ALMLqYiRdSUYg6vzW8SVMIREMZMkjcwd+uMkZ89bTWFvYpw5uXEWIy8LTBMf+b4E+QrX7M7E7xc9zgtE7xGfUEFU1kk65j/KCYuUfsPAm4P2m+IAB7u2QBpyZgeZiQD1k/CF38aUDLnjKAxk8iGt5fWanmad9EEw9ph3bILZFxlswsH3TJkyGzZXmdGAIM1m4+xeVoaJg5TGaYHw5pkaSUPEIMZxqNzHX0u2HYEMMjkHxCsPQjWnr+HV1ysAwO89Rz8DOsjatLzM9J2uCtYy6mVg6zuoAUAkfDIGqsskN4RoTXVYm8L9m2ycntvqNRlcZwRyIGYR1msntrslkOYcSkidgx1McWgDgmQx4WOjQTmIewu0iHYFYTMFadCtyI90mQGgGDEc9TJ5+5WvONnvQ9tixIVspJHQopOvIcpoeFsplDW7iqeZQqULEzlI2IGwGhAAAIpjAtlt2BHvBR/+sn/LVBaW5mNy2DDOoaBsCQNRquxrBoz+2IBtW2IRnLlWAOVCqnXwUzxJMRImJNN9lNmXK0h9Vg6lYJDKGI4wDI195YJmaR7a7MebWXM9sEkhf3i5YdWtnqCsZToQcsambdl3i4iF14rLqdH4QSoJ2bKoZQd0yzOVxVZsLfbcwmX3WADJr10bUMPCQR5rTF+8qiT8hv8A9B4mBWX2diO8cGeJM9u5uNwroxB1iAd+p8apbc3roCEw4zFtiLamABOoZjIHTLcI1IqfD2fkcOJZ2KqDlG+X3p03YwE09TMg9XLOFCqAVXloBoI289t6JYsZQAoAA2Ao19wqknkJok9Fb7BcaTSL4kn3Bp99tF/l5uekaeNL4ztAcKMZfQlRqSTrlAAJMczGgE7xRDZzDQMZEHdAfAsx7wDy3oxWjYOLjAySqHQHm33j16jzmBpWwh0pXCWMiAaadBAk9B0ptdqvn1WXd0k4/MH6ifpNThV1YfdCp8hP+apn5xSXZeJLG5IykXNRz0AWfEHKYI6ecPin0JaspcVWdQWJ91iWAIbKSFYkA+Irx7LtucxkaEDKcsCdCCsHaPnQ8QGGRkyghnUEgkAO4kwCOS9edGTvFEMFcRHBKnp7rMQf6h5VdsTjKbAX8PmKXe9SIYXCWZRqZge+deUaHY052G2e3ac+8FZddSVJlZPPQKfU01hr6l2UHXQkGQ22UmDy0Go01oOEsC1eZR7txcyjkpUw4HhNwH1PKBU26eL9p3SBuYDLIG5khQo8dz5xSOds5UQbjas/wgr8CTutuR4FmJ3BFD7VxZuYi3hbbZZVrtxhuEUlQB0JaN/rsfdo3bShranKyFDPM5BnQA6zBCyvSaNyHg2AxBXhSCimCdySXUFi3Mz3jGdZPhTWLcqAF94qFTzO59IBNZOHBN1kUaHMSBsCzKhPXafkDWnaclrcicqjXnmKcR+RH9RqbTxk9pWAVS3sbLxbbU5Zyi3z1Ks1oHqGI61o2MRwZiIls5EzB7yLi+mnqaUxCszXEBgm7v8Aia05HyhPlQ8TipDECAbZcDoLiZx65rLf1UeQwx272j3VvMCFJzQ51VNCXut+G2isfElV51x/sngExd5rxBNm0VVUaWOZSWUMze88sbjnWXcakAitjG4VList5CW768qmSAFa4bltTBgqz93oZkr4CH/ZG1lsMvS/iAPLv7mXb8MV0fhJay/W2Qx7Rdo3MPZz27bXCSF4QWILGAcg1bUx4b1x+D7KxZv2MRi1RVe4F7oEvczEMwd2gKNiIA0BAEAAD6IprD9rV+ztHXhu5tPC3d8Dtv6b10987LWPF94vi+07DC4XMIiCGKnLmc3EOUmAx4YkfPU1k43Hm+wcMrKCMioSSu3Fw7nn6R59FbtW7KfAltURQIAVVSY8AOKq9gYxWtIAwMIM3SQNddjH0rC+8jb5tcbYxF+zmIRoKlWtsrwRkgEQIU+PiZ5EdPjgMZbti3da3MkMNCCpU5WG/UEVttiEy5swyzl668xpWRbxNqzbss5S0rOd9ASwf+4JOw3qrz4pl8gvZ7tNroNm8hF23mVs0cQVik+IIymeealu2OzFDjKDOQmQJORSs22gEshzaH3kkxKkgbi4YC+rfgu/VrJ/T6mvX7gXEJOxtXPnnsgfnU9/NPn6Qw2IL2QVtuGAICuChzEhRJYa6MeITO4o2FtOxPed2kFwQuaQcwb95KkyGnYb0x+1E22PS33g9S5A9MorRwxBzERMmesg5fTRRWGNLWY+I7sKxJdDzyNmAOs8KwRtuB5k6UticLbvoTYdWymSqsNGksGEHguSTrpMkHkVVcEm0lx2hRmdczKuQACJVgSCzKVZiRwldDNE7U9nWkXcK/d3QIAZnNsjQxBJybRKjaepp5IW1z/7a646yScovjuLo2+0zIAwX4SysSRA4rLann1vYQhnkBeFQE5qA1wiTzkuflWNdxVo4iycXZbC3wyQ5hrNxhKoBeAAJlyAGCni2NbPaV/uby3Pe7wZSvPh5gzoNfrRRGnfxiW/fYCaVv47PCojmSJJQhQNyZYAHyE6xyk1XscA57saueEn3soAG/QsGMbRFNYvGZIAhmZlULMbnU+ihm8ctQeFbGC42uEAE7CNBJljpqSdJJ+6NKNdOUeJIA8yY26c/Sr3r4aVRgWzBWg6roGaehykR4svWkLVp7mINwsRatyiJplZxIa6eeksgHgT0NTeVytW1MQTPj1+VMIdKRN2CFJgkEgeAiT5aj50YXmqZ3J9LrjVCulZNnAQcovXEYyVls0wzEji1YQRMEHxrUutAHmPlIB+lSLa3BqJUjYjyOoNXzSsLXSLafbXMm5PENfEHKCdTQl7Xw4XMLhZfvFjl1ke85CxofkaLcNu2l7uxbtsg1JAVZyhlLERw6iTy16UpZwuGfNcOHtZ9Gcm2s6sQW1EzAzHnBHWrpQwMTZvKYyOFYjXKwBG85SQseMV42irW2UEhcyFeivlMjqAVUx0JjYCh4zsbDvNwr3bDTvLTNbaASBLWyCwHQyKBYtXMOFz3e9AcQSoVgjcIzQYZp+IBZMaVCieEwyp2redmBN6yvdjoVYLcX5hWjz6Vle0KrbxbO0BeEPPKQzZ9OQzRHRWrR9ph3eIw1wMVDXRnABjJmUsSRsM2Ua8yKv7T4T7VXgt3hS2wAAABzQSxOgIDAkawR1qplKvWRkZspkOoaDqRFwqyz5kH0NaWGLd2pYnMXaf5bkx/Rby1znZF4CwCWMhMxJ93W6czGNxBErrB9DW9gLuZJ10Gcg7iU4h5yWnxBqOtn8OIxNtv3iQzGCy7TlbvEKn7wDRHMGJECkv2xTctW/hu5lEiNVIfumG6MoL6HXcctdK+jLbJVczcOUEwC0lAC0GAdJMHSsX2h7OtuGVn7u6xLKQTnJlWWAvExBXQjUeUyvtVouNaEWdwbZY9Ya2H+YW0f56P7G3C1hs24u3B8mrLTvXCo2YuChIeASquGYZUXvSCANWQbAkis+32hdCtbwq3bgBc5UUoGYmTBBLtB0lbi10/jfH6x/WeXx9BzCY0npzjlpXP+1zgJZmSDeXQLmJ4LmkctY1r55gPbi7h76XbqKLL8F5VUZkEgFmI1kMynWZzRJ0NfRPaSLlpChlSMwYHQiV1BHga6b1vNYSZ0UFo3HV8SrsojJa7pygPJjK+8Op6ctqP7OlmwtuZDTfUyNQc12dOWoro3iY9f8AfyrN7MX7NPC5cJ+d0T8zXN65/SRv7vOjo/2lojZ8p9Rbua+cZRP4RWDawjXeO7ZZsqFLUBWCgrlzCWEE7kjrHIVtW9Fwx6Bfqqr+tHwSfZJ/Av5Cq/frJMT+cY3YeMazktX8wChhaZh8MrKny4YPTQ7SdDGXft7ZGsW7kjwz2DMelJduKr90QwysjkEcwTbIM0DCXvtcNrqq3LT6dWshTy0nKfDNROrePZ2f5NTEWz3TMhmMOu2zAC5I89QQevgTRdQxvWwS2UZgPjUPcMQfjGYkeOh0NLrfyW1zBir51GVc2jNwiF4tj0qb2NVXHd3AWILhAQSygxcAHPU8tmifeM5XpUijYYXLi3Ezgi0uS5bufCxJkI3AQQqzIOw6UU2LloJDiS0KuUAHc5QhfoJgGNDAWpwFwJbOXXIjR0IPGkeHvAeVO4oShWRmCiZEzmkbc5K7c410qdNm9qY5b2DvkRmCMInZwOGCR1EiQD4AimO3bvAq5ZbV5mAoXKGbY6cY21iY1rC7cvkW2ugMSLiK+WIKZ7aaa8Z5k8tdYCzsdvdkviFtMjG2yMrjSZGe2zLuNwpHrTBywQLNlUkBskHnAh2JjaVB9TS+Guhz3wEiM6gcy4ATyPdhf/dNXvdnlrOQtk+yFsnohjvSDOhIEA8iAaWS4WWf3djll9+6eQT7luNAdyBPCBJiqhjDWhZQlmAY5mdvxMczkDeNgB0CigJiwhzMCMsW7dse8zsAxRddSAFEzAi4SQBNK42+UlyAzs4tWLU8LXBJVRHwIQzM0fATsiy32Z2V3TJnfvb2Vi9wgDciVVf+GrMS2mpy6kxU/wDTOdm4Vxme7Bu3PejVVUe7bUncCTrzJYwJADyiRIgg7EbUth1Zlk7vr5A8h5Dn1JNNWDKgxHTTly+lL79K+gVAdfBh66igdi3GKw5lgWnlqHYNoOhj51KkW3jUi42kAmDB36DQCrW8Plulhsxn+oQw+aIf5jVclQccgJcja5bZT4MCB9BP9JoyqOFwPfWXHgwGY/UfIdKGpm5cssIEB1PUPmDj0Ob+oVW/f7q33sSEIzjouaHI/hzMf5a11GAdj4nOz2icysuYEbEGF0PPTX1p1FDgTqwDW2PkSM3nKg+tIWhk7m5AGgDdBplP/LECnWXu70/Dc3/ij/4zTocp7U3bt3DWLllllCQ+bQhsvCZmE0bVtxmFG7ND38GeIhkFy2rjQhCphgDoOJAQSNBHI10FqwtrMvEyxosDRNBAPMA6GeW+0nhW9oGsX7q8RslgQiwqCyFCFUSOEcUDrE8iA57MwnZzWXbKsJcdmPgbhuPdSOSzLTzygbRWx2exCl14ntC6CjSM5AslmE7AlifDPSXtdx2A6toOJtwGXK3FA8CD4FSOVK2+2S5tZgyi6yHYAqSeLKdhCXD5qp3Ey/VJv4c3sQp/eQrFMr3BaAKGJHcZnPkzVj+xGOOIxF604RFTvOG2ptglGtgsTmLODn3J16Cuj9lLxeyWPvd42bxOktvsd/WheyXYaWs13437wGY2a4W/RflV9cyc6iW63f8Aw61AGRco+GOHzy7E+MUYWhViKp61lbFe3xD/AOqPYncY6VhbWJUzoSBcJ14Ryni8SQOS11Xs9YdbS22/dhbmTWcpy8ST4FW8NDG0na9rPZp8ViLLyDbVHV1J5yrK3j8Q+VatvseEygxv5SUZJ/w/Kt+ep4os9nCg7zXmp+jCPzrOHDatx+MmP4bjR8/yraK60FMMoAG8Ekes/wB6y/Szz1fP/nCd61C2h0ZR8lJ/MfSirY+yCH7mU/KKZdPCaiDU99y/D5mOR7Ysm3bwysBw2wpnTX7NeutYFy7cYjuAe8L31XbKDNtdoMwyq0bxmOwMdz7RWF/Z7rsCSttysGDOhABnmQK5DsrATD5iM2hhTmKHnMzL7gDi4jEAMS+b/iLPZrsvEMeMH7NZgqYUkBAMurK2lvkshmI5U5ir6PJuouZFzNmyh0H3i6HMrCNCEB4dDFbeE7PlGzqFLbKI4EAhUkacpMaSxAkAGszHdiEByo3VgNp4uHnIjXw2kg1Pnp4T7OxZe0sz9sVRGIAZrd1u8t3IGiwnf9Pc2AgVv4pmYXIBlmyCN8oAHPoxf6nXY8qcBe762GR0QK9wqxGZSUa2RKMwYxdMQx1kk5m16THoUtic37xy0T7rXC7CRqBGgA3MehaGZ22cyPrPEoWBJEF2OUHfiVQG3LL+HTT7KJtWi7Zo7i0+UnQMqZGUHkTlE+PnWNj7xBRWWGuXbeZhtqjBEAOw00XYAgnV4q3bt7u7j2wWhUwtsA6D7R7067Enu0B8B46gxs9osolr092rKBbEk3HOqLl+OJkLtLGfdBCl53zliJvAKABqqvcJ7u2vI5R9o53MKdgANC7HHdOuSRbE6TIzMTyltC3JV5a0haJtr3zsTObIIhndoJuZT7pIBChjwIBMcQEaoTGYYW71ppnu7eS0DPDMKz6asxEDqZVRqxJ04OVnfhLaRzA2UabtqTpzaNYrIw1p84LQLrZepSypkLvq9yC0TtLExxE6thIKkzlkhFOp5k3HJ5kT5T1MBWDRbjHMiA6kyf4VifqQP5qLa2EDTl6aUM3AMz89h6SIHm36UfAp9mkGeEa9dN6nwF6AxFrhnprPrv6GD6UZrwG5A8zVcRa00VS3KdPrB/KlDaYaHuxpqMy//wA6cC9w2mdGFxCyyNGGxIJET1UfWjXgnEGgKwgyYGuhH5/M0HEJNvIQGzQuUZToYBJkBYA116dYFRbw9lFjLbCosSY2A5k+W5qtLALeIsJaCPetCJEl1HrvvzijjF2WQA3EI92QwMzoNQedCuYm3byiytti75YUqAJDMWJUGNFPKud9pe2uJbLYpMPcBzaC6dDnSJVBzB2IOnSrhY1/aDtg2rAuJbNy5mVNmQEMYZg2XaOLTkPCK4vt9MPca4XuOYtyqW0IkFSsCWEMQxGoJ0ma6Ts7AXe7Ba7mcnMtwW8QROwbLf7wzBOsjej9ndjGcxOefiGdCZ58pmB4U9wsYfsqtxsMq3EZlX92yI7AqTqsgGQInf4jvElzF9mW7rFSGUpnfNkYZFPFtA1ymI3iK1bmIOEvrmW41q+bdscWbLdLMuuYyARkHn479C9sakAAnfx5a0rf6bnuxS2HRrbWr7cRbMFBBzHkQx084rUTtNYnJd5j9286Ej7vhTiqeq/I/wB6kBeUenjvR1+lsylOZLrOxXbtlAxdigUAtmVhAO06abVW32itxiltobLmBZGiJg6GJ+fOm7+ARs/CG7wAPPMAQBttUNaVCGyQ0ESqk6dJA8KyXCHamIv2rF24pt3GtozhMjLmyjMVB7w6kDTxijJiMQbKuq2mcqrZCWUSQCVza/OPlThXOpBVoII1EcqQxmDacMwBlGAbf3WRgTAMTmy9Y1ogrOse1F1lRjYRQ6hhmvhSJnQh0GsR86m321jSeHBJl+9+1rHkMts6zWnhFKWQNQRejT7pxER5ZTFQMQCnGhutnugAKGMLcdRvoBAAqqSuH7Vvx9phwvleRh8zlP0o69oudVsyPC4n6Gq4VV94YcofFbYJ+Tfn0pu3dDSIhuh389OVG0ZGT23iu9sFQmZWYK4DqTE6iVJg6UK3ZuWWzm2rsxKqZZUQCPu22gtr0GgGhOurdwzZW5yij1Ez+dMX0JQjmRoeh3B+dVO/9ljHb9oZyXdrCaQiC0TtrL3M0ydoVdKK+AWM+IFq4RHFcIhYAEgFcqk7mI1aqv2DbFwunBJLMFLCSSSTwsBJJPKpxRFybRuWwqOkBgWY5ClwSc456bcqjyVimGsWywylbqrJWIfKSScoMnKAP9iIpsWUJ2uDwBuKvyU5afFSAKW0Oc7Pew90ucQty4jOoUOji3rBAAkgwBJJny2q/bWBa6Ag+30N1FbuwO8tNbyfB+MmeWUVvpbUbADUkxpqdSdOZOs0pj1ylbun2YaQTHC2XMZOmgWdYHUjen5eyc12bhcbcY2LpW2qBbhgSGLu5CEleIDLJGnIbSCTs/8A8QugXmXCkRwo+cOpkFgWAIDZhG3w/PSxN65mlMSoB1AfII8IK5vmacwWdV4m7ySTKAQJ4jsdd+VXv/ARwuKVlQjQwxadYuSy3mY9UCOvTiA2inrt0jjPCSIH4V6/xHTTrlGsScT2dH2+OaCba3yyGCJJS0bigHo6DTqa6DuM0M2pHLkD1jnzg1PX04HbsyQSIgCB0UbDzJAJ/hHStG3c0FZ5uNDEaTovntm8pP0nnTSTAjblS5uDqLu0zBg8j+tDVW++x9F/QUaai5cCgsSAAJJOgA6k8hT9pV16n/flWd2u7ZTbRGd7iXAMuWFgRJLsNJYbSaHgbt1s4u96W7y5lCoVUW85FsZiBmOQAkzzNaH7JOsuD4t/3FHjT1k4rD3Q+bvL9u3kUC3bSxo3FmLEqxOmXQaCDvOiGIwuGa4bjJfztlk90WPDOX4DsWY/zGtrtdDatM4d+GNz1YAnx3riLfanajLae13d5LltGgOiupIkqwdxyI28auQa18bgbbCc3aA1n7MFZ9AlaWFvqAql8WuUAAG03IACSlsj61ldnYvHsT32W3BgqGtsRpIGr7wa6nBJc3ZmPgQg/wAE/nSoJ9u4ebKPmaLb2bnEN8txG1kBgdPDx6VrZaBam4rB1WCXXL7wKhiomRzAmPGhPhrqD7FxH3LgLL5KwOZfXMOgFSD2nSgPZUspygZGkbc1K/kxqmDxhcMCFDI2VgGkBsqtuQD8Q5UUuT0/360tGLSZOukbfOT+Xypd7URJuv5GPokfQVZrM/E3oSP1qf2YdW/qP96RpS4fuv6kfq01fMfun5r/AKqouEXq/wDW/wDqqDgk/F/7j/6qZLQf/LaJndd5n73Wg27ZDAhYHHMsN2YNyJ55vnRkwajm39R/vV2tAiDqKfoLAVS+kgjw/PSl7XZaqIV7qj/1Xb/GTRhhiP8AiOfPL/powl3vAbz8iR8wKT7RCsobIGYEKpZCQMzKDuP9xTqrHj4n/pUsoIig0ADppQ7lwLybXopP+EVbK33l/pP+uvZW5sv9J/1VODXkuA7BvUEfmKhrc/Ew/p/VaIAKqydDr40jUFs/eb5L/pogTkdfAx/ahhW/D9aIKBWP7GCMKqmTka4v/O0j0JK+lW7QxrWxiyok20V1H4irAf4RT/Z2DFpWA+K5cf8Arct+tUxGAzriFJjvlKz0BthfoZNVs1LnPZcvbwSOcxz3EkHKI7x0DXAdSSGYkhjyIEACvYrEY63dVCVbP7vAIPqNvWuqTAoLYtgQgIIEnk2YanXcUn232eLptPxTabMAomZjQ67aU/WnK57H4+/bt3RdtmXtvBtzwsFKBobUggjbbLzmutTGQI7u6Y5hJHoQdaRw+Ha6+e7bUAe6rLLfM8ue3Ojd0338RudtvTgq/wA/qez8UDtLCd9ZuWuTqVM7QdCPUaU1FSponqlSltb8mWt5Z0ARpjlxF/0pot1q7sKEblHVz1ontS/aW4rI4lWEEbfUajzrgGsYeyotXkuN3Td2CGtkQqrH7wjUggmBuTX0GRXM3+xsULl1rN2yFuXDch7eY6qqxJn7vKjm/wCzEwtvDCGBKzlbU88uk+ML5VvYeCAVMjlWCewLjEs7pmJBJX3dFK+7lEaZefI1tdnYYWkVAZjnSuHpmK8atXiKMTrOudmWu9N4ArcKwxViAwA0zLMMRyJE1lYDtx9Tds3FUCZMTA1YxAMZZO3wnSt3E4ZHEOJE/wC9qouGtgQFAHh5EfkaNn9UnBYhbikjkWUiQdQY5ciII8CKYC0h2L2RawyFLIYKYMFmbUCJ4ieQA9BWjS9CoyipVaqTUZqNhZRarzqs1Io0YkmoJqWaq5qBEEVEVcVDUYeoiqk14moNTTiuevZqgrXstSp6aspqlESgUQ1CCpJqtP8AqBCtQEryuaH+1JBOZSACSQQYAJDEx0II8warJS9iqtMCkrePtyozA5hI6EEgDXYEkwAdTrGxp4Vt+UZ9lxUgVcV5hU+P9PQ3pU3HG6g+Kn/KdvmacZaXuLWfWxfLH9oe0QmHvlXyXFtOynZhAPEAw1jetSxhiB77t4nL+igUO/gkvKUuKGU8j+hGoOu4pPD+z7Wf/t8RdtgAxbuE3rX9LkP8nFOT0fVR2pj7mHR2ZSQLgCtvKlVOuXbizLrFaWBuFkBO+oMeBI/Svn1z2sGKv3sLdsLwGC6sAGjKZysjEa/i5Vv9jrGxO5OuU7kk7AVV5wtdUJqYNIm+VcIYPiNPpT+WllKhXEoM0y1ulbyxWd9L5oiNVyKpat+NHZdN6UlHVmlnNRNMC3NQ1qp8evp+UDDURGqFt+NGW1Wk56qeuuQrjUOaM6UFxSuynzi6NVyBVLa0UCnNT1gLVWisle7ujLT2BV7LRxbqjrFO80eQIWrrVlFQaj4e6VxVl2a2VbKFaWH3htB+p8wPGsheycQqXFF/P3gZONmPdqwjh3zkRoTB1369ABNETx1qubSrKxuCuthxZS4UOUIXUw+XLlzBsphue3qN65/s7sC8Lhtd6AvdgXMursRlYBmCjKpckgDkbpEF5HdZBVVsKCWAALRJjUxtJ5xW3PlPSLY5Lsv2XdO7zOpVSDkaWbQniNyYLEBJhRqbkHjJrtAaEEogFaceX9R1j//Z"/>
          <p:cNvSpPr>
            <a:spLocks noChangeAspect="1" noChangeArrowheads="1"/>
          </p:cNvSpPr>
          <p:nvPr/>
        </p:nvSpPr>
        <p:spPr bwMode="auto">
          <a:xfrm>
            <a:off x="1130300" y="6826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0738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29" y="404664"/>
            <a:ext cx="2591300" cy="352839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91880" y="404664"/>
            <a:ext cx="5328592" cy="236372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uk-UA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                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Автор </a:t>
            </a:r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презентації</a:t>
            </a:r>
          </a:p>
          <a:p>
            <a:pPr>
              <a:lnSpc>
                <a:spcPct val="90000"/>
              </a:lnSpc>
            </a:pPr>
            <a:r>
              <a:rPr lang="uk-UA" sz="2000" b="1" dirty="0">
                <a:solidFill>
                  <a:srgbClr val="CC3300"/>
                </a:solidFill>
              </a:rPr>
              <a:t>         Перехрест Антоніна Василівна </a:t>
            </a:r>
          </a:p>
          <a:p>
            <a:pPr>
              <a:lnSpc>
                <a:spcPct val="90000"/>
              </a:lnSpc>
            </a:pPr>
            <a:r>
              <a:rPr lang="uk-UA" b="1" dirty="0">
                <a:solidFill>
                  <a:srgbClr val="CC3300"/>
                </a:solidFill>
              </a:rPr>
              <a:t>     Вчитель </a:t>
            </a:r>
            <a:r>
              <a:rPr lang="uk-UA" b="1" dirty="0"/>
              <a:t>української мови та літератури</a:t>
            </a:r>
          </a:p>
          <a:p>
            <a:pPr>
              <a:lnSpc>
                <a:spcPct val="90000"/>
              </a:lnSpc>
            </a:pPr>
            <a:r>
              <a:rPr lang="uk-UA" b="1" dirty="0" err="1"/>
              <a:t>Чорнобаївської</a:t>
            </a:r>
            <a:r>
              <a:rPr lang="uk-UA" b="1" dirty="0"/>
              <a:t> загальноосвітньої школи № 2</a:t>
            </a:r>
          </a:p>
          <a:p>
            <a:pPr>
              <a:lnSpc>
                <a:spcPct val="90000"/>
              </a:lnSpc>
            </a:pPr>
            <a:r>
              <a:rPr lang="uk-UA" b="1" dirty="0" err="1"/>
              <a:t>Чорнобаївської</a:t>
            </a:r>
            <a:r>
              <a:rPr lang="uk-UA" b="1" dirty="0"/>
              <a:t> районної ради  Черкаської області</a:t>
            </a:r>
          </a:p>
          <a:p>
            <a:pPr>
              <a:lnSpc>
                <a:spcPct val="90000"/>
              </a:lnSpc>
            </a:pPr>
            <a:r>
              <a:rPr lang="uk-UA" b="1" dirty="0" smtClean="0"/>
              <a:t>                  Кваліфікаційна </a:t>
            </a:r>
            <a:r>
              <a:rPr lang="uk-UA" b="1" dirty="0"/>
              <a:t>категорія </a:t>
            </a:r>
            <a:endParaRPr lang="uk-UA" b="1" dirty="0" smtClean="0"/>
          </a:p>
          <a:p>
            <a:pPr>
              <a:lnSpc>
                <a:spcPct val="90000"/>
              </a:lnSpc>
            </a:pPr>
            <a:r>
              <a:rPr lang="uk-UA" b="1" dirty="0" smtClean="0"/>
              <a:t>           «</a:t>
            </a:r>
            <a:r>
              <a:rPr lang="uk-UA" b="1" dirty="0"/>
              <a:t>Спеціаліст вищої категорії» </a:t>
            </a:r>
          </a:p>
          <a:p>
            <a:pPr>
              <a:lnSpc>
                <a:spcPct val="90000"/>
              </a:lnSpc>
            </a:pPr>
            <a:r>
              <a:rPr lang="uk-UA" b="1" dirty="0"/>
              <a:t>Педагогічне звання </a:t>
            </a:r>
            <a:r>
              <a:rPr lang="uk-UA" b="1" dirty="0">
                <a:solidFill>
                  <a:srgbClr val="CC3300"/>
                </a:solidFill>
              </a:rPr>
              <a:t>«Вчитель-методист»</a:t>
            </a:r>
          </a:p>
          <a:p>
            <a:pPr>
              <a:lnSpc>
                <a:spcPct val="90000"/>
              </a:lnSpc>
            </a:pPr>
            <a:r>
              <a:rPr lang="uk-UA" b="1" dirty="0">
                <a:solidFill>
                  <a:srgbClr val="CC3300"/>
                </a:solidFill>
              </a:rPr>
              <a:t>                Відмінник </a:t>
            </a:r>
            <a:r>
              <a:rPr lang="uk-UA" b="1" dirty="0"/>
              <a:t>освіти України</a:t>
            </a:r>
            <a:endParaRPr lang="ru-RU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01009"/>
            <a:ext cx="3673475" cy="259231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35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534" y="2636912"/>
            <a:ext cx="82449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err="1" smtClean="0">
                <a:solidFill>
                  <a:srgbClr val="C00000"/>
                </a:solidFill>
                <a:latin typeface="Arial Black" pitchFamily="34" charset="0"/>
              </a:rPr>
              <a:t>Брестська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C00000"/>
                </a:solidFill>
                <a:latin typeface="Arial Black" pitchFamily="34" charset="0"/>
              </a:rPr>
              <a:t>унія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ru-RU" dirty="0" smtClean="0">
                <a:latin typeface="Arial Black" pitchFamily="34" charset="0"/>
              </a:rPr>
              <a:t>1596 року - </a:t>
            </a:r>
            <a:r>
              <a:rPr lang="ru-RU" dirty="0" err="1" smtClean="0">
                <a:latin typeface="Arial Black" pitchFamily="34" charset="0"/>
              </a:rPr>
              <a:t>приєднання</a:t>
            </a:r>
            <a:r>
              <a:rPr lang="ru-RU" dirty="0" smtClean="0">
                <a:latin typeface="Arial Black" pitchFamily="34" charset="0"/>
              </a:rPr>
              <a:t> до </a:t>
            </a:r>
            <a:r>
              <a:rPr lang="ru-RU" dirty="0" err="1" smtClean="0">
                <a:latin typeface="Arial Black" pitchFamily="34" charset="0"/>
              </a:rPr>
              <a:t>Римсько-католицької</a:t>
            </a:r>
            <a:r>
              <a:rPr lang="ru-RU" dirty="0" smtClean="0">
                <a:latin typeface="Arial Black" pitchFamily="34" charset="0"/>
              </a:rPr>
              <a:t> церкви ряду </a:t>
            </a:r>
            <a:r>
              <a:rPr lang="ru-RU" dirty="0" err="1" smtClean="0">
                <a:latin typeface="Arial Black" pitchFamily="34" charset="0"/>
              </a:rPr>
              <a:t>єпископів</a:t>
            </a:r>
            <a:r>
              <a:rPr lang="ru-RU" dirty="0" smtClean="0">
                <a:latin typeface="Arial Black" pitchFamily="34" charset="0"/>
              </a:rPr>
              <a:t> і </a:t>
            </a:r>
            <a:r>
              <a:rPr lang="ru-RU" dirty="0" err="1" smtClean="0">
                <a:latin typeface="Arial Black" pitchFamily="34" charset="0"/>
              </a:rPr>
              <a:t>єпархій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православної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Київської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митрополії</a:t>
            </a:r>
            <a:r>
              <a:rPr lang="ru-RU" dirty="0" smtClean="0">
                <a:latin typeface="Arial Black" pitchFamily="34" charset="0"/>
              </a:rPr>
              <a:t> (в </a:t>
            </a:r>
            <a:r>
              <a:rPr lang="ru-RU" dirty="0" err="1" smtClean="0">
                <a:latin typeface="Arial Black" pitchFamily="34" charset="0"/>
              </a:rPr>
              <a:t>складі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Константинопольського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патріархату</a:t>
            </a:r>
            <a:r>
              <a:rPr lang="ru-RU" dirty="0" smtClean="0">
                <a:latin typeface="Arial Black" pitchFamily="34" charset="0"/>
              </a:rPr>
              <a:t>) на </a:t>
            </a:r>
            <a:r>
              <a:rPr lang="ru-RU" dirty="0" err="1" smtClean="0">
                <a:latin typeface="Arial Black" pitchFamily="34" charset="0"/>
              </a:rPr>
              <a:t>чолі</a:t>
            </a:r>
            <a:r>
              <a:rPr lang="ru-RU" dirty="0" smtClean="0">
                <a:latin typeface="Arial Black" pitchFamily="34" charset="0"/>
              </a:rPr>
              <a:t> з митрополитом </a:t>
            </a:r>
            <a:r>
              <a:rPr lang="ru-RU" dirty="0" err="1" smtClean="0">
                <a:latin typeface="Arial Black" pitchFamily="34" charset="0"/>
              </a:rPr>
              <a:t>Київським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Михайлом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Рогозою</a:t>
            </a:r>
            <a:r>
              <a:rPr lang="ru-RU" dirty="0" smtClean="0">
                <a:latin typeface="Arial Black" pitchFamily="34" charset="0"/>
              </a:rPr>
              <a:t> на </a:t>
            </a:r>
            <a:r>
              <a:rPr lang="ru-RU" dirty="0" err="1" smtClean="0">
                <a:latin typeface="Arial Black" pitchFamily="34" charset="0"/>
              </a:rPr>
              <a:t>території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Речі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Посполитої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err="1" smtClean="0">
                <a:latin typeface="Arial Black" pitchFamily="34" charset="0"/>
              </a:rPr>
              <a:t>відповідно</a:t>
            </a:r>
            <a:r>
              <a:rPr lang="ru-RU" dirty="0" smtClean="0">
                <a:latin typeface="Arial Black" pitchFamily="34" charset="0"/>
              </a:rPr>
              <a:t> до </a:t>
            </a:r>
            <a:r>
              <a:rPr lang="ru-RU" dirty="0" err="1" smtClean="0">
                <a:latin typeface="Arial Black" pitchFamily="34" charset="0"/>
              </a:rPr>
              <a:t>рішень</a:t>
            </a:r>
            <a:r>
              <a:rPr lang="ru-RU" dirty="0" smtClean="0">
                <a:latin typeface="Arial Black" pitchFamily="34" charset="0"/>
              </a:rPr>
              <a:t> Собору в </a:t>
            </a:r>
            <a:r>
              <a:rPr lang="ru-RU" dirty="0" err="1" smtClean="0">
                <a:latin typeface="Arial Black" pitchFamily="34" charset="0"/>
              </a:rPr>
              <a:t>Бресті</a:t>
            </a:r>
            <a:r>
              <a:rPr lang="ru-RU" dirty="0" smtClean="0">
                <a:latin typeface="Arial Black" pitchFamily="34" charset="0"/>
              </a:rPr>
              <a:t> в </a:t>
            </a:r>
            <a:r>
              <a:rPr lang="ru-RU" dirty="0" err="1" smtClean="0">
                <a:latin typeface="Arial Black" pitchFamily="34" charset="0"/>
              </a:rPr>
              <a:t>жовтні</a:t>
            </a:r>
            <a:r>
              <a:rPr lang="ru-RU" dirty="0" smtClean="0">
                <a:latin typeface="Arial Black" pitchFamily="34" charset="0"/>
              </a:rPr>
              <a:t> 1596.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534" y="789672"/>
            <a:ext cx="82449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000" b="1" dirty="0" smtClean="0">
                <a:solidFill>
                  <a:srgbClr val="C00000"/>
                </a:solidFill>
              </a:rPr>
              <a:t>Лю́блінська у́нія </a:t>
            </a:r>
            <a:r>
              <a:rPr lang="vi-VN" sz="2000" b="1" dirty="0" smtClean="0"/>
              <a:t>1569 (від лат. </a:t>
            </a:r>
            <a:r>
              <a:rPr lang="en-US" sz="2000" b="1" dirty="0" err="1" smtClean="0">
                <a:latin typeface="Arial Black" pitchFamily="34" charset="0"/>
              </a:rPr>
              <a:t>unia</a:t>
            </a:r>
            <a:r>
              <a:rPr lang="en-US" sz="2000" b="1" dirty="0" smtClean="0">
                <a:latin typeface="Arial Black" pitchFamily="34" charset="0"/>
              </a:rPr>
              <a:t> — </a:t>
            </a:r>
            <a:r>
              <a:rPr lang="vi-VN" sz="2000" b="1" dirty="0" smtClean="0"/>
              <a:t>союз) (пол. </a:t>
            </a:r>
            <a:r>
              <a:rPr lang="en-US" sz="2000" b="1" dirty="0" err="1" smtClean="0">
                <a:latin typeface="Arial Black" pitchFamily="34" charset="0"/>
              </a:rPr>
              <a:t>Unia</a:t>
            </a:r>
            <a:r>
              <a:rPr lang="en-US" sz="2000" b="1" dirty="0" smtClean="0">
                <a:latin typeface="Arial Black" pitchFamily="34" charset="0"/>
              </a:rPr>
              <a:t> </a:t>
            </a:r>
            <a:r>
              <a:rPr lang="en-US" sz="2000" b="1" dirty="0" err="1" smtClean="0">
                <a:latin typeface="Arial Black" pitchFamily="34" charset="0"/>
              </a:rPr>
              <a:t>lubelska</a:t>
            </a:r>
            <a:r>
              <a:rPr lang="en-US" sz="2000" b="1" dirty="0" smtClean="0">
                <a:latin typeface="Arial Black" pitchFamily="34" charset="0"/>
              </a:rPr>
              <a:t>; </a:t>
            </a:r>
            <a:r>
              <a:rPr lang="vi-VN" sz="2000" b="1" dirty="0" smtClean="0"/>
              <a:t>лит. </a:t>
            </a:r>
            <a:r>
              <a:rPr lang="en-US" sz="2000" b="1" dirty="0" err="1" smtClean="0">
                <a:latin typeface="Arial Black" pitchFamily="34" charset="0"/>
              </a:rPr>
              <a:t>Liublino</a:t>
            </a:r>
            <a:r>
              <a:rPr lang="en-US" sz="2000" b="1" dirty="0" smtClean="0">
                <a:latin typeface="Arial Black" pitchFamily="34" charset="0"/>
              </a:rPr>
              <a:t> </a:t>
            </a:r>
            <a:r>
              <a:rPr lang="en-US" sz="2000" b="1" dirty="0" err="1" smtClean="0">
                <a:latin typeface="Arial Black" pitchFamily="34" charset="0"/>
              </a:rPr>
              <a:t>unija</a:t>
            </a:r>
            <a:r>
              <a:rPr lang="en-US" sz="2000" b="1" dirty="0" smtClean="0">
                <a:latin typeface="Arial Black" pitchFamily="34" charset="0"/>
              </a:rPr>
              <a:t>; </a:t>
            </a:r>
            <a:r>
              <a:rPr lang="vi-VN" sz="2000" b="1" dirty="0" smtClean="0"/>
              <a:t>біл. Лю́блінская у́нія) — угода про об'єднання Королівства Польського та Великого князівства Литовського в єдину федеративну державу — Річ Посполиту, що була затверджена у місті Любліні 1 липня 1569 року.</a:t>
            </a:r>
            <a:endParaRPr lang="ru-RU" sz="2000" b="1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04897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       </a:t>
            </a: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Основи полемічної літератури 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91238"/>
            <a:ext cx="3468620" cy="2248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354" y="4207313"/>
            <a:ext cx="285750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09034" y="6370885"/>
            <a:ext cx="3773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         </a:t>
            </a:r>
            <a:r>
              <a:rPr lang="ru-RU" b="1" dirty="0" err="1" smtClean="0">
                <a:solidFill>
                  <a:srgbClr val="C00000"/>
                </a:solidFill>
              </a:rPr>
              <a:t>Люблінська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унія</a:t>
            </a:r>
            <a:r>
              <a:rPr lang="ru-RU" b="1" dirty="0" smtClean="0">
                <a:solidFill>
                  <a:srgbClr val="C00000"/>
                </a:solidFill>
              </a:rPr>
              <a:t> 1569 року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800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524" y="888012"/>
            <a:ext cx="84609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dirty="0" smtClean="0"/>
              <a:t>     </a:t>
            </a:r>
            <a:r>
              <a:rPr lang="vi-VN" sz="2000" b="1" dirty="0" smtClean="0">
                <a:solidFill>
                  <a:srgbClr val="C00000"/>
                </a:solidFill>
              </a:rPr>
              <a:t>Полемі́чна літерату́ра </a:t>
            </a:r>
            <a:r>
              <a:rPr lang="vi-VN" sz="2000" b="1" dirty="0" smtClean="0">
                <a:solidFill>
                  <a:schemeClr val="accent5">
                    <a:lumMod val="75000"/>
                  </a:schemeClr>
                </a:solidFill>
              </a:rPr>
              <a:t>(від грец. </a:t>
            </a:r>
            <a:r>
              <a:rPr lang="el-GR" sz="2000" b="1" dirty="0" smtClean="0">
                <a:solidFill>
                  <a:schemeClr val="accent5">
                    <a:lumMod val="75000"/>
                  </a:schemeClr>
                </a:solidFill>
              </a:rPr>
              <a:t>πολεμιχός — </a:t>
            </a:r>
            <a:r>
              <a:rPr lang="vi-VN" sz="2000" b="1" dirty="0" smtClean="0">
                <a:solidFill>
                  <a:schemeClr val="accent5">
                    <a:lumMod val="75000"/>
                  </a:schemeClr>
                </a:solidFill>
              </a:rPr>
              <a:t>войовничий) — підбірка текстів різних авторів, у яких обговорюються проблемні питання релігійної дискусії між католицькою та православною церквами з метою їх об'єднання</a:t>
            </a:r>
            <a:r>
              <a:rPr lang="vi-VN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41681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              </a:t>
            </a:r>
            <a:r>
              <a:rPr lang="vi-VN" sz="3600" b="1" dirty="0" smtClean="0">
                <a:solidFill>
                  <a:schemeClr val="accent6">
                    <a:lumMod val="50000"/>
                  </a:schemeClr>
                </a:solidFill>
              </a:rPr>
              <a:t>По</a:t>
            </a:r>
            <a:r>
              <a:rPr lang="uk-UA" sz="3600" b="1" dirty="0" err="1" smtClean="0">
                <a:solidFill>
                  <a:schemeClr val="accent6">
                    <a:lumMod val="50000"/>
                  </a:schemeClr>
                </a:solidFill>
              </a:rPr>
              <a:t>лемічна</a:t>
            </a:r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 література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7524" y="4058763"/>
            <a:ext cx="8533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Письменники-полемісти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Мелетій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Смотрицький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у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творі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«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Тренос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», Захар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Копистенський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у «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Палінодії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»,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Іван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Вишенський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у «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Раді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про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очищення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церкви»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виступали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проти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втручання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польського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уряду у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справи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православної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української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церкви,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викривали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його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</a:rPr>
              <a:t>політику</a:t>
            </a:r>
            <a:r>
              <a:rPr lang="ru-RU" sz="2000" b="1" dirty="0" smtClean="0"/>
              <a:t>. </a:t>
            </a:r>
            <a:endParaRPr lang="ru-RU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25473"/>
            <a:ext cx="1573229" cy="18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530" y="2294188"/>
            <a:ext cx="1440160" cy="1718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382202"/>
            <a:ext cx="1873002" cy="1359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294188"/>
            <a:ext cx="1388398" cy="1718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952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88811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/>
              <a:t>          </a:t>
            </a:r>
            <a:r>
              <a:rPr lang="uk-UA" sz="3600" b="1" i="1" dirty="0" smtClean="0">
                <a:solidFill>
                  <a:srgbClr val="FF0000"/>
                </a:solidFill>
              </a:rPr>
              <a:t>Полемічна література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908720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     </a:t>
            </a:r>
            <a:r>
              <a:rPr lang="uk-UA" sz="2400" b="1" dirty="0" smtClean="0">
                <a:solidFill>
                  <a:srgbClr val="002060"/>
                </a:solidFill>
              </a:rPr>
              <a:t>Конфлікт , спричинений Брестською унією , дав поштовх потужному розвитку літератури полемічної літератури</a:t>
            </a:r>
            <a:r>
              <a:rPr lang="uk-UA" sz="2400" dirty="0" smtClean="0">
                <a:solidFill>
                  <a:srgbClr val="002060"/>
                </a:solidFill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5092" y="1729027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Видатні </a:t>
            </a:r>
            <a:r>
              <a:rPr lang="uk-UA" sz="2800" b="1" dirty="0">
                <a:solidFill>
                  <a:srgbClr val="FF0000"/>
                </a:solidFill>
              </a:rPr>
              <a:t>українські полемісти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70" y="2349629"/>
            <a:ext cx="1660163" cy="180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349630"/>
            <a:ext cx="1584176" cy="180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013" y="2349630"/>
            <a:ext cx="1516147" cy="180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59308"/>
            <a:ext cx="1654749" cy="166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559308"/>
            <a:ext cx="1563400" cy="1605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707" y="4153007"/>
            <a:ext cx="825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Герасим Смотрицький                Василь Острозький                           Стефан Зизаній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9707" y="6268670"/>
            <a:ext cx="8251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Мелетій Смотрицький         Захарій </a:t>
            </a:r>
            <a:r>
              <a:rPr lang="uk-UA" b="1" dirty="0" err="1" smtClean="0"/>
              <a:t>Копистенський</a:t>
            </a:r>
            <a:r>
              <a:rPr lang="uk-UA" b="1" dirty="0" smtClean="0"/>
              <a:t>                    Іван Вишенський</a:t>
            </a:r>
            <a:endParaRPr lang="ru-RU" b="1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559307"/>
            <a:ext cx="1342888" cy="1664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5363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332656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                Іван </a:t>
            </a:r>
            <a:r>
              <a:rPr lang="uk-UA" sz="3600" b="1" dirty="0">
                <a:solidFill>
                  <a:srgbClr val="FF0000"/>
                </a:solidFill>
              </a:rPr>
              <a:t>В</a:t>
            </a:r>
            <a:r>
              <a:rPr lang="uk-UA" sz="3600" b="1" dirty="0" smtClean="0">
                <a:solidFill>
                  <a:srgbClr val="FF0000"/>
                </a:solidFill>
              </a:rPr>
              <a:t>ишенський ― </a:t>
            </a:r>
          </a:p>
          <a:p>
            <a:r>
              <a:rPr lang="uk-UA" sz="3600" b="1" dirty="0" smtClean="0">
                <a:solidFill>
                  <a:srgbClr val="FF0000"/>
                </a:solidFill>
              </a:rPr>
              <a:t>          мислитель</a:t>
            </a:r>
            <a:r>
              <a:rPr lang="uk-UA" sz="3600" b="1" dirty="0">
                <a:solidFill>
                  <a:srgbClr val="FF0000"/>
                </a:solidFill>
              </a:rPr>
              <a:t>, богослов, </a:t>
            </a:r>
            <a:r>
              <a:rPr lang="uk-UA" sz="3600" b="1" dirty="0" smtClean="0">
                <a:solidFill>
                  <a:srgbClr val="FF0000"/>
                </a:solidFill>
              </a:rPr>
              <a:t>полеміст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84785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55848" y="1567125"/>
            <a:ext cx="67687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/>
              <a:t>       </a:t>
            </a:r>
            <a:r>
              <a:rPr lang="uk-UA" sz="2400" b="1" dirty="0" smtClean="0">
                <a:solidFill>
                  <a:schemeClr val="bg2">
                    <a:lumMod val="10000"/>
                  </a:schemeClr>
                </a:solidFill>
              </a:rPr>
              <a:t>«Іван </a:t>
            </a:r>
            <a:r>
              <a:rPr lang="uk-UA" sz="2400" b="1" dirty="0">
                <a:solidFill>
                  <a:schemeClr val="bg2">
                    <a:lumMod val="10000"/>
                  </a:schemeClr>
                </a:solidFill>
              </a:rPr>
              <a:t>В</a:t>
            </a:r>
            <a:r>
              <a:rPr lang="uk-UA" sz="2400" b="1" dirty="0" smtClean="0">
                <a:solidFill>
                  <a:schemeClr val="bg2">
                    <a:lumMod val="10000"/>
                  </a:schemeClr>
                </a:solidFill>
              </a:rPr>
              <a:t>ишенський належить до тих діячів, які своїм гарячим і чудово – красним словом будили наш народ зо сну, піднімали його до свідомості своєї людської національної гідності … Небагато в нас у давнину було людей, котрі посміли б і зуміли б так близько доторкатися до насущних духовних потреб нашого народу і виявляти ті потреби та нужди його життя таким гарячим яскравим словом!»</a:t>
            </a: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96952"/>
            <a:ext cx="187642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83929" y="5435352"/>
            <a:ext cx="676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                       </a:t>
            </a:r>
            <a:r>
              <a:rPr lang="uk-UA" sz="2000" b="1" i="1" dirty="0" smtClean="0"/>
              <a:t>І. Франко. «Іван Вишенський і його твори» 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2041164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01566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           </a:t>
            </a:r>
            <a:r>
              <a:rPr lang="uk-UA" sz="3600" b="1" dirty="0" smtClean="0">
                <a:solidFill>
                  <a:srgbClr val="C00000"/>
                </a:solidFill>
              </a:rPr>
              <a:t>Полемічна література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151166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accent3">
                    <a:lumMod val="50000"/>
                  </a:schemeClr>
                </a:solidFill>
              </a:rPr>
              <a:t>  Найвизначніші твори Івана Вишенського 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5486" y="2121477"/>
            <a:ext cx="81369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«Послання до єпископів»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«Викриття диявола -  </a:t>
            </a:r>
            <a:r>
              <a:rPr lang="uk-UA" sz="2800" b="1" i="1" dirty="0" err="1" smtClean="0">
                <a:solidFill>
                  <a:schemeClr val="accent6">
                    <a:lumMod val="50000"/>
                  </a:schemeClr>
                </a:solidFill>
              </a:rPr>
              <a:t>світодержця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»  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«Послання до всіх, в </a:t>
            </a:r>
            <a:r>
              <a:rPr lang="uk-UA" sz="2800" b="1" i="1" dirty="0">
                <a:solidFill>
                  <a:schemeClr val="accent6">
                    <a:lumMod val="50000"/>
                  </a:schemeClr>
                </a:solidFill>
              </a:rPr>
              <a:t>Л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ядській землі живущих»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«Посланіє до Львівського братства» 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«Про єретиків» </a:t>
            </a:r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810582"/>
            <a:ext cx="1224136" cy="1709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595649"/>
            <a:ext cx="1152128" cy="1654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00" y="4810582"/>
            <a:ext cx="1080120" cy="1543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2" y="401566"/>
            <a:ext cx="1152128" cy="169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6368">
            <a:off x="751957" y="4903880"/>
            <a:ext cx="1321327" cy="1695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95648"/>
            <a:ext cx="1152128" cy="1654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4281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548680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          Іван  Вишенський 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51070" y="1388675"/>
            <a:ext cx="819739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uk-UA" sz="2400" b="1" dirty="0" smtClean="0"/>
              <a:t>Народився близько 1550року в містечку Судовій Вишні на Львівщині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400" b="1" dirty="0"/>
              <a:t> </a:t>
            </a:r>
            <a:r>
              <a:rPr lang="uk-UA" sz="2400" b="1" dirty="0" smtClean="0"/>
              <a:t>Жив у Луцьку й Острозі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400" b="1" dirty="0" smtClean="0"/>
              <a:t>У зрілому віці жив на </a:t>
            </a:r>
            <a:r>
              <a:rPr lang="uk-UA" sz="2400" b="1" dirty="0"/>
              <a:t>В</a:t>
            </a:r>
            <a:r>
              <a:rPr lang="uk-UA" sz="2400" b="1" dirty="0" smtClean="0"/>
              <a:t>олині , </a:t>
            </a:r>
            <a:r>
              <a:rPr lang="uk-UA" sz="2400" b="1" dirty="0"/>
              <a:t>Г</a:t>
            </a:r>
            <a:r>
              <a:rPr lang="uk-UA" sz="2400" b="1" dirty="0" smtClean="0"/>
              <a:t>аличині, Поділлі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400" b="1" dirty="0" smtClean="0"/>
              <a:t>У 70 –х роках  ХУІ століття оселився на горі Афон, став ченцем Афонського монастиря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uk-UA" sz="2400" b="1" dirty="0" smtClean="0"/>
              <a:t>У 1604 році прибуває на Україну , де прожив 2 </a:t>
            </a:r>
            <a:r>
              <a:rPr lang="uk-UA" sz="2400" b="1" dirty="0"/>
              <a:t>роки  Перебував в </a:t>
            </a:r>
            <a:r>
              <a:rPr lang="uk-UA" sz="2400" b="1" dirty="0" err="1"/>
              <a:t>Унівському</a:t>
            </a:r>
            <a:r>
              <a:rPr lang="uk-UA" sz="2400" b="1" dirty="0"/>
              <a:t> </a:t>
            </a:r>
            <a:r>
              <a:rPr lang="uk-UA" sz="2400" b="1" dirty="0" smtClean="0"/>
              <a:t>монастирі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/>
              <a:t>1606 р. </a:t>
            </a:r>
            <a:r>
              <a:rPr lang="ru-RU" sz="2400" b="1" dirty="0" err="1"/>
              <a:t>повернувся</a:t>
            </a:r>
            <a:r>
              <a:rPr lang="ru-RU" sz="2400" b="1" dirty="0"/>
              <a:t> на Афон. Тут </a:t>
            </a:r>
            <a:r>
              <a:rPr lang="ru-RU" sz="2400" b="1" dirty="0" err="1"/>
              <a:t>він</a:t>
            </a:r>
            <a:r>
              <a:rPr lang="ru-RU" sz="2400" b="1" dirty="0"/>
              <a:t> наказав </a:t>
            </a:r>
            <a:r>
              <a:rPr lang="ru-RU" sz="2400" b="1" dirty="0" err="1"/>
              <a:t>замурувати</a:t>
            </a:r>
            <a:r>
              <a:rPr lang="ru-RU" sz="2400" b="1" dirty="0"/>
              <a:t> себе в </a:t>
            </a:r>
            <a:r>
              <a:rPr lang="ru-RU" sz="2400" b="1" dirty="0" err="1"/>
              <a:t>кам'яній</a:t>
            </a:r>
            <a:r>
              <a:rPr lang="ru-RU" sz="2400" b="1" dirty="0"/>
              <a:t> </a:t>
            </a:r>
            <a:r>
              <a:rPr lang="ru-RU" sz="2400" b="1" dirty="0" err="1"/>
              <a:t>печері</a:t>
            </a:r>
            <a:r>
              <a:rPr lang="ru-RU" sz="2400" b="1" dirty="0"/>
              <a:t>. </a:t>
            </a:r>
            <a:endParaRPr lang="ru-RU" sz="2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b="1" dirty="0" smtClean="0"/>
              <a:t>1615—1616 </a:t>
            </a:r>
            <a:r>
              <a:rPr lang="ru-RU" sz="2400" b="1" dirty="0" err="1"/>
              <a:t>рр</a:t>
            </a:r>
            <a:r>
              <a:rPr lang="ru-RU" sz="2400" b="1" dirty="0"/>
              <a:t>. — </a:t>
            </a:r>
            <a:r>
              <a:rPr lang="ru-RU" sz="2400" b="1" dirty="0" err="1"/>
              <a:t>останній</a:t>
            </a:r>
            <a:r>
              <a:rPr lang="ru-RU" sz="2400" b="1" dirty="0"/>
              <a:t> </a:t>
            </a:r>
            <a:r>
              <a:rPr lang="ru-RU" sz="2400" b="1" dirty="0" err="1"/>
              <a:t>відомий</a:t>
            </a:r>
            <a:r>
              <a:rPr lang="ru-RU" sz="2400" b="1" dirty="0"/>
              <a:t> </a:t>
            </a:r>
            <a:r>
              <a:rPr lang="ru-RU" sz="2400" b="1" dirty="0" err="1"/>
              <a:t>твір</a:t>
            </a:r>
            <a:r>
              <a:rPr lang="ru-RU" sz="2400" b="1" dirty="0"/>
              <a:t> «</a:t>
            </a:r>
            <a:r>
              <a:rPr lang="ru-RU" sz="2400" b="1" dirty="0" err="1"/>
              <a:t>Позопище</a:t>
            </a:r>
            <a:r>
              <a:rPr lang="ru-RU" sz="2400" b="1" dirty="0"/>
              <a:t> мысленное».</a:t>
            </a:r>
            <a:endParaRPr lang="uk-UA" sz="2400" b="1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uk-UA" sz="2400" b="1" dirty="0" smtClean="0"/>
              <a:t>Помер у грецькій обителі </a:t>
            </a:r>
            <a:endParaRPr lang="ru-RU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4548"/>
            <a:ext cx="2448272" cy="1698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6588224" y="74549"/>
            <a:ext cx="2353816" cy="1698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952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6328" y="260648"/>
            <a:ext cx="7792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І                                                    </a:t>
            </a:r>
            <a:r>
              <a:rPr lang="uk-UA" sz="3600" b="1" dirty="0" smtClean="0">
                <a:solidFill>
                  <a:schemeClr val="accent5">
                    <a:lumMod val="75000"/>
                  </a:schemeClr>
                </a:solidFill>
              </a:rPr>
              <a:t>Іван  </a:t>
            </a:r>
            <a:r>
              <a:rPr lang="uk-UA" sz="3600" b="1" dirty="0">
                <a:solidFill>
                  <a:schemeClr val="accent5">
                    <a:lumMod val="75000"/>
                  </a:schemeClr>
                </a:solidFill>
              </a:rPr>
              <a:t>Вишенський</a:t>
            </a:r>
            <a:endParaRPr lang="ru-RU" sz="36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3042" y="851387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Останні роки життя… </a:t>
            </a:r>
            <a:endParaRPr lang="ru-RU" sz="2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6097865" y="4509120"/>
            <a:ext cx="2722606" cy="1941727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3275857" y="2481262"/>
            <a:ext cx="2664296" cy="1895475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4"/>
          <a:stretch>
            <a:fillRect/>
          </a:stretch>
        </p:blipFill>
        <p:spPr>
          <a:xfrm>
            <a:off x="202623" y="172760"/>
            <a:ext cx="2785201" cy="1960095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5"/>
          <a:stretch>
            <a:fillRect/>
          </a:stretch>
        </p:blipFill>
        <p:spPr>
          <a:xfrm>
            <a:off x="6097864" y="2459290"/>
            <a:ext cx="2722607" cy="1917445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6"/>
          <a:stretch>
            <a:fillRect/>
          </a:stretch>
        </p:blipFill>
        <p:spPr>
          <a:xfrm>
            <a:off x="202623" y="2481261"/>
            <a:ext cx="2785201" cy="1895475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7"/>
          <a:stretch>
            <a:fillRect/>
          </a:stretch>
        </p:blipFill>
        <p:spPr>
          <a:xfrm>
            <a:off x="7092280" y="172759"/>
            <a:ext cx="1905000" cy="2109315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8"/>
          <a:stretch>
            <a:fillRect/>
          </a:stretch>
        </p:blipFill>
        <p:spPr>
          <a:xfrm>
            <a:off x="202623" y="4509120"/>
            <a:ext cx="2929217" cy="2016224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9"/>
          <a:stretch>
            <a:fillRect/>
          </a:stretch>
        </p:blipFill>
        <p:spPr>
          <a:xfrm>
            <a:off x="3275857" y="4509120"/>
            <a:ext cx="2664296" cy="196259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31840" y="1916832"/>
            <a:ext cx="5144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Греція. Гора Афон.  Скит Самітника</a:t>
            </a:r>
            <a:r>
              <a:rPr lang="uk-UA" dirty="0" smtClean="0"/>
              <a:t>.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106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509120"/>
            <a:ext cx="2304256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5181"/>
            <a:ext cx="230425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1760" y="620688"/>
            <a:ext cx="64807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                 </a:t>
            </a: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Іван Франко </a:t>
            </a:r>
          </a:p>
          <a:p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    </a:t>
            </a:r>
            <a:r>
              <a:rPr lang="uk-UA" sz="3200" b="1" dirty="0" smtClean="0">
                <a:solidFill>
                  <a:srgbClr val="C00000"/>
                </a:solidFill>
              </a:rPr>
              <a:t>Поема «Іван Вишенський»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71800" y="1814633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uk-UA" sz="2400" b="1" dirty="0" smtClean="0"/>
              <a:t>     Проблема морального вибору людини , її втеча від неприйнятного буттєвого світу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131840" y="3018899"/>
            <a:ext cx="5400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    </a:t>
            </a:r>
            <a:r>
              <a:rPr lang="ru-RU" sz="2400" b="1" dirty="0" err="1" smtClean="0">
                <a:solidFill>
                  <a:srgbClr val="C00000"/>
                </a:solidFill>
              </a:rPr>
              <a:t>Що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мені</a:t>
            </a:r>
            <a:r>
              <a:rPr lang="ru-RU" sz="2400" b="1" dirty="0">
                <a:solidFill>
                  <a:srgbClr val="C00000"/>
                </a:solidFill>
              </a:rPr>
              <a:t> до </a:t>
            </a:r>
            <a:r>
              <a:rPr lang="ru-RU" sz="2400" b="1" dirty="0" err="1">
                <a:solidFill>
                  <a:srgbClr val="C00000"/>
                </a:solidFill>
              </a:rPr>
              <a:t>України</a:t>
            </a:r>
            <a:r>
              <a:rPr lang="ru-RU" sz="2400" b="1" dirty="0">
                <a:solidFill>
                  <a:srgbClr val="C00000"/>
                </a:solidFill>
              </a:rPr>
              <a:t>? Хай </a:t>
            </a:r>
            <a:r>
              <a:rPr lang="ru-RU" sz="2400" b="1" dirty="0" err="1" smtClean="0">
                <a:solidFill>
                  <a:srgbClr val="C00000"/>
                </a:solidFill>
              </a:rPr>
              <a:t>рятується</a:t>
            </a:r>
            <a:r>
              <a:rPr lang="ru-RU" sz="2400" b="1" dirty="0">
                <a:solidFill>
                  <a:srgbClr val="C00000"/>
                </a:solidFill>
              </a:rPr>
              <a:t>, як </a:t>
            </a:r>
            <a:r>
              <a:rPr lang="ru-RU" sz="2400" b="1" dirty="0" err="1" smtClean="0">
                <a:solidFill>
                  <a:srgbClr val="C00000"/>
                </a:solidFill>
              </a:rPr>
              <a:t>знає</a:t>
            </a:r>
            <a:r>
              <a:rPr lang="ru-RU" sz="2400" b="1" dirty="0">
                <a:solidFill>
                  <a:srgbClr val="C00000"/>
                </a:solidFill>
              </a:rPr>
              <a:t>.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А </a:t>
            </a:r>
            <a:r>
              <a:rPr lang="ru-RU" sz="2400" b="1" dirty="0" err="1">
                <a:solidFill>
                  <a:srgbClr val="C00000"/>
                </a:solidFill>
              </a:rPr>
              <a:t>мені</a:t>
            </a:r>
            <a:r>
              <a:rPr lang="ru-RU" sz="2400" b="1" dirty="0">
                <a:solidFill>
                  <a:srgbClr val="C00000"/>
                </a:solidFill>
              </a:rPr>
              <a:t> коли б самому </a:t>
            </a:r>
            <a:r>
              <a:rPr lang="ru-RU" sz="2400" b="1" dirty="0" err="1" smtClean="0">
                <a:solidFill>
                  <a:srgbClr val="C00000"/>
                </a:solidFill>
              </a:rPr>
              <a:t>дотиснуться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до </a:t>
            </a:r>
            <a:r>
              <a:rPr lang="ru-RU" sz="2400" b="1" dirty="0" err="1">
                <a:solidFill>
                  <a:srgbClr val="C00000"/>
                </a:solidFill>
              </a:rPr>
              <a:t>Хреста</a:t>
            </a:r>
            <a:r>
              <a:rPr lang="ru-RU" sz="2400" b="1" dirty="0">
                <a:solidFill>
                  <a:srgbClr val="C00000"/>
                </a:solidFill>
              </a:rPr>
              <a:t>. 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2400" b="1" dirty="0" err="1" smtClean="0">
                <a:solidFill>
                  <a:srgbClr val="C00000"/>
                </a:solidFill>
              </a:rPr>
              <a:t>Адже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я </a:t>
            </a:r>
            <a:r>
              <a:rPr lang="ru-RU" sz="2400" b="1" dirty="0" err="1">
                <a:solidFill>
                  <a:srgbClr val="C00000"/>
                </a:solidFill>
              </a:rPr>
              <a:t>слабкий</a:t>
            </a:r>
            <a:r>
              <a:rPr lang="ru-RU" sz="2400" b="1" dirty="0">
                <a:solidFill>
                  <a:srgbClr val="C00000"/>
                </a:solidFill>
              </a:rPr>
              <a:t> і </a:t>
            </a:r>
            <a:r>
              <a:rPr lang="ru-RU" sz="2400" b="1" dirty="0" err="1">
                <a:solidFill>
                  <a:srgbClr val="C00000"/>
                </a:solidFill>
              </a:rPr>
              <a:t>грішник</a:t>
            </a:r>
            <a:r>
              <a:rPr lang="ru-RU" sz="2400" b="1" dirty="0">
                <a:solidFill>
                  <a:srgbClr val="C00000"/>
                </a:solidFill>
              </a:rPr>
              <a:t>! Я не </a:t>
            </a:r>
            <a:r>
              <a:rPr lang="ru-RU" sz="2400" b="1" dirty="0" err="1">
                <a:solidFill>
                  <a:srgbClr val="C00000"/>
                </a:solidFill>
              </a:rPr>
              <a:t>світоч</a:t>
            </a:r>
            <a:r>
              <a:rPr lang="ru-RU" sz="2400" b="1" dirty="0">
                <a:solidFill>
                  <a:srgbClr val="C00000"/>
                </a:solidFill>
              </a:rPr>
              <a:t>, не </a:t>
            </a:r>
            <a:r>
              <a:rPr lang="ru-RU" sz="2400" b="1" dirty="0" err="1">
                <a:solidFill>
                  <a:srgbClr val="C00000"/>
                </a:solidFill>
              </a:rPr>
              <a:t>месія</a:t>
            </a:r>
            <a:r>
              <a:rPr lang="ru-RU" sz="2400" b="1" dirty="0">
                <a:solidFill>
                  <a:srgbClr val="C00000"/>
                </a:solidFill>
              </a:rPr>
              <a:t>, </a:t>
            </a:r>
            <a:r>
              <a:rPr lang="ru-RU" sz="2400" b="1" dirty="0" err="1">
                <a:solidFill>
                  <a:srgbClr val="C00000"/>
                </a:solidFill>
              </a:rPr>
              <a:t>їх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від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згуби</a:t>
            </a:r>
            <a:r>
              <a:rPr lang="ru-RU" sz="2400" b="1" dirty="0">
                <a:solidFill>
                  <a:srgbClr val="C00000"/>
                </a:solidFill>
              </a:rPr>
              <a:t> не </a:t>
            </a:r>
            <a:r>
              <a:rPr lang="ru-RU" sz="2400" b="1" dirty="0" err="1" smtClean="0">
                <a:solidFill>
                  <a:srgbClr val="C00000"/>
                </a:solidFill>
              </a:rPr>
              <a:t>відкуплю</a:t>
            </a:r>
            <a:r>
              <a:rPr lang="ru-RU" sz="2400" b="1" dirty="0">
                <a:solidFill>
                  <a:srgbClr val="C00000"/>
                </a:solidFill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</a:rPr>
              <a:t>сам </a:t>
            </a:r>
            <a:r>
              <a:rPr lang="ru-RU" sz="2400" b="1" dirty="0" err="1">
                <a:solidFill>
                  <a:srgbClr val="C00000"/>
                </a:solidFill>
              </a:rPr>
              <a:t>із</a:t>
            </a:r>
            <a:r>
              <a:rPr lang="ru-RU" sz="2400" b="1" dirty="0">
                <a:solidFill>
                  <a:srgbClr val="C00000"/>
                </a:solidFill>
              </a:rPr>
              <a:t> ними пропаду</a:t>
            </a:r>
            <a:r>
              <a:rPr lang="ru-RU" sz="2400" b="1" dirty="0" smtClean="0">
                <a:solidFill>
                  <a:srgbClr val="C00000"/>
                </a:solidFill>
              </a:rPr>
              <a:t>.</a:t>
            </a:r>
          </a:p>
          <a:p>
            <a:pPr algn="just"/>
            <a:r>
              <a:rPr lang="ru-RU" sz="2400" b="1" i="1" dirty="0" smtClean="0">
                <a:solidFill>
                  <a:srgbClr val="C00000"/>
                </a:solidFill>
              </a:rPr>
              <a:t>     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Ні</a:t>
            </a:r>
            <a:r>
              <a:rPr lang="ru-RU" sz="2400" b="1" i="1" dirty="0">
                <a:solidFill>
                  <a:srgbClr val="C00000"/>
                </a:solidFill>
              </a:rPr>
              <a:t>, не </a:t>
            </a:r>
            <a:r>
              <a:rPr lang="ru-RU" sz="2400" b="1" i="1" dirty="0" err="1">
                <a:solidFill>
                  <a:srgbClr val="C00000"/>
                </a:solidFill>
              </a:rPr>
              <a:t>зраджу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свого</a:t>
            </a:r>
            <a:r>
              <a:rPr lang="ru-RU" sz="2400" b="1" i="1" dirty="0">
                <a:solidFill>
                  <a:srgbClr val="C00000"/>
                </a:solidFill>
              </a:rPr>
              <a:t> Бога, Не </a:t>
            </a:r>
            <a:r>
              <a:rPr lang="ru-RU" sz="2400" b="1" i="1" dirty="0" err="1">
                <a:solidFill>
                  <a:srgbClr val="C00000"/>
                </a:solidFill>
              </a:rPr>
              <a:t>зламаю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заповіту</a:t>
            </a:r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>
                <a:solidFill>
                  <a:srgbClr val="C00000"/>
                </a:solidFill>
              </a:rPr>
              <a:t>І ярмо </a:t>
            </a:r>
            <a:r>
              <a:rPr lang="ru-RU" sz="2400" b="1" i="1" dirty="0" err="1">
                <a:solidFill>
                  <a:srgbClr val="C00000"/>
                </a:solidFill>
              </a:rPr>
              <a:t>хреста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отсього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</a:rPr>
              <a:t>до </a:t>
            </a:r>
            <a:r>
              <a:rPr lang="ru-RU" sz="2400" b="1" i="1" dirty="0" err="1">
                <a:solidFill>
                  <a:srgbClr val="C00000"/>
                </a:solidFill>
              </a:rPr>
              <a:t>могили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</a:rPr>
              <a:t>донесу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</a:rPr>
              <a:t>!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251521" y="2414798"/>
            <a:ext cx="2304256" cy="180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3337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916</Words>
  <Application>Microsoft Office PowerPoint</Application>
  <PresentationFormat>Экран (4:3)</PresentationFormat>
  <Paragraphs>86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v6</dc:creator>
  <cp:lastModifiedBy>v6</cp:lastModifiedBy>
  <cp:revision>30</cp:revision>
  <dcterms:created xsi:type="dcterms:W3CDTF">2013-02-12T16:32:03Z</dcterms:created>
  <dcterms:modified xsi:type="dcterms:W3CDTF">2014-02-11T18:28:51Z</dcterms:modified>
</cp:coreProperties>
</file>