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1" r:id="rId5"/>
    <p:sldId id="262" r:id="rId6"/>
    <p:sldId id="263" r:id="rId7"/>
    <p:sldId id="264" r:id="rId8"/>
    <p:sldId id="266" r:id="rId9"/>
    <p:sldId id="265" r:id="rId10"/>
    <p:sldId id="268" r:id="rId11"/>
    <p:sldId id="267" r:id="rId12"/>
    <p:sldId id="269" r:id="rId13"/>
    <p:sldId id="27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284CC2-2717-4BA2-867D-06C0E9FCB7B3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C6F259-05A3-4099-BCE5-26D58B7A5B9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747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6F259-05A3-4099-BCE5-26D58B7A5B91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15698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483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8385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664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34037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793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098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6803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0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258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626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93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1048EA-3E49-4DA4-9332-66708758ACA1}" type="datetimeFigureOut">
              <a:rPr lang="ru-RU" smtClean="0"/>
              <a:t>11.02.2014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6A3E1E-044B-4586-8AC0-EAF31F0924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8158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11560" y="312942"/>
            <a:ext cx="7975732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          Історично – мемуарна проза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1124744"/>
            <a:ext cx="7975732" cy="295465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 </a:t>
            </a:r>
            <a:r>
              <a:rPr lang="ru-RU" dirty="0" smtClean="0"/>
              <a:t>         </a:t>
            </a:r>
            <a:r>
              <a:rPr lang="ru-RU" sz="2800" b="1" dirty="0" smtClean="0">
                <a:solidFill>
                  <a:srgbClr val="FF0000"/>
                </a:solidFill>
              </a:rPr>
              <a:t>Тема</a:t>
            </a:r>
            <a:r>
              <a:rPr lang="uk-UA" sz="2800" b="1" dirty="0">
                <a:solidFill>
                  <a:srgbClr val="FF0000"/>
                </a:solidFill>
              </a:rPr>
              <a:t>:</a:t>
            </a:r>
            <a:r>
              <a:rPr lang="ru-RU" sz="2800" b="1" dirty="0"/>
              <a:t> </a:t>
            </a:r>
            <a:r>
              <a:rPr lang="ru-RU" sz="2800" b="1" dirty="0" smtClean="0"/>
              <a:t>  </a:t>
            </a:r>
            <a:r>
              <a:rPr lang="ru-RU" sz="2800" b="1" dirty="0" err="1" smtClean="0"/>
              <a:t>Історично-мемуарна</a:t>
            </a:r>
            <a:r>
              <a:rPr lang="ru-RU" sz="2800" b="1" dirty="0" smtClean="0"/>
              <a:t> </a:t>
            </a:r>
            <a:r>
              <a:rPr lang="ru-RU" sz="2800" b="1" dirty="0"/>
              <a:t>проза. </a:t>
            </a:r>
            <a:endParaRPr lang="ru-RU" sz="2800" b="1" dirty="0" smtClean="0"/>
          </a:p>
          <a:p>
            <a:pPr algn="just"/>
            <a:r>
              <a:rPr lang="ru-RU" sz="2800" b="1" dirty="0" err="1" smtClean="0"/>
              <a:t>Загальні</a:t>
            </a:r>
            <a:r>
              <a:rPr lang="ru-RU" sz="2800" b="1" dirty="0" smtClean="0"/>
              <a:t> </a:t>
            </a:r>
            <a:r>
              <a:rPr lang="ru-RU" sz="2800" b="1" dirty="0" err="1"/>
              <a:t>відомості</a:t>
            </a:r>
            <a:r>
              <a:rPr lang="ru-RU" sz="2800" b="1" dirty="0"/>
              <a:t> про </a:t>
            </a:r>
            <a:r>
              <a:rPr lang="ru-RU" sz="2800" b="1" dirty="0" err="1"/>
              <a:t>козацькі</a:t>
            </a:r>
            <a:r>
              <a:rPr lang="ru-RU" sz="2800" b="1" dirty="0"/>
              <a:t> </a:t>
            </a:r>
            <a:r>
              <a:rPr lang="ru-RU" sz="2800" b="1" dirty="0" err="1"/>
              <a:t>літописи</a:t>
            </a:r>
            <a:r>
              <a:rPr lang="ru-RU" sz="2800" b="1" dirty="0"/>
              <a:t> (</a:t>
            </a:r>
            <a:r>
              <a:rPr lang="ru-RU" sz="2800" b="1" dirty="0" err="1"/>
              <a:t>Самовидця</a:t>
            </a:r>
            <a:r>
              <a:rPr lang="ru-RU" sz="2800" b="1" dirty="0"/>
              <a:t>, Г. </a:t>
            </a:r>
            <a:r>
              <a:rPr lang="ru-RU" sz="2800" b="1" dirty="0" err="1"/>
              <a:t>Грабянки</a:t>
            </a:r>
            <a:r>
              <a:rPr lang="ru-RU" sz="2800" b="1" dirty="0"/>
              <a:t>, С. </a:t>
            </a:r>
            <a:r>
              <a:rPr lang="ru-RU" sz="2800" b="1" dirty="0" err="1"/>
              <a:t>Величка</a:t>
            </a:r>
            <a:r>
              <a:rPr lang="ru-RU" sz="2800" b="1" dirty="0"/>
              <a:t>). </a:t>
            </a:r>
            <a:endParaRPr lang="ru-RU" sz="2800" b="1" dirty="0" smtClean="0"/>
          </a:p>
          <a:p>
            <a:pPr algn="just"/>
            <a:r>
              <a:rPr lang="ru-RU" sz="2800" b="1" dirty="0" smtClean="0"/>
              <a:t>«</a:t>
            </a:r>
            <a:r>
              <a:rPr lang="ru-RU" sz="2800" b="1" dirty="0" err="1" smtClean="0"/>
              <a:t>Історія</a:t>
            </a:r>
            <a:r>
              <a:rPr lang="ru-RU" sz="2800" b="1" dirty="0" smtClean="0"/>
              <a:t> </a:t>
            </a:r>
            <a:r>
              <a:rPr lang="ru-RU" sz="2800" b="1" dirty="0" err="1"/>
              <a:t>русів</a:t>
            </a:r>
            <a:r>
              <a:rPr lang="ru-RU" sz="2800" b="1" dirty="0"/>
              <a:t>" (</a:t>
            </a:r>
            <a:r>
              <a:rPr lang="ru-RU" sz="2800" b="1" dirty="0" err="1"/>
              <a:t>фрагменти</a:t>
            </a:r>
            <a:r>
              <a:rPr lang="ru-RU" sz="2800" b="1" dirty="0"/>
              <a:t>) </a:t>
            </a:r>
            <a:r>
              <a:rPr lang="ru-RU" sz="2800" b="1" dirty="0" err="1"/>
              <a:t>анонімного</a:t>
            </a:r>
            <a:r>
              <a:rPr lang="ru-RU" sz="2800" b="1" dirty="0"/>
              <a:t> автора. 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Політична</a:t>
            </a:r>
            <a:r>
              <a:rPr lang="ru-RU" sz="2800" b="1" dirty="0" smtClean="0"/>
              <a:t> </a:t>
            </a:r>
            <a:r>
              <a:rPr lang="ru-RU" sz="2800" b="1" dirty="0"/>
              <a:t>і культурна </a:t>
            </a:r>
            <a:r>
              <a:rPr lang="ru-RU" sz="2800" b="1" dirty="0" err="1"/>
              <a:t>історія</a:t>
            </a:r>
            <a:r>
              <a:rPr lang="ru-RU" sz="2800" b="1" dirty="0"/>
              <a:t> </a:t>
            </a:r>
            <a:r>
              <a:rPr lang="ru-RU" sz="2800" b="1" dirty="0" err="1"/>
              <a:t>України</a:t>
            </a:r>
            <a:r>
              <a:rPr lang="ru-RU" sz="2800" b="1" dirty="0"/>
              <a:t>, </a:t>
            </a:r>
            <a:r>
              <a:rPr lang="ru-RU" sz="2800" b="1" dirty="0" err="1"/>
              <a:t>зображення</a:t>
            </a:r>
            <a:r>
              <a:rPr lang="ru-RU" sz="2800" b="1" dirty="0"/>
              <a:t> </a:t>
            </a:r>
            <a:r>
              <a:rPr lang="ru-RU" sz="2800" b="1" dirty="0" err="1"/>
              <a:t>національного</a:t>
            </a:r>
            <a:r>
              <a:rPr lang="ru-RU" sz="2800" b="1" dirty="0"/>
              <a:t> і </a:t>
            </a:r>
            <a:r>
              <a:rPr lang="ru-RU" sz="2800" b="1" dirty="0" err="1"/>
              <a:t>релігійного</a:t>
            </a:r>
            <a:r>
              <a:rPr lang="ru-RU" sz="2800" b="1" dirty="0"/>
              <a:t> </a:t>
            </a:r>
            <a:r>
              <a:rPr lang="ru-RU" sz="2800" b="1" dirty="0" err="1"/>
              <a:t>гніту</a:t>
            </a:r>
            <a:r>
              <a:rPr lang="ru-RU" sz="2800" b="1" dirty="0"/>
              <a:t>.</a:t>
            </a:r>
          </a:p>
          <a:p>
            <a:pPr algn="just"/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4365104"/>
            <a:ext cx="81197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i="1" dirty="0" smtClean="0"/>
              <a:t>       …Слава коні свої там  острогами била, і  бойовище вона  трупами покрила . Ваша матір, давня Русь , смак пізнала слави …</a:t>
            </a:r>
          </a:p>
          <a:p>
            <a:r>
              <a:rPr lang="uk-UA" sz="2400" dirty="0"/>
              <a:t> </a:t>
            </a:r>
            <a:r>
              <a:rPr lang="uk-UA" sz="2400" dirty="0" smtClean="0"/>
              <a:t>                                            </a:t>
            </a:r>
            <a:r>
              <a:rPr lang="uk-UA" sz="2400" b="1" i="1" dirty="0" smtClean="0"/>
              <a:t>( З літопису Самійла Величка )</a:t>
            </a:r>
            <a:endParaRPr lang="ru-RU" sz="2400" b="1" i="1" dirty="0"/>
          </a:p>
        </p:txBody>
      </p:sp>
    </p:spTree>
    <p:extLst>
      <p:ext uri="{BB962C8B-B14F-4D97-AF65-F5344CB8AC3E}">
        <p14:creationId xmlns:p14="http://schemas.microsoft.com/office/powerpoint/2010/main" val="2119681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628800"/>
            <a:ext cx="7769670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Ідейний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центр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твору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-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промова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гетьмана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Павла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Полуботка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звернена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до лютого ката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України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Петра І: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pPr algn="just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ru-RU" dirty="0" smtClean="0"/>
              <a:t>  </a:t>
            </a:r>
            <a:r>
              <a:rPr lang="ru-RU" b="1" dirty="0" smtClean="0">
                <a:solidFill>
                  <a:srgbClr val="C00000"/>
                </a:solidFill>
              </a:rPr>
              <a:t>«</a:t>
            </a:r>
            <a:r>
              <a:rPr lang="ru-RU" sz="2400" b="1" i="1" dirty="0" err="1">
                <a:solidFill>
                  <a:srgbClr val="C00000"/>
                </a:solidFill>
              </a:rPr>
              <a:t>Замість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вдячності</a:t>
            </a:r>
            <a:r>
              <a:rPr lang="ru-RU" sz="2400" b="1" i="1" dirty="0">
                <a:solidFill>
                  <a:srgbClr val="C00000"/>
                </a:solidFill>
              </a:rPr>
              <a:t> й </a:t>
            </a:r>
            <a:r>
              <a:rPr lang="ru-RU" sz="2400" b="1" i="1" dirty="0" err="1">
                <a:solidFill>
                  <a:srgbClr val="C00000"/>
                </a:solidFill>
              </a:rPr>
              <a:t>відплати</a:t>
            </a:r>
            <a:r>
              <a:rPr lang="ru-RU" sz="2400" b="1" i="1" dirty="0">
                <a:solidFill>
                  <a:srgbClr val="C00000"/>
                </a:solidFill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</a:rPr>
              <a:t>повертають</a:t>
            </a:r>
            <a:r>
              <a:rPr lang="ru-RU" sz="2400" b="1" i="1" dirty="0">
                <a:solidFill>
                  <a:srgbClr val="C00000"/>
                </a:solidFill>
              </a:rPr>
              <a:t> нас у </a:t>
            </a:r>
            <a:r>
              <a:rPr lang="ru-RU" sz="2400" b="1" i="1" dirty="0" err="1">
                <a:solidFill>
                  <a:srgbClr val="C00000"/>
                </a:solidFill>
              </a:rPr>
              <a:t>негідне</a:t>
            </a:r>
            <a:r>
              <a:rPr lang="ru-RU" sz="2400" b="1" i="1" dirty="0">
                <a:solidFill>
                  <a:srgbClr val="C00000"/>
                </a:solidFill>
              </a:rPr>
              <a:t> рабство, </a:t>
            </a:r>
            <a:r>
              <a:rPr lang="ru-RU" sz="2400" b="1" i="1" dirty="0" err="1">
                <a:solidFill>
                  <a:srgbClr val="C00000"/>
                </a:solidFill>
              </a:rPr>
              <a:t>велять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платити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данини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великі</a:t>
            </a:r>
            <a:r>
              <a:rPr lang="ru-RU" sz="2400" b="1" i="1" dirty="0">
                <a:solidFill>
                  <a:srgbClr val="C00000"/>
                </a:solidFill>
              </a:rPr>
              <a:t> і </a:t>
            </a:r>
            <a:r>
              <a:rPr lang="ru-RU" sz="2400" b="1" i="1" dirty="0" err="1">
                <a:solidFill>
                  <a:srgbClr val="C00000"/>
                </a:solidFill>
              </a:rPr>
              <a:t>невиносимі</a:t>
            </a:r>
            <a:r>
              <a:rPr lang="ru-RU" sz="2400" b="1" i="1" dirty="0">
                <a:solidFill>
                  <a:srgbClr val="C00000"/>
                </a:solidFill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</a:rPr>
              <a:t>заставляють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рити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лінії</a:t>
            </a:r>
            <a:r>
              <a:rPr lang="ru-RU" sz="2400" b="1" i="1" dirty="0">
                <a:solidFill>
                  <a:srgbClr val="C00000"/>
                </a:solidFill>
              </a:rPr>
              <a:t> й і </a:t>
            </a:r>
            <a:r>
              <a:rPr lang="ru-RU" sz="2400" b="1" i="1" dirty="0" err="1">
                <a:solidFill>
                  <a:srgbClr val="C00000"/>
                </a:solidFill>
              </a:rPr>
              <a:t>піали</a:t>
            </a:r>
            <a:r>
              <a:rPr lang="ru-RU" sz="2400" b="1" i="1" dirty="0">
                <a:solidFill>
                  <a:srgbClr val="C00000"/>
                </a:solidFill>
              </a:rPr>
              <a:t>, </a:t>
            </a:r>
            <a:r>
              <a:rPr lang="ru-RU" sz="2400" b="1" i="1" dirty="0" err="1">
                <a:solidFill>
                  <a:srgbClr val="C00000"/>
                </a:solidFill>
              </a:rPr>
              <a:t>висушувати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непрохідні</a:t>
            </a:r>
            <a:r>
              <a:rPr lang="ru-RU" sz="2400" b="1" i="1" dirty="0">
                <a:solidFill>
                  <a:srgbClr val="C00000"/>
                </a:solidFill>
              </a:rPr>
              <a:t> болота та </a:t>
            </a:r>
            <a:r>
              <a:rPr lang="ru-RU" sz="2400" b="1" i="1" dirty="0" err="1">
                <a:solidFill>
                  <a:srgbClr val="C00000"/>
                </a:solidFill>
              </a:rPr>
              <a:t>загачувати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їх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тілами</a:t>
            </a:r>
            <a:r>
              <a:rPr lang="ru-RU" sz="2400" b="1" i="1" dirty="0">
                <a:solidFill>
                  <a:srgbClr val="C00000"/>
                </a:solidFill>
              </a:rPr>
              <a:t> наших </a:t>
            </a:r>
            <a:r>
              <a:rPr lang="ru-RU" sz="2400" b="1" i="1" dirty="0" err="1">
                <a:solidFill>
                  <a:srgbClr val="C00000"/>
                </a:solidFill>
              </a:rPr>
              <a:t>козаків</a:t>
            </a:r>
            <a:r>
              <a:rPr lang="ru-RU" sz="2400" b="1" i="1" dirty="0">
                <a:solidFill>
                  <a:srgbClr val="C00000"/>
                </a:solidFill>
              </a:rPr>
              <a:t>. </a:t>
            </a:r>
            <a:r>
              <a:rPr lang="ru-RU" sz="2400" b="1" i="1" dirty="0" err="1">
                <a:solidFill>
                  <a:srgbClr val="C00000"/>
                </a:solidFill>
              </a:rPr>
              <a:t>Погнати</a:t>
            </a:r>
            <a:r>
              <a:rPr lang="ru-RU" sz="2400" b="1" i="1" dirty="0">
                <a:solidFill>
                  <a:srgbClr val="C00000"/>
                </a:solidFill>
              </a:rPr>
              <a:t> народи в рабство є </a:t>
            </a:r>
            <a:r>
              <a:rPr lang="ru-RU" sz="2400" b="1" i="1" dirty="0" err="1">
                <a:solidFill>
                  <a:srgbClr val="C00000"/>
                </a:solidFill>
              </a:rPr>
              <a:t>ділом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азійського</a:t>
            </a:r>
            <a:r>
              <a:rPr lang="ru-RU" sz="2400" b="1" i="1" dirty="0">
                <a:solidFill>
                  <a:srgbClr val="C00000"/>
                </a:solidFill>
              </a:rPr>
              <a:t> тирана, </a:t>
            </a:r>
            <a:r>
              <a:rPr lang="ru-RU" sz="2400" b="1" i="1" dirty="0" err="1">
                <a:solidFill>
                  <a:srgbClr val="C00000"/>
                </a:solidFill>
              </a:rPr>
              <a:t>нехристиянського</a:t>
            </a:r>
            <a:r>
              <a:rPr lang="ru-RU" sz="2400" b="1" i="1" dirty="0">
                <a:solidFill>
                  <a:srgbClr val="C00000"/>
                </a:solidFill>
              </a:rPr>
              <a:t> монарха. Знаю, </a:t>
            </a:r>
            <a:r>
              <a:rPr lang="ru-RU" sz="2400" b="1" i="1" dirty="0" err="1">
                <a:solidFill>
                  <a:srgbClr val="C00000"/>
                </a:solidFill>
              </a:rPr>
              <a:t>що</a:t>
            </a:r>
            <a:r>
              <a:rPr lang="ru-RU" sz="2400" b="1" i="1" dirty="0">
                <a:solidFill>
                  <a:srgbClr val="C00000"/>
                </a:solidFill>
              </a:rPr>
              <a:t> нас </a:t>
            </a:r>
            <a:r>
              <a:rPr lang="ru-RU" sz="2400" b="1" i="1" dirty="0" err="1">
                <a:solidFill>
                  <a:srgbClr val="C00000"/>
                </a:solidFill>
              </a:rPr>
              <a:t>чекають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кайдани</a:t>
            </a:r>
            <a:r>
              <a:rPr lang="ru-RU" sz="2400" b="1" i="1" dirty="0">
                <a:solidFill>
                  <a:srgbClr val="C00000"/>
                </a:solidFill>
              </a:rPr>
              <a:t> й понура </a:t>
            </a:r>
            <a:r>
              <a:rPr lang="ru-RU" sz="2400" b="1" i="1" dirty="0" err="1">
                <a:solidFill>
                  <a:srgbClr val="C00000"/>
                </a:solidFill>
              </a:rPr>
              <a:t>в’язниця</a:t>
            </a:r>
            <a:r>
              <a:rPr lang="ru-RU" sz="2400" b="1" i="1" dirty="0">
                <a:solidFill>
                  <a:srgbClr val="C00000"/>
                </a:solidFill>
              </a:rPr>
              <a:t>, де </a:t>
            </a:r>
            <a:r>
              <a:rPr lang="ru-RU" sz="2400" b="1" i="1" dirty="0" err="1">
                <a:solidFill>
                  <a:srgbClr val="C00000"/>
                </a:solidFill>
              </a:rPr>
              <a:t>заморять</a:t>
            </a:r>
            <a:r>
              <a:rPr lang="ru-RU" sz="2400" b="1" i="1" dirty="0">
                <a:solidFill>
                  <a:srgbClr val="C00000"/>
                </a:solidFill>
              </a:rPr>
              <a:t> нас голодом по </a:t>
            </a:r>
            <a:r>
              <a:rPr lang="ru-RU" sz="2400" b="1" i="1" dirty="0" err="1">
                <a:solidFill>
                  <a:srgbClr val="C00000"/>
                </a:solidFill>
              </a:rPr>
              <a:t>московському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звичаю</a:t>
            </a:r>
            <a:r>
              <a:rPr lang="ru-RU" sz="2400" b="1" i="1" dirty="0">
                <a:solidFill>
                  <a:srgbClr val="C00000"/>
                </a:solidFill>
              </a:rPr>
              <a:t>. Та </a:t>
            </a:r>
            <a:r>
              <a:rPr lang="ru-RU" sz="2400" b="1" i="1" dirty="0" err="1">
                <a:solidFill>
                  <a:srgbClr val="C00000"/>
                </a:solidFill>
              </a:rPr>
              <a:t>поки</a:t>
            </a:r>
            <a:r>
              <a:rPr lang="ru-RU" sz="2400" b="1" i="1" dirty="0">
                <a:solidFill>
                  <a:srgbClr val="C00000"/>
                </a:solidFill>
              </a:rPr>
              <a:t> я </a:t>
            </a:r>
            <a:r>
              <a:rPr lang="ru-RU" sz="2400" b="1" i="1" dirty="0" err="1">
                <a:solidFill>
                  <a:srgbClr val="C00000"/>
                </a:solidFill>
              </a:rPr>
              <a:t>ще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живий</a:t>
            </a:r>
            <a:r>
              <a:rPr lang="ru-RU" sz="2400" b="1" i="1" dirty="0">
                <a:solidFill>
                  <a:srgbClr val="C00000"/>
                </a:solidFill>
              </a:rPr>
              <a:t>, говорю </a:t>
            </a:r>
            <a:r>
              <a:rPr lang="ru-RU" sz="2400" b="1" i="1" dirty="0" err="1">
                <a:solidFill>
                  <a:srgbClr val="C00000"/>
                </a:solidFill>
              </a:rPr>
              <a:t>тобі</a:t>
            </a:r>
            <a:r>
              <a:rPr lang="ru-RU" sz="2400" b="1" i="1" dirty="0">
                <a:solidFill>
                  <a:srgbClr val="C00000"/>
                </a:solidFill>
              </a:rPr>
              <a:t> правду, царю, </a:t>
            </a:r>
            <a:r>
              <a:rPr lang="ru-RU" sz="2400" b="1" i="1" dirty="0" err="1">
                <a:solidFill>
                  <a:srgbClr val="C00000"/>
                </a:solidFill>
              </a:rPr>
              <a:t>що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ти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даси</a:t>
            </a:r>
            <a:r>
              <a:rPr lang="ru-RU" sz="2400" b="1" i="1" dirty="0">
                <a:solidFill>
                  <a:srgbClr val="C00000"/>
                </a:solidFill>
              </a:rPr>
              <a:t> </a:t>
            </a:r>
            <a:r>
              <a:rPr lang="ru-RU" sz="2400" b="1" i="1" dirty="0" err="1">
                <a:solidFill>
                  <a:srgbClr val="C00000"/>
                </a:solidFill>
              </a:rPr>
              <a:t>відповідь</a:t>
            </a:r>
            <a:r>
              <a:rPr lang="ru-RU" sz="2400" b="1" i="1" dirty="0">
                <a:solidFill>
                  <a:srgbClr val="C00000"/>
                </a:solidFill>
              </a:rPr>
              <a:t>… перед </a:t>
            </a:r>
            <a:r>
              <a:rPr lang="ru-RU" sz="2400" b="1" i="1" dirty="0" err="1">
                <a:solidFill>
                  <a:srgbClr val="C00000"/>
                </a:solidFill>
              </a:rPr>
              <a:t>всемогучим</a:t>
            </a:r>
            <a:r>
              <a:rPr lang="ru-RU" sz="2400" b="1" i="1" dirty="0">
                <a:solidFill>
                  <a:srgbClr val="C00000"/>
                </a:solidFill>
              </a:rPr>
              <a:t> Богом-за погибель нашу та </a:t>
            </a:r>
            <a:r>
              <a:rPr lang="ru-RU" sz="2400" b="1" i="1" dirty="0" err="1">
                <a:solidFill>
                  <a:srgbClr val="C00000"/>
                </a:solidFill>
              </a:rPr>
              <a:t>всього</a:t>
            </a:r>
            <a:r>
              <a:rPr lang="ru-RU" sz="2400" b="1" i="1" dirty="0">
                <a:solidFill>
                  <a:srgbClr val="C00000"/>
                </a:solidFill>
              </a:rPr>
              <a:t> народу</a:t>
            </a:r>
            <a:r>
              <a:rPr lang="ru-RU" dirty="0" smtClean="0">
                <a:solidFill>
                  <a:srgbClr val="C00000"/>
                </a:solidFill>
              </a:rPr>
              <a:t>».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88640"/>
            <a:ext cx="5616624" cy="1440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8640"/>
            <a:ext cx="1800200" cy="1440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0495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196752"/>
            <a:ext cx="7344816" cy="526297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/>
              <a:t>… Вся </a:t>
            </a:r>
            <a:r>
              <a:rPr lang="ru-RU" sz="2800" b="1" dirty="0" err="1"/>
              <a:t>Україна</a:t>
            </a:r>
            <a:r>
              <a:rPr lang="ru-RU" sz="2800" b="1" dirty="0"/>
              <a:t> </a:t>
            </a:r>
            <a:r>
              <a:rPr lang="ru-RU" sz="2800" b="1" dirty="0" err="1"/>
              <a:t>оплакувала</a:t>
            </a:r>
            <a:r>
              <a:rPr lang="ru-RU" sz="2800" b="1" dirty="0"/>
              <a:t> </a:t>
            </a:r>
            <a:r>
              <a:rPr lang="ru-RU" sz="2800" b="1" dirty="0" err="1"/>
              <a:t>Хмельницького</a:t>
            </a:r>
            <a:r>
              <a:rPr lang="ru-RU" sz="2800" b="1" dirty="0"/>
              <a:t>, як батька </a:t>
            </a:r>
            <a:r>
              <a:rPr lang="ru-RU" sz="2800" b="1" dirty="0" err="1"/>
              <a:t>рідного</a:t>
            </a:r>
            <a:r>
              <a:rPr lang="ru-RU" sz="2800" b="1" dirty="0"/>
              <a:t>. Люди кричали: «</a:t>
            </a:r>
            <a:r>
              <a:rPr lang="ru-RU" sz="2800" b="1" dirty="0" err="1"/>
              <a:t>Хто</a:t>
            </a:r>
            <a:r>
              <a:rPr lang="ru-RU" sz="2800" b="1" dirty="0"/>
              <a:t> ж </a:t>
            </a:r>
            <a:r>
              <a:rPr lang="ru-RU" sz="2800" b="1" dirty="0" err="1"/>
              <a:t>тепер</a:t>
            </a:r>
            <a:r>
              <a:rPr lang="ru-RU" sz="2800" b="1" dirty="0"/>
              <a:t> </a:t>
            </a:r>
            <a:r>
              <a:rPr lang="ru-RU" sz="2800" b="1" dirty="0" err="1"/>
              <a:t>пожене</a:t>
            </a:r>
            <a:r>
              <a:rPr lang="ru-RU" sz="2800" b="1" dirty="0"/>
              <a:t> </a:t>
            </a:r>
            <a:r>
              <a:rPr lang="ru-RU" sz="2800" b="1" dirty="0" err="1"/>
              <a:t>ворогів</a:t>
            </a:r>
            <a:r>
              <a:rPr lang="ru-RU" sz="2800" b="1" dirty="0"/>
              <a:t> наших і </a:t>
            </a:r>
            <a:r>
              <a:rPr lang="ru-RU" sz="2800" b="1" dirty="0" err="1"/>
              <a:t>захистить</a:t>
            </a:r>
            <a:r>
              <a:rPr lang="ru-RU" sz="2800" b="1" dirty="0"/>
              <a:t> нас од них? </a:t>
            </a:r>
            <a:r>
              <a:rPr lang="ru-RU" sz="2800" b="1" dirty="0" err="1"/>
              <a:t>Згасло</a:t>
            </a:r>
            <a:r>
              <a:rPr lang="ru-RU" sz="2800" b="1" dirty="0"/>
              <a:t> </a:t>
            </a:r>
            <a:r>
              <a:rPr lang="ru-RU" sz="2800" b="1" dirty="0" err="1"/>
              <a:t>сонце</a:t>
            </a:r>
            <a:r>
              <a:rPr lang="ru-RU" sz="2800" b="1" dirty="0"/>
              <a:t> наше, і ми </a:t>
            </a:r>
            <a:r>
              <a:rPr lang="ru-RU" sz="2800" b="1" dirty="0" err="1"/>
              <a:t>зосталися</a:t>
            </a:r>
            <a:r>
              <a:rPr lang="ru-RU" sz="2800" b="1" dirty="0"/>
              <a:t> в </a:t>
            </a:r>
            <a:r>
              <a:rPr lang="ru-RU" sz="2800" b="1" dirty="0" err="1"/>
              <a:t>темряві</a:t>
            </a:r>
            <a:r>
              <a:rPr lang="ru-RU" sz="2800" b="1" dirty="0"/>
              <a:t> на </a:t>
            </a:r>
            <a:r>
              <a:rPr lang="ru-RU" sz="2800" b="1" dirty="0" err="1"/>
              <a:t>поталу</a:t>
            </a:r>
            <a:r>
              <a:rPr lang="ru-RU" sz="2800" b="1" dirty="0"/>
              <a:t> </a:t>
            </a:r>
            <a:r>
              <a:rPr lang="ru-RU" sz="2800" b="1" dirty="0" err="1"/>
              <a:t>вовкам</a:t>
            </a:r>
            <a:r>
              <a:rPr lang="ru-RU" sz="2800" b="1" dirty="0"/>
              <a:t> </a:t>
            </a:r>
            <a:r>
              <a:rPr lang="ru-RU" sz="2800" b="1" dirty="0" err="1"/>
              <a:t>ненажерливим</a:t>
            </a:r>
            <a:r>
              <a:rPr lang="ru-RU" sz="2800" b="1" dirty="0"/>
              <a:t>!..» </a:t>
            </a:r>
          </a:p>
          <a:p>
            <a:pPr algn="just"/>
            <a:r>
              <a:rPr lang="ru-RU" sz="2800" b="1" dirty="0"/>
              <a:t>     Похорон </a:t>
            </a:r>
            <a:r>
              <a:rPr lang="ru-RU" sz="2800" b="1" dirty="0" err="1"/>
              <a:t>славетному</a:t>
            </a:r>
            <a:r>
              <a:rPr lang="ru-RU" sz="2800" b="1" dirty="0"/>
              <a:t> </a:t>
            </a:r>
            <a:r>
              <a:rPr lang="ru-RU" sz="2800" b="1" dirty="0" err="1"/>
              <a:t>гетьманові</a:t>
            </a:r>
            <a:r>
              <a:rPr lang="ru-RU" sz="2800" b="1" dirty="0"/>
              <a:t> </a:t>
            </a:r>
            <a:r>
              <a:rPr lang="ru-RU" sz="2800" b="1" dirty="0" err="1"/>
              <a:t>було</a:t>
            </a:r>
            <a:r>
              <a:rPr lang="ru-RU" sz="2800" b="1" dirty="0"/>
              <a:t> </a:t>
            </a:r>
            <a:r>
              <a:rPr lang="ru-RU" sz="2800" b="1" dirty="0" err="1"/>
              <a:t>влаштовано</a:t>
            </a:r>
            <a:r>
              <a:rPr lang="ru-RU" sz="2800" b="1" dirty="0"/>
              <a:t> з </a:t>
            </a:r>
            <a:r>
              <a:rPr lang="ru-RU" sz="2800" b="1" dirty="0" err="1"/>
              <a:t>усіма</a:t>
            </a:r>
            <a:r>
              <a:rPr lang="ru-RU" sz="2800" b="1" dirty="0"/>
              <a:t> </a:t>
            </a:r>
            <a:r>
              <a:rPr lang="ru-RU" sz="2800" b="1" dirty="0" err="1"/>
              <a:t>військовими</a:t>
            </a:r>
            <a:r>
              <a:rPr lang="ru-RU" sz="2800" b="1" dirty="0"/>
              <a:t> та </a:t>
            </a:r>
            <a:r>
              <a:rPr lang="ru-RU" sz="2800" b="1" dirty="0" err="1"/>
              <a:t>громадськими</a:t>
            </a:r>
            <a:r>
              <a:rPr lang="ru-RU" sz="2800" b="1" dirty="0"/>
              <a:t> почестями. В </a:t>
            </a:r>
            <a:r>
              <a:rPr lang="ru-RU" sz="2800" b="1" dirty="0" err="1"/>
              <a:t>супроводі</a:t>
            </a:r>
            <a:r>
              <a:rPr lang="ru-RU" sz="2800" b="1" dirty="0"/>
              <a:t> великого </a:t>
            </a:r>
            <a:r>
              <a:rPr lang="ru-RU" sz="2800" b="1" dirty="0" err="1"/>
              <a:t>війська</a:t>
            </a:r>
            <a:r>
              <a:rPr lang="ru-RU" sz="2800" b="1" dirty="0"/>
              <a:t> і народу </a:t>
            </a:r>
            <a:r>
              <a:rPr lang="ru-RU" sz="2800" b="1" dirty="0" err="1"/>
              <a:t>тіло</a:t>
            </a:r>
            <a:r>
              <a:rPr lang="ru-RU" sz="2800" b="1" dirty="0"/>
              <a:t> </a:t>
            </a:r>
            <a:r>
              <a:rPr lang="ru-RU" sz="2800" b="1" dirty="0" err="1"/>
              <a:t>його</a:t>
            </a:r>
            <a:r>
              <a:rPr lang="ru-RU" sz="2800" b="1" dirty="0"/>
              <a:t> перевезли до </a:t>
            </a:r>
            <a:r>
              <a:rPr lang="ru-RU" sz="2800" b="1" dirty="0" err="1"/>
              <a:t>власного</a:t>
            </a:r>
            <a:r>
              <a:rPr lang="ru-RU" sz="2800" b="1" dirty="0"/>
              <a:t> </a:t>
            </a:r>
            <a:r>
              <a:rPr lang="ru-RU" sz="2800" b="1" dirty="0" err="1"/>
              <a:t>гетьманського</a:t>
            </a:r>
            <a:r>
              <a:rPr lang="ru-RU" sz="2800" b="1" dirty="0"/>
              <a:t> </a:t>
            </a:r>
            <a:r>
              <a:rPr lang="ru-RU" sz="2800" b="1" dirty="0" err="1"/>
              <a:t>містечка</a:t>
            </a:r>
            <a:r>
              <a:rPr lang="ru-RU" sz="2800" b="1" dirty="0"/>
              <a:t> </a:t>
            </a:r>
            <a:r>
              <a:rPr lang="ru-RU" sz="2800" b="1" dirty="0" err="1"/>
              <a:t>Суботова</a:t>
            </a:r>
            <a:r>
              <a:rPr lang="ru-RU" sz="2800" b="1" dirty="0"/>
              <a:t> і </a:t>
            </a:r>
            <a:r>
              <a:rPr lang="ru-RU" sz="2800" b="1" dirty="0" err="1"/>
              <a:t>поховали</a:t>
            </a:r>
            <a:r>
              <a:rPr lang="ru-RU" sz="2800" b="1" dirty="0"/>
              <a:t> в </a:t>
            </a:r>
            <a:r>
              <a:rPr lang="ru-RU" sz="2800" b="1" dirty="0" err="1"/>
              <a:t>монастирській</a:t>
            </a:r>
            <a:r>
              <a:rPr lang="ru-RU" sz="2800" b="1" dirty="0"/>
              <a:t> </a:t>
            </a:r>
            <a:r>
              <a:rPr lang="ru-RU" sz="2800" b="1" dirty="0" err="1"/>
              <a:t>церкві</a:t>
            </a:r>
            <a:r>
              <a:rPr lang="ru-RU" sz="2800" b="1" dirty="0"/>
              <a:t> з </a:t>
            </a:r>
            <a:r>
              <a:rPr lang="ru-RU" sz="2800" b="1" dirty="0" err="1"/>
              <a:t>належними</a:t>
            </a:r>
            <a:r>
              <a:rPr lang="ru-RU" sz="2800" b="1" dirty="0"/>
              <a:t> </a:t>
            </a:r>
            <a:r>
              <a:rPr lang="ru-RU" sz="2800" b="1" dirty="0" err="1"/>
              <a:t>написами</a:t>
            </a:r>
            <a:r>
              <a:rPr lang="ru-RU" sz="2800" b="1" dirty="0"/>
              <a:t> та </a:t>
            </a:r>
            <a:r>
              <a:rPr lang="ru-RU" sz="2800" b="1" dirty="0" err="1"/>
              <a:t>епітафіями</a:t>
            </a:r>
            <a:r>
              <a:rPr lang="ru-RU" sz="2800" b="1" dirty="0"/>
              <a:t>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7704" y="404664"/>
            <a:ext cx="5184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latin typeface="Arial Black" pitchFamily="34" charset="0"/>
              </a:rPr>
              <a:t>   «</a:t>
            </a:r>
            <a:r>
              <a:rPr lang="uk-U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Історія </a:t>
            </a:r>
            <a:r>
              <a:rPr lang="uk-UA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русів</a:t>
            </a:r>
            <a:r>
              <a:rPr lang="uk-UA" sz="3600" b="1" dirty="0" smtClean="0">
                <a:latin typeface="Arial Black" pitchFamily="34" charset="0"/>
              </a:rPr>
              <a:t>» </a:t>
            </a:r>
            <a:endParaRPr lang="ru-RU" sz="3600" b="1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02048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5143500"/>
            <a:ext cx="2667000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9" y="4440721"/>
            <a:ext cx="1728192" cy="21431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34" y="374438"/>
            <a:ext cx="2049016" cy="2736304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39752" y="836712"/>
            <a:ext cx="662473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   «Історія </a:t>
            </a:r>
            <a:r>
              <a:rPr lang="uk-UA" sz="2800" b="1" i="1" dirty="0" err="1" smtClean="0">
                <a:solidFill>
                  <a:schemeClr val="accent2">
                    <a:lumMod val="50000"/>
                  </a:schemeClr>
                </a:solidFill>
              </a:rPr>
              <a:t>русів</a:t>
            </a:r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» була немов пророкуванням про близьке національне відродження 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України …</a:t>
            </a:r>
          </a:p>
          <a:p>
            <a:r>
              <a:rPr lang="uk-UA" sz="28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       </a:t>
            </a:r>
            <a:r>
              <a:rPr lang="uk-UA" sz="2400" b="1" i="1" dirty="0" smtClean="0">
                <a:solidFill>
                  <a:schemeClr val="accent2">
                    <a:lumMod val="50000"/>
                  </a:schemeClr>
                </a:solidFill>
              </a:rPr>
              <a:t>Сергій Єфремов </a:t>
            </a:r>
            <a:endParaRPr lang="ru-RU" sz="24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3140968"/>
            <a:ext cx="8496944" cy="83099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             Відгомін «Історії </a:t>
            </a:r>
            <a:r>
              <a:rPr lang="uk-UA" sz="2400" b="1" dirty="0" err="1" smtClean="0"/>
              <a:t>русів</a:t>
            </a:r>
            <a:r>
              <a:rPr lang="uk-UA" sz="2400" b="1" dirty="0" smtClean="0"/>
              <a:t>» чується в поезіях романтиків </a:t>
            </a:r>
          </a:p>
          <a:p>
            <a:r>
              <a:rPr lang="uk-UA" sz="2400" b="1" dirty="0" smtClean="0"/>
              <a:t>А. Метлинського , М. Костомарова , Є Гребінки , Т. Шевченка</a:t>
            </a:r>
            <a:endParaRPr lang="ru-RU" sz="24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5364089" y="3971965"/>
            <a:ext cx="2952328" cy="83099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2400" b="1" i="1" dirty="0" smtClean="0"/>
              <a:t>О. Пушкін написав поему   «Полтава»</a:t>
            </a:r>
            <a:endParaRPr lang="ru-RU" sz="2400" b="1" i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213747"/>
            <a:ext cx="1704975" cy="2228956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971965"/>
            <a:ext cx="1828800" cy="24955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61182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91780" y="620688"/>
            <a:ext cx="52925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 smtClean="0"/>
              <a:t>Використана література </a:t>
            </a:r>
            <a:endParaRPr lang="ru-RU" sz="2400" b="1" dirty="0"/>
          </a:p>
        </p:txBody>
      </p:sp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1547664" y="685022"/>
            <a:ext cx="6624736" cy="4770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95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accent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95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  <a:p>
            <a:pPr marL="0" marR="0" lvl="0" indent="952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1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Багалій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Д.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Нарис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української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історіографії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К., 1925. - 270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2. Дорошенко Д.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Нарис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історії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України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- К., 1991. - 565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3. Драгоманов М.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Вибране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К., 1991. - 236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4. Иконников В.С. Опыт русской историографии. - К., 1908. - 317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5. Луценко. Ю.М.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Літопис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гадяцького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полковника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Григорія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Грабянки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/ Пер.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із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староукр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К., 1992. - 432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6.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Мишанич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О.В.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Українська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література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другої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половини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XVIII ст. і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усна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народна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творчість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К., 1980. - 570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7. Марченко М.І.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Українська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історіографія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(з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давніх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часів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до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середини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XIX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віку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). - К., 1959. - 239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8.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Чижевський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Д.І.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Історія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української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літератури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Нью-Йорк, 1956. - 320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9. Шевчук В.С.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Самійло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Величко та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його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Літопис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 // Величко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Самійло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Літопис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>. - К., 1991. - 268 с.</a:t>
            </a:r>
          </a:p>
          <a:p>
            <a:pPr marL="0" marR="0" lvl="0" indent="952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cs typeface="Arial" pitchFamily="34" charset="0"/>
              </a:rPr>
            </a:br>
            <a:endParaRPr kumimoji="0" lang="ru-RU" sz="16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AutoShape 2" descr="data:image/jpeg;base64,/9j/4AAQSkZJRgABAQAAAQABAAD/2wCEAAkGBhQSEBQUEhQWFBQWFxcVFxcWGBcYGBYVGBoXGRgYFxceHCYeGBkkGRcUHzAhJicpLCwsFx8xNTAqNSYsLCkBCQoKDgwOGg8PGi4lHyQsLCwsLCwsNCwsKSwsLCwtKSwsLCksLCwsLCwsKSwsLCwsKSwsKSksKSksLCwpLCkpKf/AABEIAQYAwAMBIgACEQEDEQH/xAAcAAACAwEBAQEAAAAAAAAAAAAEBQADBgIHAQj/xABOEAACAQIDAwYHDAgDBwUAAAABAgMAEQQSIQUxQQYTIlFhcRQyU3OBkdEVFyMzNEKToaKywsNSYnKxs8HS0weCkhZDVOHi8PEkRGOUo//EABkBAQEBAQEBAAAAAAAAAAAAAAADAQIEBf/EACQRAQEAAgEDBAMBAQAAAAAAAAABAhEDITEyBBIUQRMiYVFi/9oADAMBAAIRAxEAPwD3GpUqUEqjE4+OO3OOiX3ZmC3tvtc67xWU5T8tzGxiw9iw0ZyLgH9FRuJ6zu4d2Z2XsObGMzX/AGnck3PfqT/31UHpfu3B5aL6RPbU924PLRfSJ7aw/vdzeVj+37KnvdzeVj+37KzY3Hu3B5aL6RPbU924PLRfSJ7aw/vdzeVj+37KnvdzeVj+37KbG4924PLRfSJ7anu3B5aL6RPbWH97ubysf2/ZU97ubysf2/ZTY3Hu3B5aL6RPbU924PLRfSJ7aw/vdzeVj+37KnvdzeVj+37KbG4924PLRfSJ7anu3B5aL6RPbWH97ubysf2/ZU97ubysf2/ZTY3Hu3B5aL6RPbU924PLRfSJ7aw/vdzeVj+37KnvdzeVj+37KbG4924PLRfSJ7anu3B5aL6RPbWH97ubysf2/ZU97ubysf2/ZTY3Hu3B5aL6RPbU924PLRfSJ7aw/vdzeVj+37KnvdzeVj+37KbG4924PLRfSJ7anu3B5aL6RPbWH97ubysf2/ZSjbWwWwxUM6tmv4t9LW33HbTY9aRwwBBBBFwRqCDuIPVXVA7C+Sweaj+4tHVolL9vzOuHkMXxhAVevMzBRbt6WnbTClnKKYph2YDMVaNgu7MRIhAvwvuoMFhOR+ILjnYnC3uSCjE/brc4VxEgRIJQo7E9fj76Ah5ZjmC8sTxyDQReMWPDKwFj31fg+WMDRhpG5lvnI4N1PEE2t6azQMj2pmvaKXTf0VBHoL19faBAJMMthqdE3f66Lw2IWRQ6EMrC4I3EVbTQSxcpEZQ6xzFToDksPrNdf7Qp+hL/AKR/VTSJr37GI/dQuN2xDCcsjqp32IP8hTQoh20HNljlJ/ZX+qr/AA5vIy+pP66uwWOSVc0bBhuuOv1VeaaCufbYRWZ45QqeMcqm3oDXPoqrD8pEcApHMQdR8HY/6Sb/AFVSnLCDnnRuio0EhBKtbeN2hBo/3fw+TPzi5b2vY7+rdTQ+Q7Wz+LFKbfqqP3vVnhzeRl9Sf111gdrxTEiJwxGptf2VatokJZiQLkltTb1U0A4drZ75YpTbf0VH72q3w5vIy+pP66GHKXC3vzq69jeyrsJtMSS9BXZGUWky9C4L6XOt9Rw400O/Dm8jL6k/rqeHN5GX1J/XR1fGYAXJsOs00Ev+08ecpklzLvBS1vrsfRXf+0SfoS/6V/qpsLHXQ9tDYvGxQKC5VAd2nH0CmgG21g4IUMpBynMLEGwO7uIrI8s90Xe/4K0EeIWR5XQ3UyXBHH4OOs9yz3Rd7/gqc8huthfJYPNR/cWjqB2F8lg81H9xaOqolLOUXydv2o/4iUzoHbA+DHnIf4sdBMFIOaTPYacbCrgYyLdA8LafurjF7OjlA51Fe27MAbVTDsHDowZYY1YbiFFxQGogAsAABuA0A9FdVKlBUCEDFiALk3J0F7b6ssDrvqpJUkBGjAGxFtL9RvV1BWcputx3A61MPCEUKLkAWuTcnvPGqxs+MSc4EXnD86wv66IoKYkGZgFAsRuG+4vVuQdQquIdJ+8fuFW0HwLUr7UoB3xUYfIWQPa+UlQbddt9qkGPjd2RHVmS2YA3y33XofGbHgmkBliV2VRYsAbAk6fVRWFwSRi0aKg6lAHrtQXVxNCGUqwDKRYg6gjqNd1KAdcGA6kaBVKgAkDs03ddWGZeLL6SK6ZxexIueHWKWxcl8Ku6CPffxbm/eaAFx8LN5z8uKs5yz3Rd7/grRuLSzW8p+XFWc5Z7ou9/wVKeQ3OwvksHmo/uLR1A7C+Sweaj+4tHVUSgtr/FjzkP8WOjaV8poc+GddekUXTfq6DTtoGNfaR4TZGKVQGxd7brRJu7SdTTqMEAAm54nrNB1UqVKCnDjxv2j/KrqX4lHKMVYwWYnNZXuttTbXq76Bjw+IljzRYzfuJhS1+0WBrNh6zWB0v2ddD7PxvOxh8rJe/RbRhYka0rTYuJZMs2LJvv5uNE9R1Ipps/Dc3Gqfo3HoubfVatFkUVmY662tqSNBwHDXqq2q50JUhWyngbA29BoXA4SVSTJMZBbQZFWx67igOqVywuCN1J9nbGmijK+EselmBZQxA4rc7xQNR8Yf2V/e1W0kTYMvOmVsU5bcoCqFy69EruO8606oPtfCaBxuDlZrxzmMdWRG+s1ekDc3lMhLWtnAAPeBuoOUZXdXWzdFgGGvEcaKpPsjYgiYtz0kuZSOnuAuNwAAFM4YAqhVvYdZufWd9Ajk+Nm85+XFWb5Z7ou9/wVoI0YPKGbO3OG7WAv0IyNB1Cw9FZ/lnui73/AAVKeQ3OwvksHmo/uLR1A7C+Sweaj+4tHVUSgtr/ABY85D/Fjo2gtr/FjzkP8WOgLqUuxGzpWYlcTIgO5QsZA9JW9XCGRIiBJncXs0gAHpCgaUBdSqsLLmQG4a41K7ieNuy9W0HEyXVh1gj1ik/JN7wEdTEU6NIOSoymdOqQ/wAx/Kp5eUbOzQVKlSqMSpUoPH7SWIxggkyOIxbXU3Nz2C1ZboGV8r6K+CtH2pUqUEqVKW4rZTuxviJFQ70UINOoNlzD13oLMPH0kNz4raX03jUj00bVUGFVFCqNALC9ybd51NTCYfIir1DrJ+s0CST42bzn5cVZvlnui73/AAVpJPjZvOflxVm+We6Lvf8ABUp5Dc7C+Sweaj+4tHUDsL5LB5qP7i0dVRKA23fmuja+eK191+dS1+y9H0s5RuVwzEC5BjIANiSJENgeB7aA6K9hmte2tt1+yu6QYHlasi3EGJuN/wAC1gewm1x2ir5dvtlPN4adm4Bkyi/aSdKDiXB4togIpoYSG3iMygpw0LLZt9OlGmu+kGztvyhLTYWVXBt8GpdLdhven4NBDSPZPRxeIHWb/Xf8VPaSqcuMb9YD7v8A01LPvL/XUOb19rgGvt6oxTjsasUbO5sqj/wB23rC4zbU2JxSCNEPNPdFJ3SZT45tqQtxpuJFF/4pbU5vDxLmy5nJJAubIt9Bx1YV5vhsRHAkE4xDKCXaNruWdtAcw6t4N/5V5uXK706xj2rYO2fCEN1KSIcrod6t7KZMa87/AMPsfK+MxTO4kDKjBl8UgkWt6K3zPfcatjlubrNCNa+1Uk4q2uts0lIMfs3HtIxhxkUcZPRRsNnKi24tzovrfgKf0rx23hEWBhnYLvKRFge62prYwFgNh4pZlkmxzSdcaxqkZH7NyR660NZmLlrE7BhFiAgBDM0Eihd2puNRpXb8uYQA3M4oqdxXDSkEdeg3Vo6k+Nm85+XFWb5Z7ou9/wAFPMHjhMZJFV1DSXAdSjCyRjVTqN37qR8s90Xe/wCCpTyG52F8lg81H9xaOoHYXyWDzUf3Fo6qiUt5RfJ2/aj/AIiUypdt9LwEDeWjA7zIlBds2fPEpAYC2ga17dtqJofARFY1B0IGtEUFeHclQTvIqyvirbQV9oJSPaHRxcZ68o+sr+IU5dqzfKjFrHJhyx1MigDrsyt6ALVHl7OsY0a1xiMQFF2Nh/3oOs12TWW2/tEtLGsbKyAtm4BWUa3fcbHS3CmWXtjZ1ef8r+WrYrEqnMkRROcoIOdt6MT2dgqrBbbjGV5YgFjXLYgnpAuVJ0spNyMut9eoUNysObEFg5tlCRga5RcuTcWuSxJ6/wCYmGxOImAjluR41rKM2+xNgMxv19XCvPZubq/uxl1F+I2g8KxiNjEStyFOt9L5jxp5sL/EmWMhcR8Ih0zDxh2/+fXSLaGy7qHuAVGobQkE62v87qHGlCJmvYEgAk6X0G8nstXlzzz489zs+x6bh4Obg1e79AYTGK6qyHMrC4I3EGj45a8m/wAN9vMsng7G6m2W/AnxT6fF9ANepxGvoYZzPHb5HNxXjyuNGg19rhTXdUwry0NFiGuoK3BBJN91jut6RVuGclFJ4gV3YXvxriCPKoB4CqMIpPjZvOflxVm+We6Lvf8ABWkk+Nm85+XFWb5Z7ou9/wAFSnkNzsL5LB5qP7i0dQOwvksHmo/uLR1VEpdygmyQFrFsrRtYbzaRDYdp3UxpdygW8BA3lox/+iUFuzMaZYlkKNGWF8jWuO+xIobEbcCMV5mdraXWO4Pcb60VhF5uIZ9Mo17Ksw2KWRQ6MGU7ipuD6aBb/tCP+HxP0f8A1U2BpDiuWUSu6RJLO6eMsKFrf5tBT5WuAey9BW9ZH/EKNRDFISQEmQ6dun77VriaznLuENgJjYnIok78pBsO2wqWXirh0sPUmDKGU3BAIPWDXle2sd4RiZoYow0cYd1toQ5I6QI3XZSR13onYvKKWPDHDMd9gknUkihl7rqbj1cKF2KS74iSIiMWSMZyATZWva28aix4i1S8p1dWay1Kf4aGGdCsiAAqGUWyjPYB7dTXG/8AW7aym0MOivzWFaR2OoUx9FSNLBh43EdVWtiJJlMCkKFVyzJqWVBYlDwB6IO8kinuwtkpJhVZmKP0bsBmHN2FgV06O834G9eL3ZY917hJNkGG5BYiQ5p2QIpve++/6KjdvtratBhcNAqlDnlkdCjFBYZbWyC2g9FMUGJjCrGwkU+KcuZSOw3BGnA0yhhnlF2Aj0tly2ueJvvA7K4ueWXSM3qy2vGtlMYsYqm6Ncob7weF/SBXuOFxeZVb9IBvWL/vNeS8veT7YbFxSX0kIJIvbnA2o17LV6rsCMHDQk78imvX6aamlvV5zkszn2b4d70RVMKirJHABJNgN5O4dtezCPm5dwmIFp4zkLXDDMNy7t/10bSXA7dRmReeie4YnWzXB0sL24iu5+VMARmRxMVF8kZDOeGgvrXbAsnxs3nPy4qzfLPdF3v+CnWBxvPc5IUePM98kgs69CMajhe1+4ikvLPdF3v+CpTyG52F8lg81H9xaOoHYXyWDzUf3Fo6qiUFtf4sech/ix0bSzlJfwZsqhzeOyE2DnnEspPAE6X7aA7MDpoezQ0rfknhjcCPIDwRmQa9ikChIOS8LKspgGGnA0KG+Q9ljZh3in2HJyLc3Nhc2tfttwoKtnYVI4lWNQigaAfz6z20RXMKZVA6qrxZa3RrKO8tIOW2OMOBxDhS5CZQqi5LMQB6iRVs2MIBBJ9Y0NZ/lFiTJhZohcZo2AJBtmtodeN6zTt5xiMbLDcObXXKwVrqBfTpG1mTS1uq1HbLlXmVRb85Iwuw3BAAl9BvuCOyxNU5+cgBKkMLEIFBJX5oJvc6Ak9ZNX7InihQ3FmzZAxNgRvuD23Pr7K8ttr0+3HHqZiBY+beIWZdNSOmp6Lq1jxBt6uqtVs50aGF4DoBzeYaFWG5JB1cL93XWfZoyuhte+hG7fv9YHcKESTwdg8czKWDZhbotbKRcHQ+N9dS5sfdOjmZdXpGz8XvWwRuK7r/APOpPhDIMysyHiQbH0jdWNk/xIRTGsqatorR2Nz+sp3D01Vt3l/FHoI2aS1yGzImXfc2vfuFeSY5X9dbbZJ+x3ym2P4RhGVXeZ1IcHRlLKdw4A91aLZsWWGNRwRR6gK8Zh2zjMYrvzioEYAAqy9EtY82AbAKOvXsr2XZmURoqsCALb9Tb+de/jxuHSp22wwja1DS7Bhdy7JmLb7sxB71vbq4UUq1aK9HHUsiVuTGEawOHQXudBY6aakWPGicFydw0WscEanrCrf12vRMGGtlB3AMDrfeRX3Z8YWJQN1qq5JpPjZvOflxVm+We6Lvf8FaST42bzn5cVZvlnui73/BUp5Dc7C+Sweaj+4tHUDsL5LB5qP7i0dVRKC2v8WPOQ/xY6NoLa/xY85D/FjoCJQcpta9tL7qA2XiJvEmiylRbOrAo1tNOI9NMq+Hs30H2q5FB31zhZCyAsACd4GorpzUuS6jYU4rCpm1QnuOnqoOaLDqMzjKo1Jc6D0E76az3vwvvt2f+aRbbwbPIAF1dMi8VRw1y5/ykntsK+fjbc/2uotfHo8mxA5syZpsgzBVisA7q3zhf5oWw100qQ7TDdGzABgF1BLXBXeFGhC7rW0PXTHa2yBFiMXZiVTNm3F2AOfeetSNaUYbY7vDzzZeazBWIkAcuCRZeJ8a3or1Sy9mz/oww2OVQql2ynRb2LkAA5TceMLGx+cARvGreLEYQgFpHf8AV3Am1h9Wb6qxsuJGGndAM+eIFTfpRENq54Eiw9R66EmeSZ5SznnQ1mUC14yQRItzqNNRw37r2y411vFpMe8XhMMqglEDHIRazW6J01tfevVTrlZsAzQxvEt5IwBbiVte1usWrCzw5WRSzEOTfUWBJsug6zYXr1Hk7tAzQqx1Zbhv2t1z++o5zLDVd24XtGb5NY8MTG+Szbs3RNraWYaMOwi4r0jZuFQQx5lJKgqd+8Ei5132trXnu2cL4LjQ6XyS6stgVzHeLEEX41rtgbbBnkh1uQGF+DAWKixI3WPfpXGVsm256rW4EDhmHYST++mC0uwkgAtfWmK7q9Hpc9vJnOqpnbnFGmUgk773Ft3rqYP4te4V8aUCRVsbkEg20tpe5691dIQgC3Gg4kV7XBHJ8bN5z8uKs3yz3Rd7/grRc4GkmKkEc5vBuNEjB17wR6KzvLPdF3v+CpTyG52F8lg81H9xaOoHYXyWDzUf3Fo6qiUDtg2iBOgEkP8AFjo6lXKiEPhZFYXVsikdYLoCPVQX7SeUwnwfKXI6JY9Hv7aWQS7QEYDJh2caXzMM3ba2ndemezMMyQKjWuFtoAABwsBpRMS2UDqAH1UFGFDiOMEDNYZt9geNvTVe02slzuDKT3BhROF8Re6qsal1I1tbW2+o811GwklxV1diSC2Zbj5gXUWHWWK0dh5MwOY63PDd2UJNCUUNKy5b3GhLZuBA48KWPtltVj6AO9j0mtxPUPrr5t93uXk/xk+U8qjakkNhaZCCf1misB6xevN4XeNg0sLsSQQUIyg7id3X9davlHi+a2jGCcxDxy3JuRmIvnJ39HW/61fY4UzTRMQCk5w4U7yPhGzW6sxU+qvThdKeyX7ZeSYTzAiNgwjYENcbmW1tNd507a+z7QjtnTPzgYMrJGbLpa1+NrHQ762G1Nkk4iOSIoWyTrlcaWEcdh1gjh3UXscRxrYrl6IlRrXDLlzOoPAqwY2/W7a7vJJNs/F10xDhMQl06DPYONbIUa4dOpS1rj5ta3kPtZg5RktzzDKQdM9gbHvve9YuaYDEZ9WRy0hRToCwuy77Zb5L9xrV7I2zDMmJ5xREMqhb6kHKAhUjcMy5ixsBXOfXo66SN1trYpxEDwIyc9nRyWGigW8Ub1uvHtrPbMGG2fnklYyPnaIFLkaWJCkHS4IN+u9C7XxszyBomabKpV5UUHLc2HOy26YC5eutBtLkkqRBi4kzWVgVCgzMFRHQKNGAJ142rz6s6WuMcpGg5LcokxObIQwB06wBYEN23NaWcvk+DCl+AYkD0kUk2FsZMKCiDed9rdw9FaFN1W9L5XSXISYeXEjErz3NZWBAVCejuJNzqx0qbV2W8kl+Yw8gFgC5bNbuAtTDHYKOVgskaOtiekLkEdQt20TBAqKFUWUCwHZX0EmcgwqxtKiKFUSaKu4EpGTb0kn00h5Z7ou9/wAFaST42bzn5cVZvlnui73/AAVKeQ3OwvksHmo/uLR1A7C+Sweaj+4tHVUSlnKL5O37Uf8AESmdLtvreAgkC7Ri53D4RNT2UHWx48sCC5OnE3NG1VhYciKoNwBv66toJXD13QG1GfJZBe9wbbwLcO2o811GybrPyS+ETgA6G9uxB1d/XQuOw9pQFFgSB/lGl/Sav2ZsV3nzSB0jVLZQWTW4sLggmwud/VQM2IaMF3ObIGF+LWbojvOlfP66eqWb1Hnm1sEZp5pL6yMxU9mVgo9Sgeiqts7PE8ryqcrNFFKGG/MY0Da96tTnITChFi0bXPaRc/XZqrwYAw0ZBuMrxk9eSZ1H2JFNV2a0yk2znjaS8j5kcxEgm5BAYH02qzA4TETZIzK6x5Y21PzXfIfrtTjmwcRKWGh5l7dtnjP2qL2cmWWK+iFSuv6JdXQ+h9K23oYb2D2LyNEc12CtFq1zv1B6JHVf91O+T/JhMQ4MlyqxR3VdM5IGjHfajsJIOaS//wAiE9xN/qppsCURzKgOrBlPaVUEVLPO2O50jQjZsRh5nIBHYDKuguNf38eNC+GiXECMWIwy53AGnOtoi/5VzH00a5sDbfw1pa+P+ECQhRLKUJYAXOhLOesKoUemvPLftxYeYKcvqRamyjSkrYwI6Di5sNw3C7H/AL66dpur2+jx1tDMFhEyhNSeixuTc7xRUE4dQym4O41xGyqVS4zWNgd5HGvuD+LXuFfQTJJfjZvOflxVm+We6Lvf8FaST42bzn5cVZvlnui73/BUp5Dc7C+Sweaj+4tHUDsL5LB5qP7i0dVRKB2yoMVjqDJED3c7HR1LOUUwTDsxuArRsSNSAJEJsOJ0oCsNjEe+Rg2U2NuB6qqxm14YjaSRUJ1seqluDWWZedhxQ5t9RaFN386K2tgJ3ReZljRwNTJEHB9Fxb10DGGYOoZTcHUEca4c1nRszag/95hv/rN/cqe5e0zvxmHt2YY39Hwm+pcmHvjZT8Lasdy1w4iSJlOjS2YG1hmVgD/qtTEbGx6jLHiowB5WLnCT13DCw7KcSYKRsPlfmnlt4xToZ+ByG9ql8fX26mWni4xJQHpXyyQtY/oglX9RJFUwTiPBzjyWJZL/AKsoUA92aP669hwHJlUA1je4Ja8UfSZtb3te1+FC43k1iCDzUuGXMbsGwqsDbduIJ9N638H9dXkeQviUMs2oB5sADrKPn39diauwIJkRL3VhzY9JcD62jr1HZnI+eObNJNFIhPSDYeEX7EIAKjvvWlGy4Ruij03dBfZ2Cn4P66nLp5ClyGTd0g/csgs/qIPro/DXM6ODorM5tvsy2AHXpXpmK2WrKQiojEWDc2rW9BGtJcTyZxLEAYiMIfGtAivp+iw0Hqrj439b+b+PkYt0rixAK9x1/nSHYSgTkqC2IAKZj4kcAcgZjbVmA0Avwpz7j7SByriMMqAWXNh8xt1Ehh+6m+xYpcrLiI4wwPjoAFl/WCb19JNcY+k19ufyEWBjOMxCyWCxQNInG7NdbDq+bc+itFiNvYeMlXlUMN41uKH2ts/Ekr4JLDCupYPDnuTxFmW1CxbKxxFpMRAbtcskBDZeoXci+7UivVx8fsTyuxMG0I4xAbMVkDBWAJ3kHpHeBRS7YgRAedXKDluTxHDvq8DJZVF7IbX3ki3HtoVFkmh8XwZydzBJLfy1qrku50NJKVNwZLg9Y5uKs9yz3Rd7/gp9BEytKHbOwk1YALfoR26I0Glh6KQ8s90Xe/4KlPIbnYXyWDzUf3Fo6gdhfJYPNR/cWjqqJQG2kvFY7i8Q9cqUfSvlMW8GfIcr3TKxGYK2dMpK8bGxtxoPi7MkjAEMpAvciQZ7DqXdYUbiWcITGAzgaAnKCeq/CqNjySNChlKl7alRYE9duFG0CTD+GyKGYwwH9AAy+nPpRmCgnDXllR1tuVMpv33NFkBV03AVloOWpySZ1XMCMgF9Qb79eFqnnyTDpVMOPLObjVqoHp1rqvPtn8vXYyBSkhUM50Y5ApUNfXcMwomH/EBhIFkVLkEgKGBuASNSTpU/kYKfGzbGWJsoEZC2tvF+j1UJicPiSxyTRqvAGO5Hpza1ndmctzJIVcIVJKHLcFW6t5qvZ/LF1ZUYLkFh87MB13La1vyMT4+ZzBsSdHZlxZZj4wdAV4Wst+jp1UWcNiso+GjvfU80d3dmpMnK8jniUW4Iy2vrqV6WvYN1qt5P8qHmm5uQLqCRlBGo1I1J4UnPjezm8Gcm6bSYfElVyzRhvnExkg9wzaUPPs/FspHhSIT85IQSPW1qXbd5VSQzlFCWFt4JJJF+BFqFi5VvGFsi5CpYXLE5teN917Cl58ZdNnBnZs22fsCeOQO+MeQ8QVUBhr8wGy6k6inOFjZQQ75zcm9gthwFh1VgoeWJj557DOSMxYtkUDqBPb10XhOXzOisAjDOysQG3ARtprvs/bWfIwb8bNuL1Kxk3LSRZSMqZASLWa9h233+itfDKGUMNxAI7iL1TDkmfZPPjyw7vjfGL+y371ruQGxymx4E6691UQzByrLqtmF/SKJqibMxK4aUSMGfnNSBlB6EdrDhpakHLPdF3v8AgrSSfGzec/LirN8s90Xe/wCCpTyG52F8lg81H9xaOoHYXyWDzUf3Fo6qiUt5Qi+Ha2/NH/ESmVL9uxZoSu7M8S+uRBQW7PVxGvOWzcbCw9VE0Ds7ZxiQqZXk6i9iV7jbX01XBsuRWBOJlYX8UiOx7NFvQMJBcEdhrzzC7AldsQvNurRhcpIIVzckhGOjaW3V6LXypZ8czu6rhy3CWRheSM7lpcPzMiLzb6tC8aB7gWDlQCTcmwJ3XrnY+w5JI8SjIyMpQKXUqGZb3yk7xwuNK08uwryPIk0sTOekFylTbqVgfXX19jyMADiZrWsbc2CfTl0rn8E+66/Pl3kYHC4Wd544UglUqwzM0TJGi5szEuQFYm58Um96K2dyVkxEzpIZIY4yua8dudvrZHI3WtcitWvJgLHk8JxHNAagst/9eW9X4bCCSBPB8RIEFwHBVi1tLEsOFqyenxjb6jKshidnzI2JURSEKAxIRiGUszARm3TbQXA1F6I5J4OZcVEZIZEvGzkspstxYKzbg/6u+nmH2His7ZsfIy8FEUakd7a39VMsLs51vmnke4sMwTQ9YsKY8El3umXqLlNWRluU2xppcYqoGUS/7wJnVAo3vwG6wvvvQO3dlS4WGGNI5Z8oYAohd3kYkkuVBCA6b7Ctj7jS/wDFzeqP+mvmJ2LI4I8KmAI1tkH15biurwz/AFzOexjZOT8keHjJjZpAueZQhfpMxa9rdLXSwHza+4uafEYdZGhmJSRo7GF0chubIbIVDZb3F7cK2WxNirh82WRpMwU3dixtrbUk6U1tXN4Mb2rqeoyn08t23hpY5WUQTyMdVEcUjKc267hcg9JFq9I2VEywRK4AYIoYDcDYXFCbY2CcQQfCJ4ragRMqi/b0ST66ZRR2UKSWsLXO89prvDjmDjk5bn3iiFmBVbC2Ukm+oIP/ADFFUtx2xyyARSvAy3ystmGuvSVvGGnWKEw+xsRzVmxzs+vTWOMD/Trf11VJxJ8bN5z8uKs3yz3Rd7/gp3gsO6c4skhlcSHNIVC5uhGR0QSBYED0Uk5Yi4iA1PTPo6PsNSnkNzsL5LB5qP7i0dQOwx/6WDzUf3Fo6qiUu5QOywEoudg0ZVbgZmEiELc6C5sL9tMaE2pGzR9EFiGjawtchZEY2uQL2B40HAxjrBzjxMGAuY06bdwtvNIxy54nBY1V4kwNYDiT2U7ONfyEvrh/u188Me3xEl+v4Hf9LQcYLbqTwmWEPIo0sFKknszWvQWI5TMmhwmKJtcWjzAnqJUm1HQYyXKM8MhbiRzIH8Wu/DX8hL64f7lANyfxUrq5mQo2a4BN7A7h2U2pbh8bNrngk3m1jDovC/wm+rvDn8hL64f7tAWRQmyVAhWwA37tOJqeHP5CX1w/3apweIdECmCS4vxh6yfKUBsXjv3j7orqSUKLsQB1nQUGmLcFjzEutuMPAW8rX18WxFjh5COo8yfzKA0Gs5iOVz5ikeDxTNcqrGIiMndcvuy9tOPDX8hL64f7tVeFSZSOZlB11vDcXvb/AHvDSgX7HxmMaX4eCNFsFYoxNrXNxfeNfqrQ0j2Us0QtIs8zHezGDQ9QAk3Uecc/kJfXD/coK4tsXxBh5mYWF+cKERHsD7r0xpdhsfKR08O6tc6BoiLcNecFW+HP5CX1w/3KC54iZAbnLYgrpYnhf66W4naww7rEuHnYWuGjjZkHYW4GrW2jNzgAwzmO2rZ4cwPABec1Hpq/w1/IS+uH+5QAYfCmSabgOcF+z4OLTvp1HGFFhoKF2ajfCMylMz5gGy3tkRfmkjep40bWSCVKlStEqVKlBKlSpQSpUqUEqVKlBKlSpQSpUqUEqVKlBKlSpQSpUqUEqVKlBKlSpQSpUqUH/9k="/>
          <p:cNvSpPr>
            <a:spLocks noChangeAspect="1" noChangeArrowheads="1"/>
          </p:cNvSpPr>
          <p:nvPr/>
        </p:nvSpPr>
        <p:spPr bwMode="auto">
          <a:xfrm>
            <a:off x="63500" y="-3841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data:image/jpeg;base64,/9j/4AAQSkZJRgABAQAAAQABAAD/2wCEAAkGBxQTEhQTEhQVFhUWFBgaGBQXGRwYGhgUGhcXGBQYGBccHCggGBwlHBcVITEhJSkrLi4uFx8zODMsNygtLisBCgoKDg0OGhAQGiwkHB0sLCwtLCwtLSwsLCwsLC0sMCwsLCwsLC0sLCwsLywsLCwsLCwsLCwsLCwsLCwsLCwsOP/AABEIAPAAnAMBIgACEQEDEQH/xAAcAAAABwEBAAAAAAAAAAAAAAABAgMEBQYHAAj/xABTEAACAQIEAgYHAwQMCwkBAAABAgMAEQQFEiEGMQcTIkFRYRQycYGRobFCUsEjJXKiFTNDYnOCg5Ky0eHwJERjk6Oks8LS1PEXJlNUdLTDxOQW/8QAGgEAAwADAQAAAAAAAAAAAAAAAAECAwQFBv/EADIRAAIBAgMGAwcEAwAAAAAAAAABAhExAwQhBRJBYXGREzOBFBUyUVKxwWJyofAjQkP/2gAMAwEAAhEDEQA/AM/aW4owa/OkSw7r++uvWiezpoOA3hQ/3tRA1cCfCmIUB+NKGTzpFVvR+rpkugIauB33rtFEbntSDQUtXEnxoim9HvQLidoP4++hcb/OgVyK5z8j8jQAKi21KIBa/fSQrkXekIP7Rzow9lAG3oNVMKAG3fzoo53v7q5mrg9IdBxcb2pfAY0xqQCou17EE9wHd7KYyvbupASedFSHDQbIKUZfOk0oTembAcmprDcMY1wCuFlIIuDYWIPLckVXzyPvrWeP2nSfCYaF5wgwt2WGR4ySpChiUVmOwPhTiqs0c7mpYCVFcrEPAWPb/FyP0mUfQmnq9GuYH7MY/lP7K70CU7l8YO7fEYzn/mxXPlshNmeYj99iMV+LgVk3OZzHtLFfBC//AGXY098P84/8NIS9F+YA7LER46/7KBMqDcixPj6TL+OJpDM8rMcZcRu9u7r5d+77OIJPuFDw+ZPvLG5dh5D0VY48zCv8Yn6LR36K8aOTwn3sPqtQTYQJs7ENb90fEIvPkXDbD99c+6iejq5CrqBvY/lZydX3UTrTrPO/Ict96PDD3lj8ixL0V4z/AMSH4t/w0b/svxf3oT/Gbb9Wq9Fk0UkjRGIsyAai3Xagxv2WUTdnx3PupccNRDbqY/e0g+I6720eGL3jjcuxIydGWOGwMLeeoj6iloei3Gd8kI97H6LULPw7hz60ER25h5Db/TUK8PYb7kYIGx1OfriKPDD3jjcuxPSdFGKtcSwk+HaH1Wq9n3CuIwaq04QKzaVKtq3sTyt4UGKyOJUk0RpqCsdWtgRtzt6QQbWqd4vxJlynK5TzYf8Ax259/q1Mo0VTPlc7i4mIoSpR8ikE+FFtveuaQ32ot9++sZ2UgZWoiRjvNvdRmvRQ1AmIAWFALULtfkLDwoDTMqOJ2PsrYePMsbFZjhESNZP8EkJBKjYMN7srDv8ACscYbH2Gtk41zN8Ni4Jkvq/Y+YKbA2IZCWIJtYA/Srg9Tj7V/wBfX8DNeAJ1Ath187zwf8lTqLgnEj/F4R/KxH5+iV2L4ymvikjeRyIpmjZYxYaZiUYMdivVbauRI23qzZxnl8bhcPFqsJbzMttI1RSdXE3mbFrDloF+Yq6yRxSCPCGLI/a8Op/TjNv9UqExEKxzvhpmwyOiqSWICWbl2hhQO+tFy3NutxuJiRwyQRRAqByldpNV27yAg286pOfRz4SXESzR9Yjylka11kEmwRjqFiFAjsR37HuoTqIrvE3D0y4mHDFF0SIXUxDUHKgkhToW7AbgX771DZ/kwRVaCLEh00KQ6KQxPqAlVHb3GzC+4232nsfx7HFgsPhIVaWWGONhiGumiRLMCqkEv3g8qQiz9MFJhsTdsQkpaR0Erk9ao0iW8iAKRrksl/fsLXrQCdi4FxRAPUQLcAkGSPY2uRb0Xbfu3p0vA2KFrRwf5yP/AJSrzw5xHBjYy8D6resh2ZSe5l7vpUwBWNtgZwvBmKPNcOP5QfhhqTk4IxAtYQ/5z/8ANWliiSrQ5MDNcdwhierbbD20Ntqv3E8zh/KoDPgGyHLXG2kr80cEfG3wrXsa6rG5chVCm5JsALcyayDNhbh3L+frJ/RepbrE2sn58SisfdXKTXaqLWM9OgTtSamjXNTvD3V9W2sb6zbe22lfxvQRN0RXCtARRlW9C221VQy10EnOx9hrTulqRw+AdVZv8HlLhfufkS3cbDfnY+yswcbH2Vp3SvHqGXHbbDTNv3ADDkn28tuR5eysP4jj7WtH1GmBzxGV1aOFS5PViaaxYvH1RYOILP1YdxuftN5UC5iSIxCyw9mOUytOHkMhFtKx6d5XOrvYi4J7hVQ0Kw2IJk1aWBCXNwT1ke4A32Ap9kWcPhn1wALraNirOrX6rcgsVBGq58Pfas9DiGq9GZu04MZjZIMMrAoyEuevdmIcBiSW3J5+JpTpCjmxZGX4YoCVEkzubBVvaJeV7sQTt3J57SHCGZJip8TiI/UkjwxHl2JLqfMGoPIMcsj4icDU2JxB0374Y7xYdL+BAlf2M1Y0tagU7KuAYesxIx2JMXopVnCqAHiIukgdidjYi2m/xFSMXD2uREkhkmw4wpkjw2tlmiheUgFG+05sGZSftWB2onF2eQPmUJkAOHiZY5Tc2msxJa3qskbAbb8h5VcWz6IZiMQVm6o4bqtfUyWaXrdWgdnc2q6sRXMv4fiwki47K53lAjMjYd7HrcPe0ixvt2lPNTcgkXtffVcJiFkjSRDdHUMp8QRcGssgxJw8iTx6tM2JxLxhrjTMkjGSKxsR1sVxp+9GD3VdOC20DEYa91hmvF/6eUCSK3gBdlH6NQ9RllWuIoL1l/GnGWIXEMMNLDGmGftI7gNM2kEgKRcjcgAW3BpJV0AU6Vk9IlhwpaQRCJ5ZUiaMMzEqsNxIwDAWckeyq/nhtw/lo8WS38yQ/hT7NJTMZMUzSI0ylhGFilURoo0Ah0JuDIi7MLs7bdmmvFotkuWgd7A+P7nJ3++iapGhtZLz4lBK+ygK0e21qECsJ6ZMReixzsBYEj2E0qwNJEUAwoNrXoWW+9Ffwt7vOgVvGqTLS0AbYH2Gta46wRm/YhbqPyUm7AkDs4e11G7drSNvGsmbkR5Gte43l0vlYDAN1LgE7C+rCAdx5Hwpxucja1o+pWIsuDHFMerGhIA4BP5VpT2URh6hHqk2YXArsbw++iaUwwlUumpWK2ljDdYUupvupvfbkO405hlKl42Ze0ZNZBvYqZkS7ab7am+B2qWxOHnlSWOOVEZYk6wNfd5JJkc7CwN2k7uRrNWhwxTgnMUw8WYlWjb8is6aPV06ZFC77gg6b337VNsRi/RMIujZ4cKFU9/XOkdzt4tJGB/BHxqBmibws2Li6vSPskkI6nuJJKHYcxVhzqRRiEGxVZy5B+5hVklA+MkXwFDEK5fg4XKweiz9QFVXhaVQHlIlDME6wBmugbb7pNJ8OYBMRiMRHGMREqwTdUrPJGY36wLsA1hY3U2vfTvUxwphGOIgDG/VrM5H75EggX33M3xNTuFwqR5odChdeC1Gwtduv3J896TYGW4qWURyCKZlMQaaIN2iysyS6d+TdnUTvfSBsBvfuD8QPSlKiyy4IWH8DKQg9ySge6qnMkWHmSWRVdEDxsjnSrXUBAzbi35F9iKmOEZUGNiEYtEGxKxHxheLDyRm/ucb/dNDsBfc9zMYaCSYi+leyo3LOdkQDvJawtWWQiWKBtbSNqDGRY8RENTyMusqvUEgkyLzY+tVi4nzD0jE9UoLR4fbSDbrJ2IW1+7TqCD99ITzWmojVZMPEz+s3Wu4GwEbFIWt3Bp5WceARfKktEMgzM0bw4SRLShO0oPNIlbqEU8rsWle4+0F8KdcX4cHJMAfAoR70e/1pfOsueeBJANOIhTrY/vEobYqL9JZAHH6dBxOdWSYC3IlPYBokt87CidjYyj/AM8TMmox2FdKLUAPjWA9QEtttSQ9lOCL01YUh3DyyMTue4eXs2FJPXFu+hvVF8BNjsff9K1zpFwvWNlxBsRBiCp/fKkDr8dBrI35H2Gte6SpVjXAMQbhJdBHdJoh0bd4uLEedOHxHI2taPqQub4dOtJXTpeV2FgLaRqdQSP3r/rU8w+O1LinsAZcU6EgW/JxyOVJ8T+WBqA9Gl0KFixMi9WdLdSY1SQqq31E9pQEUEm17cqf4mGSRVvFJHogtYyR9vEjZXtr2Fidje9t6z0OEPMVhm9KwlzcrmLA+94mPuvE1JYpNeIAPJof1pjEv4UnhrnGYWTRL2nQnWysBPdmkIKkizE38qf4awxMd7dlcMbeyeK1Ai5cHdqaVv8AJK3vlxGJc/JVp8B+dfZgfrP/AGUy4DSwa/8A5bB39pjkY/0qdYd75rMO5cHEPjIxqOIzOOMI9cONJHqTRH/T4tfoaNLE+H9FXCgCZwpBsTpZ8Mt2t3872HeadcSpeDMbc9cJ/wBZxVFzzGNFicCynSVCqG0ltJOFiBaw3Nr8vKr4CLJkuSFB1adnRsz3uTOwOo6u/qkZzfveQnu3peDzhcTmUiaisOIjbDIByVNOmE/FQbeYq45/nypgngwcc7Oy6AxjcetfW7OVF2NyfaTWZLw5iwQywTDTYgqjEhhvflzFgaIq4F1zDMpFCS+qzAsw56JgCmIU+RIY+zrOdOM8I/YHDb8ur5cvWNNc9xSFC76omdOtIZCNGIUASKNQAIfY2/eEfaNBnh/MOC/k9v59ROxs5VVxo9SgSpf22pogttTxu6m0yb7ViZ6hCTNSemjOTRSakbEl3+FCpoV/CgWqRfA4jY1sPF6lo8rYaiWBHZ1E9qFTsEIY+ryvWOnkfYfpW/ZqNM2VIOQdrW2taAgfWmnqcfa1orqVlOE5ZOeGJPi0cUfzeSUn4VJR8Gzaf2uFLdztGdvHsYUW+NXbGY1IUMkzhEH2mP8Ae58qpHFuGxONCyHq8NhkvpE76DISfXddJAsBsDuL9xNXFtnEI/HcPyYefAyMISrYtF/Jc9/HsLtsaYTkek28Y4f1XQ7Dn3VaIUytMEuGklgmWO8mkNa8m5uu+25I502wWEyWSOF+rRWmKhYtRL6nNgGVT/ZVVEWPhCMgN/AYX5QgUTKxfNcafu4fDL8esJ+lZdx9wwIsaY8MoWNkSy6hs5FtgTfn9alekrhdIfRRhogoKOH03AZk6vTc32Paf50UXzEIcUYkdRmP8g1uRN8TiSfqKdcS4T0jFwxRFWb0hgFDheyMNB9qxtyO9jyNSM2DwuFwWEf0SJ3lVVMri4VyASX8Sd7C45HeuwvEWXIjpPHBhpSrKHj7Gra1xIBqiN7ixvbzoqMcxcESW7UUX8aZT8/RPxpMcFTav2mMDxEsZv4bHCj60TK8ZOGEy4uOdvUjTroywTkqtGNKuzH7QYHlzq45Jn6z9hl6uUXGg33tz0kgHbbskAgEd29JthQpePyPFwxsVQqFQ30WNxY/aSRDyv8AZNMM8T8wYLyMf++PxrUc1a0Mp8In/oGsy4gh/MOEIOy9Ube26/71TJ1RsZTTGj1M+B/v5UD7jf8Aue6imSu1VB6hDNudcD5fOlp176ahqkbsGQbA39oournvXeVAaZascTsfZW945u3lB8W/+vWCabgjyrb0xAk/YRxyOr/YhapHI2raL6j3ijCQwSpitBlndxHDGe0okYDtBfILe3LnyveobiPLJYIxi8ReaTUARqUCNSPWdyjaVuBsii3iedXfNc2gw4DTuF5kXBJ2sCRb9ID+MKhsRxW8ikYbAYmcEEdtREh27+sIJHuNVFuhxGQ2S5vgieqxRMcg+9PI0ZOxNtRGnu2I99SqcPdRDI2WdQ8kkxcO+kiNWABWNlU8rd9QUHp7SmNIrJ1v7WYAkJj1b6uYtbfvO/On2c5RgosUgweHBxoIYJGdKrvs89tlTy5nkOdWySrYrh6b0hWxGPUyNKolA6wDYrdVcCxNtW1hbarj0k5U+IOFVJEi7cnaf1eSnnYgGwYgbXsarMc64WZ/SI5ZmhcSSyE9ShlJJBjj0sW7yCzLe3LbaTiyvLpwzDFo2J60sZZns47ZPVkah2bXHZpiOyPFTYe+FxkuFxOFVCLqescDuDIARb9K1qlctkefTHhIlw2GBDSOqr2wPsg2sb8ja+2+ocq7NI8NEU9Hwgxkm9vygcI112JYsFNjflyU0viMnx+LQriZo8NG3OKBdbEeDSNsPcN6l0GMsTmGVNMJLBXVgRIiMoazXvdRZkut9XI251PcRZQsimZXEMsYBExHZ7NyvWeIG+/dc9xINGz/AC2HANDEScQ7EukTqqRixtqYKCWF+QHcNzarFk2AfMD1+NfVEjWTDAAR619Zn3JcXtZTysb3PIpQB9gM79Lw08gjKx9W+h97SDSwuLgeF9r7Ed9xVU4hP/d+D9GD+kKv/EEoTDTbgfkZAN7XPVtYDzsPlVDztr8PQk96Q/HXUOxsZbzo9UZY1cDtXN3UK/WoPUhi1xTJz4U8J/v4U0mQX/sH9dDAL3UW9cRQWplqwI3rbMoyqXE4HLZIJESSBSw1qWU3GkggEeFYotbDg8Ez5FG8UkkckcTOpR2X1TdgQpF9gedBzdpR3oxXMmpsFmhKlvQJChurMsnZNrXF+WxNO0lzUc48G3nrkX8KybIc9x+KnhwwxcoEjhSdrhebG9r+qDV+4xx74YYfL8JI4kxDdqV3aR1QlUvqYk3O5/inxqkzl4uSlCag3VvXpzJ8YrM7b4fC38pn/wCCojJcsx+FVhBhcGuttTEyyMzN3Xci5t51H54/oeY4fDiWUw4mLRKrSM25YoHUk9libbjvpDijhl8DlzuMViXlEi9vrZFGkuBbRrty7/Gq3uRjWWT3ay+K2hM4rC5lKwaXBZe7AWDMzEgX5XI9m1FlyzHOLPgstZfAg/Kw2oqcIo8OFn9JnjVY1kn/ACsh6xdAY76uzuPgTTXhQyZp6TiHlmjQHq8PGjsgTa5ZtJ7Z3Tnfvo3uRPgKjaeiv/f5HmTZLj8MW6nD4GLWAD2pDsL2UDuHaY28zUo8ebdzYH4Sf1VVuHc6fHZbilmZvSMOhYSKxVt1JVuyRv2WHuqPyDLHlyqXFiacTqzsj9a+yx7FfW5GxNLeMnsjVd50aaXcs2YcPY/EMHnXAMwta4l5DVbl+k3xNP48PmaKqRegqqgAKokAA8ha3jVFzvNpcRlEWKLsJY5tDurFdS2YDVY991+FTXFGayZflmGWFiJZlBaQm7eoGc78zcgU94XsktFXVtrsOczybNp79Y+DtodAbNsHFjbbnbvovGuWtBkyQsQWj6kEjkSHFyL+dRXSTlXouCw7rJKZesAkk6xyzXjctvflqANqnON8EY8n0C5KrEWJJJJupYkkk3vepcql4WCoyhNO7MacXoFAo0jeNETyqD0asGPlSJtSysQKQ1eykDOdRbw5fOkmvS8jXC+ykDVFKwda3no8i15XGh5Mrr7iWArBT4V6A6NVtluH/RJ+JNBzdpeWupmXRBDqxyEj1I2b38h9TVhzti/EUA7lKAe5Hb6006JY7Zjiha2lZB8JbfhTvilOpz7DStssnV2PcTvGfgWHxFCMWLJSzD/bp2LRxJw1g8RiBNNiGSRAukCRF0aTqBCkbb70TpXkH7GSEWILR2IO3rjvqu9JGXrJmuBQKLyBde3NRLc38eyD8Knel59OWsB3yRD9YH8Ko04Re9hVda8PlqOM9mK5IzLsfQ0+aKKb9D4tgF/hZN/HtWpz6OZ8lCDcvgxYDvIUWA+FR3RLjFGXOxO0cjlvIWD/AENDRP8Awkv1FY6Pf2zNVHqnDyfJpAvyY084Rx0v7Eth4oJXeQusbKt0IYkOWfkukk3vSXRnhiMJmWJYGzxFR7QkjPb3uoq0dDbg5co+7JID8dX4ihGzmZqO+/k4/Yr/ABjkpwWSLCxBfrQXI5amux+HKrZx3w4mLwaq0iwmIBlkb1QNIDBt+RH4VE9NstsFGv3pvkI3J/D40HS/jymAiVf3Vxf9FUL/AFC0UMWG5z8Np0bk/wAFZ42zx8VhII20FVlUdYgktIQrKSGZFUc9xcm9qvXSe+nLpfag/WFVnpMQQ5XgoxtZk+ULEn471YOlk/m9rd8kfw1CkUqN4VLbz+6MT1XoinahmHhRak7oYHupFxvRyaRNAggO1cWoq8qNa9MyI69ehujZgctw9u5CD7dRrzuK37omH5ti/Sk+bmg5m1PKXUrfRsoGbZgLHnL/AO4vV04xyrC4qNYcTIsbbmNtaqym1iVvz7riqZ0csDnGYe2X5T/2VdOkHCCTLsSGF7Rlh5MtiCKpI5mbk44qkr0X2IbK8vwsWKWfE5hHiJwoSPUyKFHK9gxux8T40947yyPFqkD4yKBQdZVtJZu5SCXWwF/A91Q/Rtkkb5XMrKCs7SXuOdhpHwIJFVnJC2PynEQv2pMIFkic7kKQxKgnlsjd/Iir3VU1fGnvKVdUahwpGkOGWEYiKYQi2tLCy811AMwB5737qgE4Vi1Tx4THJHFid5IF0SHvuYjrGi425Hag6N8YkOUdbYKI+tZh4kMeft2+NH4XwUeW5acQygyGPrG2sxJH5NPK23LxooCxZptp3JTMsljiwQwUM0WGRlKapBqJB9a3bTtHnff2U34M4efLomV8TE8LMXuU6uxIUCzdYRbbw76jej7J1xUMmMxaCWXEMR+UAOmMXGlAfVF78vAUh0QYg6cVhWOpIXXSDuLNrVxa3IlAfeaKB40t1x4PUkuPOGRmHVD0uOJEDWBQPqLad79ao5AW27zSXE3CEmPigiOLiAgBDaYy+prBSf23s7Dl5neq30bZQozPEgotoDJbbkRJoQ+21zej9KGUocfh7KAZ1UMQPta9GrzO4puOpUMxONKO1ie4l4QfHR4eFsZEDChB0x6i7EKuor1vZ2HieZovSijLliq7BmEkYLAWBsediTY7eNNOlXLI8PHBicMqwypLp1xgJ2SCRew3sQPia7pBx/X5PDM2xkMLEchc8/ZvUSWlTNl8WU8SEXZMyRyfGgWuIruVYz0iANIvzpQGiMtIYDlbC3j/AFf1UDctq6WO1vqPZRTVFKxz2vW+9E7fm2L9KQfrmvP4Fb70Sm+WxW7nkH65oObtPyl1Kj0ZSfnfFb+sZ/8AbVpfGQvgcT/Av9KyPoxxH52J+/1+/jdrj8a1Tj2XTl+JP+Ttz8SBVRObtBUxPRFY4Z4lw+GygEyoHCuBHqGrWSwUW58yN6e9FvDRgwjmVSpxAW6HmIwGC38yGPutUpwTl0ZwWFdo42kEY7ZUFgbnkxF6lOIM8hwcXWztYXsAN2ZrXso7zVt8DQMh4WxDNEuXNylxiFv4FReYe/QP5x8Ku3TDidGCRBf8pMF225KzfgKJ1K4eQ49sFpjKJYK4LxEltUhW1rkMoIubWpDpRxSYjL4Z4mDJ1wYHyKuLHzvaquwLJw0Hjy6AQorP1IKhm0i53uT4b+dQ/AHDGIwUspl6thKo1OjG4ZWY8iBe+o1PZHitGAgkCs4XDodK2uQF3tc27jSGQcXRYx9MKSGwDMxAAAN7fa77GpqxEHwEPzhmR8Ht8ZJO/wB1F6QE/wAOy9whcqxIUEXJDoQBfa+1L9HbBsRmLgk3mXbw7c1v+tJ8c4cPj8ChZlvcXUkMAWF7Ecjtz86riMLxjh8RmXVQRQyRxK+p5ZRpF7ECy3uQLk+Z8KR6TsCsOVRxJ6sbxKD7O/386Di8S5c0M2EeQhiQ8UkjOpK2P2iSCRcbeFKdKOJEuVrKvqu8LWPgxHPz7VRKxsZTzo9TGVrm8a4sKG4rEeoCA70UmlLCkHFjzpA9RaSGwHsH9/lSIpR5L/zbfD/rSI502XGwJ8q3Do/xQw+Tdax2USv4faaw+Nqw8pWp8I4vL3y6LD42ZRpZyYy7KCC506gvrbWtehGjtCNcNaO6sUro/wAT1ePwpPLrAp/jAoB8SK2DpWxYTAMvfI6qPjqb5A1DSwZBpA1Qr4MjMrX8dQ76fZhn+Ty6BPIkxjFlL6m2PPyvy3q46M5mc3seSlGD05E/wI4OX4a3LqwPgTVL6a4JL4aQX6tQ4v8AdkJUgHw1Afq1NYLjXK8OCkUhVSb6VVyoPfYW291OJePcukUo8l1YbhkaxHmCKpS1qaby+L9L7Ehxjj41y+eQsNLxdknv1AabfGq3w5kEk2TvFILPJd41PdyKey5X50pFnOTLpsU7JuoIcqp8QpuB7hU1/wD3mAtf0lPn9LUb1Bez4v0vsM+D81UZSHJ/aY5Ea+x1LcAEdx5bUj0dYEYXCSYiTsh+34WijB0/G7H30hLnuTu5ZmHaYMws4R3HJnX1SfMipbHcQ5dMoR8TGV8A5UHyIHMUbyB4GIrxfYr/AEQysXxZe93ELC/tlv8ANhReMcbfN8INW0ZjBHm7kn5EVL4fOcpgOqOaNDa3YLcjz25dwqHxOPyRmLtdnJuXtIWJ8dVNyVQWBiO0X2B6XJzI2Hw8fae7MR3gsAsfsJ7VLdJGFMWUpETuhgUnzBF7eXOkcJxVlMMrSoJDIf3Rkd2PsLcqiOkPjKDFwLFBrJ6wMdSlRYA+PnaplJUobOVy2IsWLcXoZ3poGWjmge9Yz0SCaRSVhR28qSINIbOiO49n4UW9KHY7+NvZSeimWrB1pS9JijCmIORejA+7zoCaKXoEHUUro/6Ugo2NLK21AmcR40CmukfypAvQ2JIdbbUF+6kYzRi9AUFwRQUVn250QGgVA3fQV16Ix599AwdP9/OgoL7UYfWkAmRvtQXpcC/xpBjvSBhUNxc+R+tBvc0s0D96MN7eqfZ+FJphnJsFb4H6WqyoyTQmTc0dO+n0mTTImtopAv3tBA2t3286Yrt3UhKSdgX+NcK4P4UYoe+49tAVOtRl276TZD7aSIoAcSGkzXXotIKh7i1DqpJqJqpAPUNdf40grbXrllFMlizN40mWoNV67VQMOR76Nr99JiSjMxO1AVFVfY7crfWmhNP8qwjSMyqL3Ru7YAC9ye4UaPBIec4HkEc/MC1IhySZ/9k="/>
          <p:cNvSpPr>
            <a:spLocks noChangeAspect="1" noChangeArrowheads="1"/>
          </p:cNvSpPr>
          <p:nvPr/>
        </p:nvSpPr>
        <p:spPr bwMode="auto">
          <a:xfrm>
            <a:off x="215900" y="-2317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0" name="Picture 6" descr="https://encrypted-tbn3.gstatic.com/images?q=tbn:ANd9GcQcHDAgNYuc-xMIPhjb7JreTNBtR8t3CmjekXMdhdVtknyXKZcm9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4652" y="4410927"/>
            <a:ext cx="1460376" cy="225694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encrypted-tbn2.gstatic.com/images?q=tbn:ANd9GcSh1oIZy1OkNz3UmRRkGx76yq774ebAEZVCiERVUiOdv71TumvgmQxi1tl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217" y="387223"/>
            <a:ext cx="1212947" cy="1971676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20337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293096"/>
            <a:ext cx="206895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913" y="557065"/>
            <a:ext cx="2736304" cy="3528392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495890"/>
            <a:ext cx="5328592" cy="258532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                   </a:t>
            </a:r>
            <a:r>
              <a:rPr lang="uk-UA" sz="2400" b="1" dirty="0" smtClean="0">
                <a:solidFill>
                  <a:schemeClr val="tx2">
                    <a:lumMod val="75000"/>
                  </a:schemeClr>
                </a:solidFill>
              </a:rPr>
              <a:t>Автор </a:t>
            </a:r>
            <a:r>
              <a:rPr lang="uk-UA" sz="2400" b="1" dirty="0">
                <a:solidFill>
                  <a:schemeClr val="tx2">
                    <a:lumMod val="75000"/>
                  </a:schemeClr>
                </a:solidFill>
              </a:rPr>
              <a:t>презентації</a:t>
            </a:r>
          </a:p>
          <a:p>
            <a:pPr>
              <a:lnSpc>
                <a:spcPct val="90000"/>
              </a:lnSpc>
            </a:pPr>
            <a:r>
              <a:rPr lang="uk-UA" sz="2400" b="1" dirty="0">
                <a:solidFill>
                  <a:srgbClr val="CC3300"/>
                </a:solidFill>
              </a:rPr>
              <a:t>    </a:t>
            </a:r>
            <a:r>
              <a:rPr lang="uk-UA" sz="2400" b="1" dirty="0" smtClean="0">
                <a:solidFill>
                  <a:srgbClr val="CC3300"/>
                </a:solidFill>
              </a:rPr>
              <a:t> </a:t>
            </a:r>
            <a:r>
              <a:rPr lang="uk-UA" sz="2400" b="1" dirty="0">
                <a:solidFill>
                  <a:srgbClr val="CC3300"/>
                </a:solidFill>
              </a:rPr>
              <a:t>Перехрест Антоніна Василівна </a:t>
            </a:r>
          </a:p>
          <a:p>
            <a:pPr>
              <a:lnSpc>
                <a:spcPct val="90000"/>
              </a:lnSpc>
            </a:pPr>
            <a:r>
              <a:rPr lang="uk-UA" sz="2400" b="1" dirty="0" smtClean="0">
                <a:solidFill>
                  <a:srgbClr val="CC3300"/>
                </a:solidFill>
              </a:rPr>
              <a:t> </a:t>
            </a:r>
            <a:r>
              <a:rPr lang="uk-UA" b="1" dirty="0" smtClean="0">
                <a:solidFill>
                  <a:srgbClr val="CC3300"/>
                </a:solidFill>
              </a:rPr>
              <a:t>Вчитель </a:t>
            </a:r>
            <a:r>
              <a:rPr lang="uk-UA" b="1" dirty="0"/>
              <a:t>української мови та літератури</a:t>
            </a:r>
          </a:p>
          <a:p>
            <a:pPr>
              <a:lnSpc>
                <a:spcPct val="90000"/>
              </a:lnSpc>
            </a:pPr>
            <a:r>
              <a:rPr lang="uk-UA" b="1" dirty="0" err="1"/>
              <a:t>Чорнобаївської</a:t>
            </a:r>
            <a:r>
              <a:rPr lang="uk-UA" b="1" dirty="0"/>
              <a:t> загальноосвітньої школи № 2</a:t>
            </a:r>
          </a:p>
          <a:p>
            <a:pPr>
              <a:lnSpc>
                <a:spcPct val="90000"/>
              </a:lnSpc>
            </a:pPr>
            <a:r>
              <a:rPr lang="uk-UA" b="1" dirty="0" err="1"/>
              <a:t>Чорнобаївської</a:t>
            </a:r>
            <a:r>
              <a:rPr lang="uk-UA" b="1" dirty="0"/>
              <a:t> районної ради  Черкаської області</a:t>
            </a:r>
          </a:p>
          <a:p>
            <a:pPr>
              <a:lnSpc>
                <a:spcPct val="90000"/>
              </a:lnSpc>
            </a:pPr>
            <a:r>
              <a:rPr lang="uk-UA" b="1" dirty="0" smtClean="0"/>
              <a:t>                    Кваліфікаційна </a:t>
            </a:r>
            <a:r>
              <a:rPr lang="uk-UA" b="1" dirty="0"/>
              <a:t>категорія </a:t>
            </a:r>
            <a:endParaRPr lang="uk-UA" b="1" dirty="0" smtClean="0"/>
          </a:p>
          <a:p>
            <a:pPr>
              <a:lnSpc>
                <a:spcPct val="90000"/>
              </a:lnSpc>
            </a:pPr>
            <a:r>
              <a:rPr lang="uk-UA" b="1" dirty="0"/>
              <a:t> </a:t>
            </a:r>
            <a:r>
              <a:rPr lang="uk-UA" b="1" dirty="0" smtClean="0"/>
              <a:t>                 «</a:t>
            </a:r>
            <a:r>
              <a:rPr lang="uk-UA" b="1" dirty="0"/>
              <a:t>Спеціаліст вищої категорії» </a:t>
            </a:r>
          </a:p>
          <a:p>
            <a:pPr>
              <a:lnSpc>
                <a:spcPct val="90000"/>
              </a:lnSpc>
            </a:pPr>
            <a:r>
              <a:rPr lang="uk-UA" b="1" dirty="0"/>
              <a:t>Педагогічне звання </a:t>
            </a:r>
            <a:r>
              <a:rPr lang="uk-UA" b="1" dirty="0">
                <a:solidFill>
                  <a:srgbClr val="CC3300"/>
                </a:solidFill>
              </a:rPr>
              <a:t>«Вчитель-методист»</a:t>
            </a:r>
          </a:p>
          <a:p>
            <a:pPr>
              <a:lnSpc>
                <a:spcPct val="90000"/>
              </a:lnSpc>
            </a:pPr>
            <a:r>
              <a:rPr lang="uk-UA" b="1" dirty="0">
                <a:solidFill>
                  <a:srgbClr val="CC3300"/>
                </a:solidFill>
              </a:rPr>
              <a:t>                Відмінник </a:t>
            </a:r>
            <a:r>
              <a:rPr lang="uk-UA" b="1" dirty="0"/>
              <a:t>освіти України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063345"/>
            <a:ext cx="3673475" cy="225972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1485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64634" y="297522"/>
            <a:ext cx="6719734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Arial Black" pitchFamily="34" charset="0"/>
              </a:rPr>
              <a:t>     </a:t>
            </a:r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Козацькі літописи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44489" y="1030350"/>
            <a:ext cx="73678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Козацькі літописи – </a:t>
            </a:r>
            <a:r>
              <a:rPr lang="uk-UA" sz="2400" b="1" dirty="0" err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історико</a:t>
            </a:r>
            <a:r>
              <a:rPr lang="uk-UA" sz="24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– літературні твори кінця ХУІІ- ХУІІІ століття , що мають мемуарний характер, зображують історичні події в Україні </a:t>
            </a:r>
            <a:endParaRPr lang="ru-RU" sz="2400" b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4634" y="2235679"/>
            <a:ext cx="2543270" cy="244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8391" y="2420888"/>
            <a:ext cx="3920073" cy="333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27985" y="5824952"/>
            <a:ext cx="4464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     </a:t>
            </a:r>
            <a:r>
              <a:rPr lang="ru-RU" b="1" dirty="0" err="1" smtClean="0"/>
              <a:t>Бій</a:t>
            </a:r>
            <a:r>
              <a:rPr lang="ru-RU" b="1" dirty="0" smtClean="0"/>
              <a:t> І. </a:t>
            </a:r>
            <a:r>
              <a:rPr lang="ru-RU" b="1" dirty="0" err="1"/>
              <a:t>Богуна</a:t>
            </a:r>
            <a:r>
              <a:rPr lang="ru-RU" b="1" dirty="0"/>
              <a:t> </a:t>
            </a:r>
            <a:r>
              <a:rPr lang="ru-RU" b="1" dirty="0" err="1"/>
              <a:t>зі</a:t>
            </a:r>
            <a:r>
              <a:rPr lang="ru-RU" b="1" dirty="0"/>
              <a:t> Стефаном </a:t>
            </a:r>
            <a:r>
              <a:rPr lang="ru-RU" b="1" dirty="0" err="1"/>
              <a:t>Чарнецьким</a:t>
            </a:r>
            <a:endParaRPr lang="ru-RU" b="1" dirty="0"/>
          </a:p>
          <a:p>
            <a:r>
              <a:rPr lang="ru-RU" b="1" dirty="0"/>
              <a:t> </a:t>
            </a:r>
            <a:r>
              <a:rPr lang="ru-RU" b="1" dirty="0" smtClean="0"/>
              <a:t>              </a:t>
            </a:r>
            <a:r>
              <a:rPr lang="ru-RU" b="1" dirty="0" err="1" smtClean="0"/>
              <a:t>Микола</a:t>
            </a:r>
            <a:r>
              <a:rPr lang="ru-RU" b="1" dirty="0" smtClean="0"/>
              <a:t> </a:t>
            </a:r>
            <a:r>
              <a:rPr lang="ru-RU" b="1" dirty="0"/>
              <a:t>Самокиш, 1931)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164634" y="4732567"/>
            <a:ext cx="2441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Богдан </a:t>
            </a:r>
            <a:r>
              <a:rPr lang="ru-RU" b="1" dirty="0" err="1">
                <a:solidFill>
                  <a:schemeClr val="tx2">
                    <a:lumMod val="50000"/>
                  </a:schemeClr>
                </a:solidFill>
              </a:rPr>
              <a:t>Хмельницький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4326" y="5202731"/>
            <a:ext cx="43440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Літопис Самовидця</a:t>
            </a:r>
          </a:p>
          <a:p>
            <a:pPr marL="342900" indent="-342900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Літопис </a:t>
            </a:r>
            <a:r>
              <a:rPr lang="uk-UA" sz="2400" b="1" dirty="0">
                <a:solidFill>
                  <a:srgbClr val="FF0000"/>
                </a:solidFill>
              </a:rPr>
              <a:t>Г</a:t>
            </a:r>
            <a:r>
              <a:rPr lang="uk-UA" sz="2400" b="1" dirty="0" smtClean="0">
                <a:solidFill>
                  <a:srgbClr val="FF0000"/>
                </a:solidFill>
              </a:rPr>
              <a:t>ригорія </a:t>
            </a:r>
            <a:r>
              <a:rPr lang="uk-UA" sz="2400" b="1" dirty="0" err="1">
                <a:solidFill>
                  <a:srgbClr val="FF0000"/>
                </a:solidFill>
              </a:rPr>
              <a:t>Г</a:t>
            </a:r>
            <a:r>
              <a:rPr lang="uk-UA" sz="2400" b="1" dirty="0" err="1" smtClean="0">
                <a:solidFill>
                  <a:srgbClr val="FF0000"/>
                </a:solidFill>
              </a:rPr>
              <a:t>рабянки</a:t>
            </a:r>
            <a:endParaRPr lang="uk-UA" sz="2400" b="1" dirty="0" smtClean="0">
              <a:solidFill>
                <a:srgbClr val="FF0000"/>
              </a:solidFill>
            </a:endParaRPr>
          </a:p>
          <a:p>
            <a:pPr marL="342900" indent="-342900">
              <a:buFont typeface="Wingdings" pitchFamily="2" charset="2"/>
              <a:buChar char="Ø"/>
            </a:pPr>
            <a:r>
              <a:rPr lang="uk-UA" sz="2400" b="1" dirty="0" smtClean="0">
                <a:solidFill>
                  <a:srgbClr val="FF0000"/>
                </a:solidFill>
              </a:rPr>
              <a:t>Літопис </a:t>
            </a:r>
            <a:r>
              <a:rPr lang="uk-UA" sz="2400" b="1" dirty="0">
                <a:solidFill>
                  <a:srgbClr val="FF0000"/>
                </a:solidFill>
              </a:rPr>
              <a:t>С</a:t>
            </a:r>
            <a:r>
              <a:rPr lang="uk-UA" sz="2400" b="1" dirty="0" smtClean="0">
                <a:solidFill>
                  <a:srgbClr val="FF0000"/>
                </a:solidFill>
              </a:rPr>
              <a:t>амійла Величка 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76621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88640"/>
            <a:ext cx="6048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   Козацькі </a:t>
            </a:r>
            <a:r>
              <a:rPr lang="uk-UA" sz="3600" dirty="0">
                <a:solidFill>
                  <a:srgbClr val="FF0000"/>
                </a:solidFill>
                <a:latin typeface="Arial Black" pitchFamily="34" charset="0"/>
              </a:rPr>
              <a:t>літописи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43808" y="1912764"/>
            <a:ext cx="5533552" cy="2308324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 smtClean="0"/>
              <a:t>…</a:t>
            </a:r>
            <a:r>
              <a:rPr lang="ru-RU" b="1" dirty="0" err="1" smtClean="0">
                <a:latin typeface="Comic Sans MS" pitchFamily="66" charset="0"/>
              </a:rPr>
              <a:t>Почалася</a:t>
            </a:r>
            <a:r>
              <a:rPr lang="ru-RU" b="1" dirty="0" smtClean="0">
                <a:latin typeface="Comic Sans MS" pitchFamily="66" charset="0"/>
              </a:rPr>
              <a:t> </a:t>
            </a:r>
            <a:r>
              <a:rPr lang="ru-RU" b="1" dirty="0">
                <a:latin typeface="Comic Sans MS" pitchFamily="66" charset="0"/>
              </a:rPr>
              <a:t>рада, </a:t>
            </a:r>
            <a:r>
              <a:rPr lang="ru-RU" b="1" dirty="0" err="1">
                <a:latin typeface="Comic Sans MS" pitchFamily="66" charset="0"/>
              </a:rPr>
              <a:t>вийшов</a:t>
            </a:r>
            <a:r>
              <a:rPr lang="ru-RU" b="1" dirty="0">
                <a:latin typeface="Comic Sans MS" pitchFamily="66" charset="0"/>
              </a:rPr>
              <a:t> з намету боярин [посол царя] і став </a:t>
            </a:r>
            <a:r>
              <a:rPr lang="ru-RU" b="1" dirty="0" err="1">
                <a:latin typeface="Comic Sans MS" pitchFamily="66" charset="0"/>
              </a:rPr>
              <a:t>читати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царську</a:t>
            </a:r>
            <a:r>
              <a:rPr lang="ru-RU" b="1" dirty="0">
                <a:latin typeface="Comic Sans MS" pitchFamily="66" charset="0"/>
              </a:rPr>
              <a:t> грамоту. Але </a:t>
            </a:r>
            <a:r>
              <a:rPr lang="ru-RU" b="1" dirty="0" err="1">
                <a:latin typeface="Comic Sans MS" pitchFamily="66" charset="0"/>
              </a:rPr>
              <a:t>ніхто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його</a:t>
            </a:r>
            <a:r>
              <a:rPr lang="ru-RU" b="1" dirty="0">
                <a:latin typeface="Comic Sans MS" pitchFamily="66" charset="0"/>
              </a:rPr>
              <a:t> не </a:t>
            </a:r>
            <a:r>
              <a:rPr lang="ru-RU" b="1" dirty="0" err="1">
                <a:latin typeface="Comic Sans MS" pitchFamily="66" charset="0"/>
              </a:rPr>
              <a:t>слухав</a:t>
            </a:r>
            <a:r>
              <a:rPr lang="ru-RU" b="1" dirty="0">
                <a:latin typeface="Comic Sans MS" pitchFamily="66" charset="0"/>
              </a:rPr>
              <a:t>, </a:t>
            </a:r>
            <a:r>
              <a:rPr lang="ru-RU" b="1" dirty="0" err="1">
                <a:latin typeface="Comic Sans MS" pitchFamily="66" charset="0"/>
              </a:rPr>
              <a:t>бо</a:t>
            </a:r>
            <a:r>
              <a:rPr lang="ru-RU" b="1" dirty="0">
                <a:latin typeface="Comic Sans MS" pitchFamily="66" charset="0"/>
              </a:rPr>
              <a:t> з </a:t>
            </a:r>
            <a:r>
              <a:rPr lang="ru-RU" b="1" dirty="0" err="1">
                <a:latin typeface="Comic Sans MS" pitchFamily="66" charset="0"/>
              </a:rPr>
              <a:t>обох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боків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зчинився</a:t>
            </a:r>
            <a:r>
              <a:rPr lang="ru-RU" b="1" dirty="0">
                <a:latin typeface="Comic Sans MS" pitchFamily="66" charset="0"/>
              </a:rPr>
              <a:t> крик. </a:t>
            </a:r>
            <a:r>
              <a:rPr lang="ru-RU" b="1" dirty="0" err="1">
                <a:latin typeface="Comic Sans MS" pitchFamily="66" charset="0"/>
              </a:rPr>
              <a:t>Одні</a:t>
            </a:r>
            <a:r>
              <a:rPr lang="ru-RU" b="1" dirty="0">
                <a:latin typeface="Comic Sans MS" pitchFamily="66" charset="0"/>
              </a:rPr>
              <a:t> кричали: «</a:t>
            </a:r>
            <a:r>
              <a:rPr lang="ru-RU" b="1" dirty="0" err="1">
                <a:latin typeface="Comic Sans MS" pitchFamily="66" charset="0"/>
              </a:rPr>
              <a:t>Брюховецького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гетьманом</a:t>
            </a:r>
            <a:r>
              <a:rPr lang="ru-RU" b="1" dirty="0">
                <a:latin typeface="Comic Sans MS" pitchFamily="66" charset="0"/>
              </a:rPr>
              <a:t>!», а </a:t>
            </a:r>
            <a:r>
              <a:rPr lang="ru-RU" b="1" dirty="0" err="1">
                <a:latin typeface="Comic Sans MS" pitchFamily="66" charset="0"/>
              </a:rPr>
              <a:t>другі</a:t>
            </a:r>
            <a:r>
              <a:rPr lang="ru-RU" b="1" dirty="0">
                <a:latin typeface="Comic Sans MS" pitchFamily="66" charset="0"/>
              </a:rPr>
              <a:t>: «</a:t>
            </a:r>
            <a:r>
              <a:rPr lang="ru-RU" b="1" dirty="0" err="1">
                <a:latin typeface="Comic Sans MS" pitchFamily="66" charset="0"/>
              </a:rPr>
              <a:t>Сомка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гетьманом</a:t>
            </a:r>
            <a:r>
              <a:rPr lang="ru-RU" b="1" dirty="0">
                <a:latin typeface="Comic Sans MS" pitchFamily="66" charset="0"/>
              </a:rPr>
              <a:t>!» Тут </a:t>
            </a:r>
            <a:r>
              <a:rPr lang="ru-RU" b="1" dirty="0" err="1">
                <a:latin typeface="Comic Sans MS" pitchFamily="66" charset="0"/>
              </a:rPr>
              <a:t>між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прихильниками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обох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почалась</a:t>
            </a:r>
            <a:r>
              <a:rPr lang="ru-RU" b="1" dirty="0">
                <a:latin typeface="Comic Sans MS" pitchFamily="66" charset="0"/>
              </a:rPr>
              <a:t> </a:t>
            </a:r>
            <a:r>
              <a:rPr lang="ru-RU" b="1" dirty="0" err="1">
                <a:latin typeface="Comic Sans MS" pitchFamily="66" charset="0"/>
              </a:rPr>
              <a:t>бійка</a:t>
            </a:r>
            <a:r>
              <a:rPr lang="ru-RU" b="1" dirty="0">
                <a:latin typeface="Comic Sans MS" pitchFamily="66" charset="0"/>
              </a:rPr>
              <a:t> за те, кого з них на </a:t>
            </a:r>
            <a:r>
              <a:rPr lang="ru-RU" b="1" dirty="0" err="1">
                <a:latin typeface="Comic Sans MS" pitchFamily="66" charset="0"/>
              </a:rPr>
              <a:t>столець</a:t>
            </a:r>
            <a:r>
              <a:rPr lang="ru-RU" b="1" dirty="0">
                <a:latin typeface="Comic Sans MS" pitchFamily="66" charset="0"/>
              </a:rPr>
              <a:t> [</a:t>
            </a:r>
            <a:r>
              <a:rPr lang="ru-RU" b="1" dirty="0" err="1">
                <a:latin typeface="Comic Sans MS" pitchFamily="66" charset="0"/>
              </a:rPr>
              <a:t>стіл</a:t>
            </a:r>
            <a:r>
              <a:rPr lang="ru-RU" b="1" dirty="0">
                <a:latin typeface="Comic Sans MS" pitchFamily="66" charset="0"/>
              </a:rPr>
              <a:t>] </a:t>
            </a:r>
            <a:r>
              <a:rPr lang="ru-RU" b="1" dirty="0" err="1" smtClean="0">
                <a:latin typeface="Comic Sans MS" pitchFamily="66" charset="0"/>
              </a:rPr>
              <a:t>посадити</a:t>
            </a:r>
            <a:r>
              <a:rPr lang="ru-RU" dirty="0" smtClean="0"/>
              <a:t>…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8840"/>
            <a:ext cx="1584176" cy="2075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29" y="3596227"/>
            <a:ext cx="1850504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562269"/>
            <a:ext cx="2495550" cy="183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562269"/>
            <a:ext cx="1689688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2966" y="4515390"/>
            <a:ext cx="2606673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17240" y="908720"/>
            <a:ext cx="83312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</a:rPr>
              <a:t>Літопис Самовидця 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― твір, автора якого дотепер не встановлено. Самовидець докладно змалював причини й </a:t>
            </a:r>
            <a:r>
              <a:rPr lang="uk-UA" sz="2000" b="1" dirty="0" err="1" smtClean="0">
                <a:solidFill>
                  <a:schemeClr val="tx2">
                    <a:lumMod val="75000"/>
                  </a:schemeClr>
                </a:solidFill>
              </a:rPr>
              <a:t>перепетії</a:t>
            </a:r>
            <a:r>
              <a:rPr lang="uk-UA" sz="2000" b="1" dirty="0" smtClean="0">
                <a:solidFill>
                  <a:schemeClr val="tx2">
                    <a:lumMod val="75000"/>
                  </a:schemeClr>
                </a:solidFill>
              </a:rPr>
              <a:t> доби Руїни , а також Чорну раду1663року  </a:t>
            </a:r>
            <a:endParaRPr lang="ru-RU" sz="20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5939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18246" y="332656"/>
            <a:ext cx="63376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solidFill>
                  <a:srgbClr val="FF0000"/>
                </a:solidFill>
                <a:latin typeface="Arial Black" pitchFamily="34" charset="0"/>
              </a:rPr>
              <a:t>       Козацькі </a:t>
            </a:r>
            <a:r>
              <a:rPr lang="uk-UA" sz="3600" dirty="0">
                <a:solidFill>
                  <a:srgbClr val="FF0000"/>
                </a:solidFill>
                <a:latin typeface="Arial Black" pitchFamily="34" charset="0"/>
              </a:rPr>
              <a:t>літописи</a:t>
            </a:r>
            <a:endParaRPr lang="ru-RU" sz="36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1005958" y="1532985"/>
            <a:ext cx="77048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/>
              <a:t>      </a:t>
            </a:r>
            <a:r>
              <a:rPr lang="uk-UA" sz="2400" b="1" dirty="0" smtClean="0">
                <a:solidFill>
                  <a:srgbClr val="C00000"/>
                </a:solidFill>
              </a:rPr>
              <a:t>Літопис Григорія Граб‘янки 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- одна з найдокладніших літописних пам‘яток, що є практично повною історією України від часів виникнення козацтва до 1709року.</a:t>
            </a:r>
          </a:p>
          <a:p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Це колосальна збірка козацьких документів , уривків з іноземних літописів , оповідей очевидців , документів , законодавчих актів.  </a:t>
            </a:r>
            <a:endParaRPr lang="ru-RU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933056"/>
            <a:ext cx="1548184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6465"/>
            <a:ext cx="1296144" cy="140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14493">
            <a:off x="1547664" y="3933056"/>
            <a:ext cx="1524000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06071"/>
            <a:ext cx="4824536" cy="2840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2690" y="3706072"/>
            <a:ext cx="1809750" cy="27113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142432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30319" y="637279"/>
            <a:ext cx="77048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Літопис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гадяцького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полковника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Григорія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Граб‘янки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—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козацький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літопис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2-ї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половини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XVII —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початку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</a:rPr>
              <a:t>XVIII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століття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к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ористувався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популярністю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серед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старшини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Війська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Запорозького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поширювався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у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багатьох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списках. В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центрі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уваги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Літопису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події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Хмельниччини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 1648–1654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рр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 та </a:t>
            </a:r>
            <a:r>
              <a:rPr lang="ru-RU" sz="2400" b="1" dirty="0" err="1">
                <a:solidFill>
                  <a:schemeClr val="accent1">
                    <a:lumMod val="50000"/>
                  </a:schemeClr>
                </a:solidFill>
              </a:rPr>
              <a:t>Руїни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67893"/>
            <a:ext cx="4426212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>
                <a:solidFill>
                  <a:srgbClr val="FF0000"/>
                </a:solidFill>
                <a:latin typeface="Arial Black" pitchFamily="34" charset="0"/>
              </a:rPr>
              <a:t>Козацькі літописи</a:t>
            </a:r>
            <a:endParaRPr lang="ru-RU" sz="3200" dirty="0">
              <a:solidFill>
                <a:srgbClr val="FF0000"/>
              </a:solidFill>
              <a:latin typeface="Arial Black" pitchFamily="34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367" y="2945603"/>
            <a:ext cx="1872208" cy="245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941" y="2603928"/>
            <a:ext cx="2769494" cy="197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36546"/>
            <a:ext cx="2880320" cy="1944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4437194"/>
            <a:ext cx="1944215" cy="227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576" y="4727705"/>
            <a:ext cx="3000860" cy="198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0152" y="5013176"/>
            <a:ext cx="30963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</a:rPr>
              <a:t>У літописі змальовано </a:t>
            </a:r>
          </a:p>
          <a:p>
            <a:r>
              <a:rPr lang="uk-UA" sz="2000" b="1" dirty="0" smtClean="0">
                <a:solidFill>
                  <a:schemeClr val="accent1">
                    <a:lumMod val="50000"/>
                  </a:schemeClr>
                </a:solidFill>
              </a:rPr>
              <a:t>найважливіші битви – під Жовтими Водами та під Корсунем  </a:t>
            </a:r>
            <a:endParaRPr lang="ru-RU" sz="2000" b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86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262389"/>
            <a:ext cx="51323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            Козацькі літописи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908720"/>
            <a:ext cx="84249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</a:rPr>
              <a:t>Літопис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Самійла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75000"/>
                  </a:schemeClr>
                </a:solidFill>
              </a:rPr>
              <a:t>Величка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</a:rPr>
              <a:t>  </a:t>
            </a:r>
            <a:r>
              <a:rPr lang="ru-RU" sz="2400" dirty="0"/>
              <a:t>— </a:t>
            </a:r>
            <a:r>
              <a:rPr lang="ru-RU" sz="2400" dirty="0" err="1"/>
              <a:t>наймонументальніший</a:t>
            </a:r>
            <a:r>
              <a:rPr lang="ru-RU" sz="2400" dirty="0"/>
              <a:t> </a:t>
            </a:r>
            <a:r>
              <a:rPr lang="ru-RU" sz="2400" dirty="0" err="1"/>
              <a:t>твір</a:t>
            </a:r>
            <a:r>
              <a:rPr lang="ru-RU" sz="2400" dirty="0"/>
              <a:t> </a:t>
            </a:r>
            <a:r>
              <a:rPr lang="ru-RU" sz="2400" dirty="0" err="1"/>
              <a:t>української</a:t>
            </a:r>
            <a:r>
              <a:rPr lang="ru-RU" sz="2400" dirty="0"/>
              <a:t> </a:t>
            </a:r>
            <a:r>
              <a:rPr lang="ru-RU" sz="2400" dirty="0" err="1"/>
              <a:t>історико-мемуарної</a:t>
            </a:r>
            <a:r>
              <a:rPr lang="ru-RU" sz="2400" dirty="0"/>
              <a:t> </a:t>
            </a:r>
            <a:r>
              <a:rPr lang="ru-RU" sz="2400" dirty="0" err="1"/>
              <a:t>прози</a:t>
            </a:r>
            <a:r>
              <a:rPr lang="ru-RU" sz="2400" dirty="0"/>
              <a:t> </a:t>
            </a:r>
            <a:r>
              <a:rPr lang="en-US" sz="2400" dirty="0"/>
              <a:t>XVII–XVIII </a:t>
            </a:r>
            <a:r>
              <a:rPr lang="ru-RU" sz="2400" dirty="0"/>
              <a:t>ст., </a:t>
            </a:r>
            <a:r>
              <a:rPr lang="ru-RU" sz="2400" dirty="0" err="1"/>
              <a:t>який</a:t>
            </a:r>
            <a:r>
              <a:rPr lang="ru-RU" sz="2400" dirty="0"/>
              <a:t> разом з </a:t>
            </a:r>
            <a:r>
              <a:rPr lang="ru-RU" sz="2400" dirty="0" err="1"/>
              <a:t>Літописом</a:t>
            </a:r>
            <a:r>
              <a:rPr lang="ru-RU" sz="2400" dirty="0"/>
              <a:t> </a:t>
            </a:r>
            <a:r>
              <a:rPr lang="ru-RU" sz="2400" dirty="0" err="1"/>
              <a:t>Самовидця</a:t>
            </a:r>
            <a:r>
              <a:rPr lang="ru-RU" sz="2400" dirty="0"/>
              <a:t>, </a:t>
            </a:r>
            <a:r>
              <a:rPr lang="ru-RU" sz="2400" dirty="0" err="1"/>
              <a:t>Літописом</a:t>
            </a:r>
            <a:r>
              <a:rPr lang="ru-RU" sz="2400" dirty="0"/>
              <a:t> </a:t>
            </a:r>
            <a:r>
              <a:rPr lang="ru-RU" sz="2400" dirty="0" err="1"/>
              <a:t>Григорія</a:t>
            </a:r>
            <a:r>
              <a:rPr lang="ru-RU" sz="2400" dirty="0"/>
              <a:t> </a:t>
            </a:r>
            <a:r>
              <a:rPr lang="ru-RU" sz="2400" dirty="0" err="1" smtClean="0"/>
              <a:t>Граб‘янки</a:t>
            </a:r>
            <a:r>
              <a:rPr lang="ru-RU" sz="2400" dirty="0" smtClean="0"/>
              <a:t> </a:t>
            </a:r>
            <a:r>
              <a:rPr lang="ru-RU" sz="2400" dirty="0"/>
              <a:t>й «</a:t>
            </a:r>
            <a:r>
              <a:rPr lang="ru-RU" sz="2400" dirty="0" err="1"/>
              <a:t>Історією</a:t>
            </a:r>
            <a:r>
              <a:rPr lang="ru-RU" sz="2400" dirty="0"/>
              <a:t> </a:t>
            </a:r>
            <a:r>
              <a:rPr lang="ru-RU" sz="2400" dirty="0" err="1"/>
              <a:t>Русів</a:t>
            </a:r>
            <a:r>
              <a:rPr lang="ru-RU" sz="2400" dirty="0"/>
              <a:t>» творить комплекс </a:t>
            </a:r>
            <a:r>
              <a:rPr lang="ru-RU" sz="2400" dirty="0" err="1" smtClean="0"/>
              <a:t>козацької</a:t>
            </a:r>
            <a:r>
              <a:rPr lang="ru-RU" sz="2400" dirty="0" smtClean="0"/>
              <a:t> </a:t>
            </a:r>
            <a:r>
              <a:rPr lang="ru-RU" sz="2400" dirty="0" err="1" smtClean="0"/>
              <a:t>історіографії</a:t>
            </a:r>
            <a:r>
              <a:rPr lang="ru-RU" sz="2400" dirty="0" smtClean="0"/>
              <a:t>.</a:t>
            </a:r>
          </a:p>
          <a:p>
            <a:r>
              <a:rPr lang="ru-RU" sz="2400" dirty="0" err="1" smtClean="0"/>
              <a:t>Твір</a:t>
            </a:r>
            <a:r>
              <a:rPr lang="ru-RU" sz="2400" dirty="0" smtClean="0"/>
              <a:t> завершено у 1720році . </a:t>
            </a:r>
            <a:endParaRPr lang="ru-RU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79513" y="3284984"/>
            <a:ext cx="655272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перша — «Сказание о войне казацкой з поляками через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Зеновія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Богдана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Хмельницького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…» —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змальовує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події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1648–1659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років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друга і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третя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частини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які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охоплюють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1660–1686 та 1687–1700 роки,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названі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«Повествования летописная с малороссийских и иных отчасти поведениях собранная и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здесь 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описанная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</a:rPr>
              <a:t>»,</a:t>
            </a:r>
          </a:p>
          <a:p>
            <a:pPr marL="285750" indent="-285750" algn="just">
              <a:buFont typeface="Arial" pitchFamily="34" charset="0"/>
              <a:buChar char="•"/>
            </a:pP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у 4-й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частині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зібрано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додатки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з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різних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документів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 17 </a:t>
            </a:r>
            <a:r>
              <a:rPr lang="ru-RU" sz="2000" b="1" dirty="0" err="1">
                <a:solidFill>
                  <a:schemeClr val="accent2">
                    <a:lumMod val="75000"/>
                  </a:schemeClr>
                </a:solidFill>
              </a:rPr>
              <a:t>століття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578440" y="2500100"/>
            <a:ext cx="785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1043608" y="2818788"/>
            <a:ext cx="63064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i="1" dirty="0" smtClean="0">
                <a:solidFill>
                  <a:srgbClr val="7030A0"/>
                </a:solidFill>
              </a:rPr>
              <a:t>Твір складається з чотирьох  частин :</a:t>
            </a:r>
            <a:endParaRPr lang="ru-RU" sz="2800" b="1" i="1" dirty="0">
              <a:solidFill>
                <a:srgbClr val="7030A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12976"/>
            <a:ext cx="2088233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52362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5" y="476672"/>
            <a:ext cx="72007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solidFill>
                  <a:srgbClr val="FF0000"/>
                </a:solidFill>
              </a:rPr>
              <a:t>                      </a:t>
            </a:r>
            <a:r>
              <a:rPr lang="uk-UA" sz="3600" b="1" dirty="0" smtClean="0">
                <a:solidFill>
                  <a:srgbClr val="FF0000"/>
                </a:solidFill>
              </a:rPr>
              <a:t>Козацькі літописи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35696" y="1095127"/>
            <a:ext cx="676875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uk-UA" sz="2400" b="1" dirty="0" smtClean="0"/>
              <a:t>      У літописі Самійло Величко  висловлює  захоплення талантом Богдана Хмельницького,  </a:t>
            </a:r>
            <a:r>
              <a:rPr lang="uk-UA" sz="2400" b="1" dirty="0"/>
              <a:t>х</a:t>
            </a:r>
            <a:r>
              <a:rPr lang="uk-UA" sz="2400" b="1" dirty="0" smtClean="0"/>
              <a:t>оробрістю Івана Богуна, мужністю </a:t>
            </a:r>
            <a:r>
              <a:rPr lang="uk-UA" sz="2400" b="1" dirty="0"/>
              <a:t> </a:t>
            </a:r>
            <a:r>
              <a:rPr lang="uk-UA" sz="2400" b="1" dirty="0" smtClean="0"/>
              <a:t>Івана Кривоноса, подвигами легендарного кошового Івана Сірка .</a:t>
            </a:r>
            <a:endParaRPr lang="ru-RU" sz="2400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517" y="3846239"/>
            <a:ext cx="1764195" cy="2607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3650" y="3126529"/>
            <a:ext cx="2602582" cy="1598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0798" y="3032073"/>
            <a:ext cx="1638548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126529"/>
            <a:ext cx="1764196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9566" y="5005971"/>
            <a:ext cx="2656666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3" y="116633"/>
            <a:ext cx="1754013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629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6069" y="2444633"/>
            <a:ext cx="842493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FF0000"/>
                </a:solidFill>
              </a:rPr>
              <a:t>«</a:t>
            </a:r>
            <a:r>
              <a:rPr lang="ru-RU" sz="2400" b="1" dirty="0" err="1" smtClean="0">
                <a:solidFill>
                  <a:srgbClr val="FF0000"/>
                </a:solidFill>
              </a:rPr>
              <a:t>Історія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err="1">
                <a:solidFill>
                  <a:srgbClr val="FF0000"/>
                </a:solidFill>
              </a:rPr>
              <a:t>Русів</a:t>
            </a:r>
            <a:r>
              <a:rPr lang="ru-RU" sz="2400" b="1" dirty="0">
                <a:solidFill>
                  <a:srgbClr val="FF0000"/>
                </a:solidFill>
              </a:rPr>
              <a:t>» </a:t>
            </a:r>
            <a:r>
              <a:rPr lang="ru-RU" sz="2400" b="1" dirty="0"/>
              <a:t>— </a:t>
            </a:r>
            <a:r>
              <a:rPr lang="ru-RU" sz="2400" b="1" dirty="0" err="1"/>
              <a:t>це</a:t>
            </a:r>
            <a:r>
              <a:rPr lang="ru-RU" sz="2400" b="1" dirty="0"/>
              <a:t> перша </a:t>
            </a:r>
            <a:r>
              <a:rPr lang="ru-RU" sz="2400" b="1" dirty="0" err="1"/>
              <a:t>своєрідна</a:t>
            </a:r>
            <a:r>
              <a:rPr lang="ru-RU" sz="2400" b="1" dirty="0"/>
              <a:t> </a:t>
            </a:r>
            <a:r>
              <a:rPr lang="ru-RU" sz="2400" b="1" dirty="0" err="1"/>
              <a:t>політична</a:t>
            </a:r>
            <a:r>
              <a:rPr lang="ru-RU" sz="2400" b="1" dirty="0"/>
              <a:t> </a:t>
            </a:r>
            <a:r>
              <a:rPr lang="ru-RU" sz="2400" b="1" dirty="0" err="1"/>
              <a:t>історія</a:t>
            </a:r>
            <a:r>
              <a:rPr lang="ru-RU" sz="2400" b="1" dirty="0"/>
              <a:t> </a:t>
            </a:r>
            <a:r>
              <a:rPr lang="ru-RU" sz="2400" b="1" dirty="0" err="1"/>
              <a:t>України</a:t>
            </a:r>
            <a:r>
              <a:rPr lang="ru-RU" sz="2400" b="1" dirty="0"/>
              <a:t>. </a:t>
            </a:r>
            <a:r>
              <a:rPr lang="ru-RU" sz="2400" b="1" dirty="0" err="1"/>
              <a:t>Цей</a:t>
            </a:r>
            <a:r>
              <a:rPr lang="ru-RU" sz="2400" b="1" dirty="0"/>
              <a:t> </a:t>
            </a:r>
            <a:r>
              <a:rPr lang="ru-RU" sz="2400" b="1" dirty="0" err="1"/>
              <a:t>політичний</a:t>
            </a:r>
            <a:r>
              <a:rPr lang="ru-RU" sz="2400" b="1" dirty="0"/>
              <a:t> памфлет </a:t>
            </a:r>
            <a:r>
              <a:rPr lang="ru-RU" sz="2400" b="1" dirty="0" err="1"/>
              <a:t>характеризується</a:t>
            </a:r>
            <a:r>
              <a:rPr lang="ru-RU" sz="2400" b="1" dirty="0"/>
              <a:t> не </a:t>
            </a:r>
            <a:r>
              <a:rPr lang="ru-RU" sz="2400" b="1" dirty="0" err="1"/>
              <a:t>тільки</a:t>
            </a:r>
            <a:r>
              <a:rPr lang="ru-RU" sz="2400" b="1" dirty="0"/>
              <a:t> </a:t>
            </a:r>
            <a:r>
              <a:rPr lang="ru-RU" sz="2400" b="1" dirty="0" err="1"/>
              <a:t>яскравістю</a:t>
            </a:r>
            <a:r>
              <a:rPr lang="ru-RU" sz="2400" b="1" dirty="0"/>
              <a:t> </a:t>
            </a:r>
            <a:r>
              <a:rPr lang="ru-RU" sz="2400" b="1" dirty="0" err="1"/>
              <a:t>викладу</a:t>
            </a:r>
            <a:r>
              <a:rPr lang="ru-RU" sz="2400" b="1" dirty="0"/>
              <a:t>, </a:t>
            </a:r>
            <a:r>
              <a:rPr lang="ru-RU" sz="2400" b="1" dirty="0" err="1"/>
              <a:t>оригінальністю</a:t>
            </a:r>
            <a:r>
              <a:rPr lang="ru-RU" sz="2400" b="1" dirty="0"/>
              <a:t> стилю, </a:t>
            </a:r>
            <a:r>
              <a:rPr lang="ru-RU" sz="2400" b="1" dirty="0" err="1"/>
              <a:t>емоційністю</a:t>
            </a:r>
            <a:r>
              <a:rPr lang="ru-RU" sz="2400" b="1" dirty="0"/>
              <a:t>, </a:t>
            </a:r>
            <a:r>
              <a:rPr lang="ru-RU" sz="2400" b="1" dirty="0" err="1"/>
              <a:t>патріотизмом</a:t>
            </a:r>
            <a:r>
              <a:rPr lang="ru-RU" sz="2400" b="1" dirty="0"/>
              <a:t>, </a:t>
            </a:r>
            <a:r>
              <a:rPr lang="ru-RU" sz="2400" b="1" dirty="0" err="1"/>
              <a:t>йому</a:t>
            </a:r>
            <a:r>
              <a:rPr lang="ru-RU" sz="2400" b="1" dirty="0"/>
              <a:t> </a:t>
            </a:r>
            <a:r>
              <a:rPr lang="ru-RU" sz="2400" b="1" dirty="0" err="1"/>
              <a:t>притаманні</a:t>
            </a:r>
            <a:r>
              <a:rPr lang="ru-RU" sz="2400" b="1" dirty="0"/>
              <a:t> й </a:t>
            </a:r>
            <a:r>
              <a:rPr lang="ru-RU" sz="2400" b="1" dirty="0" err="1"/>
              <a:t>тенденційність</a:t>
            </a:r>
            <a:r>
              <a:rPr lang="ru-RU" sz="2400" b="1" dirty="0"/>
              <a:t>, </a:t>
            </a:r>
            <a:r>
              <a:rPr lang="ru-RU" sz="2400" b="1" dirty="0" err="1"/>
              <a:t>недостатня</a:t>
            </a:r>
            <a:r>
              <a:rPr lang="ru-RU" sz="2400" b="1" dirty="0"/>
              <a:t> </a:t>
            </a:r>
            <a:r>
              <a:rPr lang="ru-RU" sz="2400" b="1" dirty="0" smtClean="0"/>
              <a:t>документальна </a:t>
            </a:r>
            <a:r>
              <a:rPr lang="ru-RU" sz="2400" b="1" dirty="0" err="1" smtClean="0"/>
              <a:t>обґрунтованістьтверджень</a:t>
            </a:r>
            <a:r>
              <a:rPr lang="ru-RU" sz="2400" b="1" dirty="0"/>
              <a:t>, </a:t>
            </a:r>
            <a:r>
              <a:rPr lang="ru-RU" sz="2400" b="1" dirty="0" err="1"/>
              <a:t>неточності</a:t>
            </a:r>
            <a:r>
              <a:rPr lang="ru-RU" sz="2400" b="1" dirty="0"/>
              <a:t>, </a:t>
            </a:r>
            <a:r>
              <a:rPr lang="ru-RU" sz="2400" b="1" dirty="0" err="1"/>
              <a:t>відверті</a:t>
            </a:r>
            <a:r>
              <a:rPr lang="ru-RU" sz="2400" b="1" dirty="0"/>
              <a:t> </a:t>
            </a:r>
            <a:r>
              <a:rPr lang="ru-RU" sz="2400" b="1" dirty="0" err="1"/>
              <a:t>фантазії</a:t>
            </a:r>
            <a:r>
              <a:rPr lang="ru-RU" sz="2400" b="1" dirty="0"/>
              <a:t> автора (</a:t>
            </a:r>
            <a:r>
              <a:rPr lang="ru-RU" sz="2400" b="1" dirty="0" err="1"/>
              <a:t>вигаданість</a:t>
            </a:r>
            <a:r>
              <a:rPr lang="ru-RU" sz="2400" b="1" dirty="0"/>
              <a:t> дат, </a:t>
            </a:r>
            <a:r>
              <a:rPr lang="ru-RU" sz="2400" b="1" dirty="0" err="1"/>
              <a:t>кількості</a:t>
            </a:r>
            <a:r>
              <a:rPr lang="ru-RU" sz="2400" b="1" dirty="0"/>
              <a:t> </a:t>
            </a:r>
            <a:r>
              <a:rPr lang="ru-RU" sz="2400" b="1" dirty="0" err="1"/>
              <a:t>військ</a:t>
            </a:r>
            <a:r>
              <a:rPr lang="ru-RU" sz="2400" b="1" dirty="0"/>
              <a:t>, числа </a:t>
            </a:r>
            <a:r>
              <a:rPr lang="ru-RU" sz="2400" b="1" dirty="0" err="1"/>
              <a:t>загиблих</a:t>
            </a:r>
            <a:r>
              <a:rPr lang="ru-RU" sz="2400" b="1" dirty="0"/>
              <a:t> </a:t>
            </a:r>
            <a:r>
              <a:rPr lang="ru-RU" sz="2400" b="1" dirty="0" err="1"/>
              <a:t>тощо</a:t>
            </a:r>
            <a:r>
              <a:rPr lang="ru-RU" sz="2400" b="1" dirty="0"/>
              <a:t>). </a:t>
            </a:r>
            <a:r>
              <a:rPr lang="ru-RU" sz="2400" b="1" dirty="0" err="1"/>
              <a:t>Безумовно</a:t>
            </a:r>
            <a:r>
              <a:rPr lang="ru-RU" sz="2400" b="1" dirty="0"/>
              <a:t>, у </a:t>
            </a:r>
            <a:r>
              <a:rPr lang="ru-RU" sz="2400" b="1" dirty="0" err="1"/>
              <a:t>цьому</a:t>
            </a:r>
            <a:r>
              <a:rPr lang="ru-RU" sz="2400" b="1" dirty="0"/>
              <a:t> </a:t>
            </a:r>
            <a:r>
              <a:rPr lang="ru-RU" sz="2400" b="1" dirty="0" err="1"/>
              <a:t>творі</a:t>
            </a:r>
            <a:r>
              <a:rPr lang="ru-RU" sz="2400" b="1" dirty="0"/>
              <a:t> </a:t>
            </a:r>
            <a:r>
              <a:rPr lang="ru-RU" sz="2400" b="1" dirty="0" err="1"/>
              <a:t>надзвичайно</a:t>
            </a:r>
            <a:r>
              <a:rPr lang="ru-RU" sz="2400" b="1" dirty="0"/>
              <a:t> </a:t>
            </a:r>
            <a:r>
              <a:rPr lang="ru-RU" sz="2400" b="1" dirty="0" err="1"/>
              <a:t>багато</a:t>
            </a:r>
            <a:r>
              <a:rPr lang="ru-RU" sz="2400" b="1" dirty="0"/>
              <a:t> </a:t>
            </a:r>
            <a:r>
              <a:rPr lang="ru-RU" sz="2400" b="1" dirty="0" err="1"/>
              <a:t>суб'єктивного</a:t>
            </a:r>
            <a:r>
              <a:rPr lang="ru-RU" sz="2400" b="1" dirty="0"/>
              <a:t>, але </a:t>
            </a:r>
            <a:r>
              <a:rPr lang="ru-RU" sz="2400" b="1" dirty="0" err="1"/>
              <a:t>його</a:t>
            </a:r>
            <a:r>
              <a:rPr lang="ru-RU" sz="2400" b="1" dirty="0"/>
              <a:t> автор </a:t>
            </a:r>
            <a:r>
              <a:rPr lang="ru-RU" sz="2400" b="1" dirty="0" err="1"/>
              <a:t>стоїть</a:t>
            </a:r>
            <a:r>
              <a:rPr lang="ru-RU" sz="2400" b="1" dirty="0"/>
              <a:t> на </a:t>
            </a:r>
            <a:r>
              <a:rPr lang="ru-RU" sz="2400" b="1" dirty="0" err="1"/>
              <a:t>патріотичних</a:t>
            </a:r>
            <a:r>
              <a:rPr lang="ru-RU" sz="2400" b="1" dirty="0"/>
              <a:t>, </a:t>
            </a:r>
            <a:r>
              <a:rPr lang="ru-RU" sz="2400" b="1" dirty="0" err="1"/>
              <a:t>демократичних</a:t>
            </a:r>
            <a:r>
              <a:rPr lang="ru-RU" sz="2400" b="1" dirty="0"/>
              <a:t> </a:t>
            </a:r>
            <a:r>
              <a:rPr lang="ru-RU" sz="2400" b="1" dirty="0" err="1"/>
              <a:t>позиціях</a:t>
            </a:r>
            <a:r>
              <a:rPr lang="ru-RU" sz="2400" b="1" dirty="0"/>
              <a:t> і </a:t>
            </a:r>
            <a:r>
              <a:rPr lang="ru-RU" sz="2400" b="1" dirty="0" err="1"/>
              <a:t>його</a:t>
            </a:r>
            <a:r>
              <a:rPr lang="ru-RU" sz="2400" b="1" dirty="0"/>
              <a:t> думку </a:t>
            </a:r>
            <a:r>
              <a:rPr lang="ru-RU" sz="2400" b="1" dirty="0" err="1"/>
              <a:t>рухає</a:t>
            </a:r>
            <a:r>
              <a:rPr lang="ru-RU" sz="2400" b="1" dirty="0"/>
              <a:t> </a:t>
            </a:r>
            <a:r>
              <a:rPr lang="ru-RU" sz="2400" b="1" dirty="0" err="1"/>
              <a:t>гаряче</a:t>
            </a:r>
            <a:r>
              <a:rPr lang="ru-RU" sz="2400" b="1" dirty="0"/>
              <a:t> </a:t>
            </a:r>
            <a:r>
              <a:rPr lang="ru-RU" sz="2400" b="1" dirty="0" err="1"/>
              <a:t>бажання</a:t>
            </a:r>
            <a:r>
              <a:rPr lang="ru-RU" sz="2400" b="1" dirty="0"/>
              <a:t> не </a:t>
            </a:r>
            <a:r>
              <a:rPr lang="ru-RU" sz="2400" b="1" dirty="0" err="1"/>
              <a:t>тільки</a:t>
            </a:r>
            <a:r>
              <a:rPr lang="ru-RU" sz="2400" b="1" dirty="0"/>
              <a:t> </a:t>
            </a:r>
            <a:r>
              <a:rPr lang="ru-RU" sz="2400" b="1" dirty="0" err="1"/>
              <a:t>розібратися</a:t>
            </a:r>
            <a:r>
              <a:rPr lang="ru-RU" sz="2400" b="1" dirty="0"/>
              <a:t> в </a:t>
            </a:r>
            <a:r>
              <a:rPr lang="ru-RU" sz="2400" b="1" dirty="0" err="1"/>
              <a:t>хитросплетіннях</a:t>
            </a:r>
            <a:r>
              <a:rPr lang="ru-RU" sz="2400" b="1" dirty="0"/>
              <a:t> </a:t>
            </a:r>
            <a:r>
              <a:rPr lang="ru-RU" sz="2400" b="1" dirty="0" err="1"/>
              <a:t>національної</a:t>
            </a:r>
            <a:r>
              <a:rPr lang="ru-RU" sz="2400" b="1" dirty="0"/>
              <a:t> </a:t>
            </a:r>
            <a:r>
              <a:rPr lang="ru-RU" sz="2400" b="1" dirty="0" err="1"/>
              <a:t>історії</a:t>
            </a:r>
            <a:r>
              <a:rPr lang="ru-RU" sz="2400" b="1" dirty="0"/>
              <a:t>, а й </a:t>
            </a:r>
            <a:r>
              <a:rPr lang="ru-RU" sz="2400" b="1" dirty="0" err="1"/>
              <a:t>допомогти</a:t>
            </a:r>
            <a:r>
              <a:rPr lang="ru-RU" sz="2400" b="1" dirty="0"/>
              <a:t> </a:t>
            </a:r>
            <a:r>
              <a:rPr lang="ru-RU" sz="2400" b="1" dirty="0" err="1"/>
              <a:t>своєму</a:t>
            </a:r>
            <a:r>
              <a:rPr lang="ru-RU" sz="2400" b="1" dirty="0"/>
              <a:t> </a:t>
            </a:r>
            <a:r>
              <a:rPr lang="ru-RU" sz="2400" b="1" dirty="0" err="1"/>
              <a:t>страждаючому</a:t>
            </a:r>
            <a:r>
              <a:rPr lang="ru-RU" sz="2400" b="1" dirty="0"/>
              <a:t> </a:t>
            </a:r>
            <a:r>
              <a:rPr lang="ru-RU" sz="2400" b="1" dirty="0" err="1" smtClean="0"/>
              <a:t>народові</a:t>
            </a:r>
            <a:r>
              <a:rPr lang="ru-RU" sz="2400" b="1" dirty="0" smtClean="0"/>
              <a:t>.</a:t>
            </a:r>
            <a:endParaRPr lang="ru-RU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1158576" y="201297"/>
            <a:ext cx="76328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Arial Black" pitchFamily="34" charset="0"/>
              </a:rPr>
              <a:t>      Козацькі літописи </a:t>
            </a:r>
            <a:endParaRPr lang="ru-RU" sz="3600" dirty="0">
              <a:latin typeface="Arial Black" pitchFamily="34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68340"/>
            <a:ext cx="1683967" cy="225773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5044" y="201297"/>
            <a:ext cx="1828800" cy="2151965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3" y="1002225"/>
            <a:ext cx="4468810" cy="1247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943301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404664"/>
            <a:ext cx="5976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/>
              <a:t>     </a:t>
            </a:r>
            <a:r>
              <a:rPr lang="uk-UA" sz="3600" b="1" dirty="0" smtClean="0">
                <a:solidFill>
                  <a:srgbClr val="FF0000"/>
                </a:solidFill>
              </a:rPr>
              <a:t>Козацькі літописи 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244659"/>
            <a:ext cx="84249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/>
              <a:t>       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«</a:t>
            </a:r>
            <a:r>
              <a:rPr lang="vi-VN" b="1" dirty="0" smtClean="0">
                <a:solidFill>
                  <a:schemeClr val="tx2">
                    <a:lumMod val="75000"/>
                  </a:schemeClr>
                </a:solidFill>
              </a:rPr>
              <a:t>Істо́рія </a:t>
            </a:r>
            <a:r>
              <a:rPr lang="vi-VN" b="1" dirty="0">
                <a:solidFill>
                  <a:schemeClr val="tx2">
                    <a:lumMod val="75000"/>
                  </a:schemeClr>
                </a:solidFill>
              </a:rPr>
              <a:t>Ру́сів» — твір української національно-політичної думки початку </a:t>
            </a:r>
            <a:r>
              <a:rPr lang="en-US" b="1" dirty="0">
                <a:solidFill>
                  <a:schemeClr val="tx2">
                    <a:lumMod val="75000"/>
                  </a:schemeClr>
                </a:solidFill>
              </a:rPr>
              <a:t>XIX </a:t>
            </a:r>
            <a:r>
              <a:rPr lang="vi-VN" b="1" dirty="0">
                <a:solidFill>
                  <a:schemeClr val="tx2">
                    <a:lumMod val="75000"/>
                  </a:schemeClr>
                </a:solidFill>
              </a:rPr>
              <a:t>століття, де подано яскраво, часом у художній формі, картину історичного розвитку України від найдавніших часів до </a:t>
            </a:r>
            <a:r>
              <a:rPr lang="vi-VN" b="1" dirty="0" smtClean="0">
                <a:solidFill>
                  <a:schemeClr val="tx2">
                    <a:lumMod val="75000"/>
                  </a:schemeClr>
                </a:solidFill>
              </a:rPr>
              <a:t>1769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b="1" dirty="0" smtClean="0"/>
              <a:t>р.</a:t>
            </a:r>
            <a:r>
              <a:rPr lang="vi-VN" b="1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4558" y="2167989"/>
            <a:ext cx="770485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В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основній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частині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твору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автор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оглядає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історію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народу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України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-Руси (народу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Слов'янського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) з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найдавніших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часів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до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нашестя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татарського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Після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нашестя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багато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уваги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приділено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Козаччині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Хмельниччині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Гетьманщині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.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Історична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концепція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твору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продовжує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традиції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козацьких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літописів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. По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суті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це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перша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політична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>
                <a:solidFill>
                  <a:schemeClr val="accent2">
                    <a:lumMod val="50000"/>
                  </a:schemeClr>
                </a:solidFill>
              </a:rPr>
              <a:t>історія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b="1" dirty="0" err="1" smtClean="0">
                <a:solidFill>
                  <a:schemeClr val="accent2">
                    <a:lumMod val="50000"/>
                  </a:schemeClr>
                </a:solidFill>
              </a:rPr>
              <a:t>України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  <a:endParaRPr lang="ru-RU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59" y="4761433"/>
            <a:ext cx="2600325" cy="1920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3273" y="4929858"/>
            <a:ext cx="2880320" cy="175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94642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275</TotalTime>
  <Words>1112</Words>
  <Application>Microsoft Office PowerPoint</Application>
  <PresentationFormat>Экран (4:3)</PresentationFormat>
  <Paragraphs>73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v6</dc:creator>
  <cp:lastModifiedBy>v6</cp:lastModifiedBy>
  <cp:revision>30</cp:revision>
  <dcterms:created xsi:type="dcterms:W3CDTF">2013-02-13T14:31:28Z</dcterms:created>
  <dcterms:modified xsi:type="dcterms:W3CDTF">2014-02-11T18:26:01Z</dcterms:modified>
</cp:coreProperties>
</file>