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6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D750ECFD-0D07-42F8-ABDD-1A603EF91411}">
          <p14:sldIdLst>
            <p14:sldId id="256"/>
            <p14:sldId id="267"/>
            <p14:sldId id="268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737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Djp1CRsdxts&amp;feature=relate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9oAQwoOJ1g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9_OOFksg9ZA&amp;feature=relate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7772400" cy="2953468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Види </a:t>
            </a:r>
            <a:r>
              <a:rPr lang="uk-UA" sz="6000" b="1" dirty="0" smtClean="0">
                <a:solidFill>
                  <a:srgbClr val="FF0000"/>
                </a:solidFill>
              </a:rPr>
              <a:t>циклів</a:t>
            </a:r>
            <a:r>
              <a:rPr lang="ru-RU" sz="6000" b="1" dirty="0" smtClean="0">
                <a:solidFill>
                  <a:srgbClr val="FF0000"/>
                </a:solidFill>
              </a:rPr>
              <a:t> роз</a:t>
            </a:r>
            <a:r>
              <a:rPr lang="uk-UA" sz="6000" b="1" dirty="0" smtClean="0">
                <a:solidFill>
                  <a:srgbClr val="FF0000"/>
                </a:solidFill>
              </a:rPr>
              <a:t>витків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928926" y="5105400"/>
            <a:ext cx="6181938" cy="1395434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chemeClr val="tx1"/>
                </a:solidFill>
              </a:rPr>
              <a:t>Виконала: </a:t>
            </a:r>
            <a:r>
              <a:rPr lang="uk-UA" sz="2800" b="1" dirty="0" smtClean="0">
                <a:solidFill>
                  <a:schemeClr val="tx1"/>
                </a:solidFill>
              </a:rPr>
              <a:t>вчитель біології </a:t>
            </a:r>
            <a:r>
              <a:rPr lang="uk-UA" sz="2800" b="1" dirty="0" err="1" smtClean="0">
                <a:solidFill>
                  <a:schemeClr val="tx1"/>
                </a:solidFill>
              </a:rPr>
              <a:t>Бойківщинської</a:t>
            </a:r>
            <a:r>
              <a:rPr lang="uk-UA" sz="2800" b="1" dirty="0" smtClean="0">
                <a:solidFill>
                  <a:schemeClr val="tx1"/>
                </a:solidFill>
              </a:rPr>
              <a:t> ЗОШ І-ІІІ ступенів Осадча Оксана Миколаївна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1051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Стьожкові черви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http://www.youtube.com/watch?v=Djp1CRsdxts&amp;feature=related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6494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Плоскі черви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http://www.youtube.com/watch?v=9oAQwoOJ1g0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1476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Круглі черви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http://www.youtube.com/watch?v=9_OOFksg9ZA&amp;feature=related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846934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30</Words>
  <Application>Microsoft Office PowerPoint</Application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Види циклів розвитків</vt:lpstr>
      <vt:lpstr>Стьожкові черви</vt:lpstr>
      <vt:lpstr>Плоскі черви</vt:lpstr>
      <vt:lpstr>Круглі черви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Види циклів розвитків</dc:title>
  <cp:lastModifiedBy>Hi-Tech</cp:lastModifiedBy>
  <cp:revision>13</cp:revision>
  <dcterms:modified xsi:type="dcterms:W3CDTF">2014-03-01T16:31:43Z</dcterms:modified>
</cp:coreProperties>
</file>