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5" d="100"/>
          <a:sy n="75" d="100"/>
        </p:scale>
        <p:origin x="-1152" y="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0CF6C-B4CA-42E0-A9A4-8FFBAE657071}" type="datetimeFigureOut">
              <a:rPr lang="ru-RU" smtClean="0"/>
              <a:pPr/>
              <a:t>18.02.2014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4716F3-56E5-4610-BB16-455B7847D77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0CF6C-B4CA-42E0-A9A4-8FFBAE657071}" type="datetimeFigureOut">
              <a:rPr lang="ru-RU" smtClean="0"/>
              <a:pPr/>
              <a:t>18.02.2014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716F3-56E5-4610-BB16-455B7847D7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0CF6C-B4CA-42E0-A9A4-8FFBAE657071}" type="datetimeFigureOut">
              <a:rPr lang="ru-RU" smtClean="0"/>
              <a:pPr/>
              <a:t>18.02.2014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716F3-56E5-4610-BB16-455B7847D7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2460CF6C-B4CA-42E0-A9A4-8FFBAE657071}" type="datetimeFigureOut">
              <a:rPr lang="ru-RU" smtClean="0"/>
              <a:pPr/>
              <a:t>18.02.2014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624716F3-56E5-4610-BB16-455B7847D77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0CF6C-B4CA-42E0-A9A4-8FFBAE657071}" type="datetimeFigureOut">
              <a:rPr lang="ru-RU" smtClean="0"/>
              <a:pPr/>
              <a:t>18.02.2014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716F3-56E5-4610-BB16-455B7847D77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0CF6C-B4CA-42E0-A9A4-8FFBAE657071}" type="datetimeFigureOut">
              <a:rPr lang="ru-RU" smtClean="0"/>
              <a:pPr/>
              <a:t>18.02.2014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716F3-56E5-4610-BB16-455B7847D77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716F3-56E5-4610-BB16-455B7847D77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0CF6C-B4CA-42E0-A9A4-8FFBAE657071}" type="datetimeFigureOut">
              <a:rPr lang="ru-RU" smtClean="0"/>
              <a:pPr/>
              <a:t>18.02.2014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0CF6C-B4CA-42E0-A9A4-8FFBAE657071}" type="datetimeFigureOut">
              <a:rPr lang="ru-RU" smtClean="0"/>
              <a:pPr/>
              <a:t>18.02.2014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716F3-56E5-4610-BB16-455B7847D77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0CF6C-B4CA-42E0-A9A4-8FFBAE657071}" type="datetimeFigureOut">
              <a:rPr lang="ru-RU" smtClean="0"/>
              <a:pPr/>
              <a:t>18.02.2014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716F3-56E5-4610-BB16-455B7847D7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2460CF6C-B4CA-42E0-A9A4-8FFBAE657071}" type="datetimeFigureOut">
              <a:rPr lang="ru-RU" smtClean="0"/>
              <a:pPr/>
              <a:t>18.02.2014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24716F3-56E5-4610-BB16-455B7847D77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0CF6C-B4CA-42E0-A9A4-8FFBAE657071}" type="datetimeFigureOut">
              <a:rPr lang="ru-RU" smtClean="0"/>
              <a:pPr/>
              <a:t>18.02.2014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4716F3-56E5-4610-BB16-455B7847D77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2460CF6C-B4CA-42E0-A9A4-8FFBAE657071}" type="datetimeFigureOut">
              <a:rPr lang="ru-RU" smtClean="0"/>
              <a:pPr/>
              <a:t>18.02.2014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624716F3-56E5-4610-BB16-455B7847D77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Мандрика Валентина Михайлівна </a:t>
            </a:r>
            <a:r>
              <a:rPr lang="uk-UA" dirty="0" err="1" smtClean="0"/>
              <a:t>Балаклеївська</a:t>
            </a:r>
            <a:r>
              <a:rPr lang="uk-UA" dirty="0" smtClean="0"/>
              <a:t> спеціалізована школа І – ІІІ ступенів № 1 імені Євгенії </a:t>
            </a:r>
            <a:r>
              <a:rPr lang="uk-UA" dirty="0" err="1" smtClean="0"/>
              <a:t>Гуглі</a:t>
            </a:r>
            <a:r>
              <a:rPr lang="uk-UA" dirty="0" smtClean="0"/>
              <a:t>, учитель української мови та літератури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Володимир Лис – феномен сучасності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indent="450000" algn="just">
              <a:lnSpc>
                <a:spcPct val="150000"/>
              </a:lnSpc>
            </a:pPr>
            <a:r>
              <a:rPr lang="uk-UA" sz="2000" dirty="0" smtClean="0"/>
              <a:t>Читаючи романи Володимира Лиса, поринаєш у світ розмаїття людської долі, торкаєшся її найпотаємніших струн, радієш, хвилю</a:t>
            </a:r>
            <a:r>
              <a:rPr lang="ru-RU" sz="2000" dirty="0" err="1" smtClean="0"/>
              <a:t>єшся</a:t>
            </a:r>
            <a:r>
              <a:rPr lang="ru-RU" sz="2000" dirty="0" smtClean="0"/>
              <a:t>, </a:t>
            </a:r>
            <a:r>
              <a:rPr lang="ru-RU" sz="2000" dirty="0" err="1" smtClean="0"/>
              <a:t>плачеш</a:t>
            </a:r>
            <a:r>
              <a:rPr lang="ru-RU" sz="2000" dirty="0" smtClean="0"/>
              <a:t>…  У кожному </a:t>
            </a:r>
            <a:r>
              <a:rPr lang="ru-RU" sz="2000" dirty="0" err="1" smtClean="0"/>
              <a:t>слові</a:t>
            </a:r>
            <a:r>
              <a:rPr lang="ru-RU" sz="2000" dirty="0" smtClean="0"/>
              <a:t> </a:t>
            </a:r>
            <a:r>
              <a:rPr lang="ru-RU" sz="2000" dirty="0" err="1" smtClean="0"/>
              <a:t>відчуваєш</a:t>
            </a:r>
            <a:r>
              <a:rPr lang="ru-RU" sz="2000" dirty="0" smtClean="0"/>
              <a:t> </a:t>
            </a:r>
            <a:r>
              <a:rPr lang="ru-RU" sz="2000" dirty="0" err="1" smtClean="0"/>
              <a:t>глибину</a:t>
            </a:r>
            <a:r>
              <a:rPr lang="ru-RU" sz="2000" dirty="0" smtClean="0"/>
              <a:t> думки </a:t>
            </a:r>
            <a:r>
              <a:rPr lang="ru-RU" sz="2000" dirty="0" err="1" smtClean="0"/>
              <a:t>справжнього</a:t>
            </a:r>
            <a:r>
              <a:rPr lang="ru-RU" sz="2000" dirty="0" smtClean="0"/>
              <a:t> </a:t>
            </a:r>
            <a:r>
              <a:rPr lang="ru-RU" sz="2000" dirty="0" err="1" smtClean="0"/>
              <a:t>митця</a:t>
            </a:r>
            <a:r>
              <a:rPr lang="ru-RU" sz="2000" dirty="0" smtClean="0"/>
              <a:t>.</a:t>
            </a:r>
            <a:endParaRPr lang="en-US" sz="2000" dirty="0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smtClean="0"/>
              <a:t>PS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indent="450000" algn="ctr">
              <a:lnSpc>
                <a:spcPct val="150000"/>
              </a:lnSpc>
              <a:buNone/>
            </a:pPr>
            <a:r>
              <a:rPr lang="uk-UA" sz="2000" b="1" dirty="0" smtClean="0"/>
              <a:t>Література:</a:t>
            </a:r>
            <a:endParaRPr lang="en-US" sz="2000" b="1" dirty="0" smtClean="0"/>
          </a:p>
          <a:p>
            <a:pPr indent="450000" algn="just">
              <a:lnSpc>
                <a:spcPct val="150000"/>
              </a:lnSpc>
              <a:buNone/>
            </a:pPr>
            <a:r>
              <a:rPr lang="uk-UA" sz="2000" dirty="0" smtClean="0"/>
              <a:t>- Лис Володимир. Соло для Соломії. Х.: Клуб сімейного дозвілля, 2013.</a:t>
            </a:r>
          </a:p>
          <a:p>
            <a:pPr indent="450000" algn="ctr">
              <a:lnSpc>
                <a:spcPct val="150000"/>
              </a:lnSpc>
              <a:buNone/>
            </a:pPr>
            <a:r>
              <a:rPr lang="uk-UA" sz="2000" b="1" dirty="0" err="1" smtClean="0"/>
              <a:t>Інтернет-ресурси</a:t>
            </a:r>
            <a:r>
              <a:rPr lang="uk-UA" sz="2000" b="1" dirty="0" smtClean="0"/>
              <a:t>:</a:t>
            </a:r>
            <a:endParaRPr lang="ru-RU" sz="2000" b="1" dirty="0" smtClean="0"/>
          </a:p>
          <a:p>
            <a:pPr indent="450000" algn="just">
              <a:lnSpc>
                <a:spcPct val="150000"/>
              </a:lnSpc>
              <a:buNone/>
            </a:pPr>
            <a:r>
              <a:rPr lang="uk-UA" sz="2000" dirty="0" smtClean="0"/>
              <a:t>- </a:t>
            </a:r>
            <a:r>
              <a:rPr lang="en-US" sz="2000" dirty="0" err="1" smtClean="0"/>
              <a:t>WikiPedia</a:t>
            </a:r>
            <a:endParaRPr lang="ru-RU" sz="20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Список </a:t>
            </a:r>
            <a:r>
              <a:rPr lang="ru-RU" dirty="0" err="1" smtClean="0"/>
              <a:t>використаних</a:t>
            </a:r>
            <a:r>
              <a:rPr lang="ru-RU" dirty="0" smtClean="0"/>
              <a:t> </a:t>
            </a:r>
            <a:r>
              <a:rPr lang="ru-RU" dirty="0" err="1" smtClean="0"/>
              <a:t>джерел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38834"/>
          </a:xfrm>
        </p:spPr>
        <p:txBody>
          <a:bodyPr>
            <a:normAutofit/>
          </a:bodyPr>
          <a:lstStyle/>
          <a:p>
            <a:pPr indent="450000" algn="just">
              <a:lnSpc>
                <a:spcPct val="150000"/>
              </a:lnSpc>
            </a:pPr>
            <a:r>
              <a:rPr lang="uk-UA" sz="2000" dirty="0" smtClean="0"/>
              <a:t>Володимир Лис – майстер художнього слова, метр сучасної української літератури. Його творами захоплюється як політична, так і культурна еліта України.</a:t>
            </a:r>
          </a:p>
          <a:p>
            <a:pPr algn="just">
              <a:lnSpc>
                <a:spcPct val="150000"/>
              </a:lnSpc>
              <a:buNone/>
            </a:pPr>
            <a:endParaRPr lang="ru-RU" sz="2000" dirty="0"/>
          </a:p>
        </p:txBody>
      </p:sp>
      <p:pic>
        <p:nvPicPr>
          <p:cNvPr id="6" name="Рисунок 5" descr="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64533" y="2000240"/>
            <a:ext cx="5250673" cy="420053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indent="450000" algn="just">
              <a:lnSpc>
                <a:spcPct val="170000"/>
              </a:lnSpc>
            </a:pPr>
            <a:r>
              <a:rPr lang="ru-RU" dirty="0" err="1" smtClean="0"/>
              <a:t>Володимир</a:t>
            </a:r>
            <a:r>
              <a:rPr lang="ru-RU" dirty="0" smtClean="0"/>
              <a:t> </a:t>
            </a:r>
            <a:r>
              <a:rPr lang="ru-RU" dirty="0" err="1" smtClean="0"/>
              <a:t>Савович</a:t>
            </a:r>
            <a:r>
              <a:rPr lang="ru-RU" dirty="0" smtClean="0"/>
              <a:t> Лис </a:t>
            </a:r>
            <a:r>
              <a:rPr lang="ru-RU" dirty="0" err="1" smtClean="0"/>
              <a:t>народився</a:t>
            </a:r>
            <a:r>
              <a:rPr lang="ru-RU" dirty="0" smtClean="0"/>
              <a:t> 26 </a:t>
            </a:r>
            <a:r>
              <a:rPr lang="ru-RU" dirty="0" err="1" smtClean="0"/>
              <a:t>жовтня</a:t>
            </a:r>
            <a:r>
              <a:rPr lang="ru-RU" dirty="0" smtClean="0"/>
              <a:t> 1950 року на </a:t>
            </a:r>
            <a:r>
              <a:rPr lang="ru-RU" dirty="0" err="1" smtClean="0"/>
              <a:t>хуторі</a:t>
            </a:r>
            <a:r>
              <a:rPr lang="ru-RU" dirty="0" smtClean="0"/>
              <a:t> </a:t>
            </a:r>
            <a:r>
              <a:rPr lang="ru-RU" dirty="0" err="1" smtClean="0"/>
              <a:t>поблизу</a:t>
            </a:r>
            <a:r>
              <a:rPr lang="ru-RU" dirty="0" smtClean="0"/>
              <a:t> села </a:t>
            </a:r>
            <a:r>
              <a:rPr lang="ru-RU" dirty="0" err="1" smtClean="0"/>
              <a:t>Згорани</a:t>
            </a:r>
            <a:r>
              <a:rPr lang="ru-RU" dirty="0" smtClean="0"/>
              <a:t> на </a:t>
            </a:r>
            <a:r>
              <a:rPr lang="ru-RU" dirty="0" err="1" smtClean="0"/>
              <a:t>Волині</a:t>
            </a:r>
            <a:r>
              <a:rPr lang="ru-RU" dirty="0" smtClean="0"/>
              <a:t>. 1977 року </a:t>
            </a:r>
            <a:r>
              <a:rPr lang="ru-RU" dirty="0" err="1" smtClean="0"/>
              <a:t>закінчив</a:t>
            </a:r>
            <a:r>
              <a:rPr lang="ru-RU" dirty="0" smtClean="0"/>
              <a:t> факультет </a:t>
            </a:r>
            <a:r>
              <a:rPr lang="ru-RU" dirty="0" err="1" smtClean="0"/>
              <a:t>журналістики</a:t>
            </a:r>
            <a:r>
              <a:rPr lang="ru-RU" dirty="0" smtClean="0"/>
              <a:t> </a:t>
            </a:r>
            <a:r>
              <a:rPr lang="ru-RU" dirty="0" err="1" smtClean="0"/>
              <a:t>Львівського</a:t>
            </a:r>
            <a:r>
              <a:rPr lang="ru-RU" dirty="0" smtClean="0"/>
              <a:t> державного </a:t>
            </a:r>
            <a:r>
              <a:rPr lang="ru-RU" dirty="0" err="1" smtClean="0"/>
              <a:t>університету</a:t>
            </a:r>
            <a:r>
              <a:rPr lang="ru-RU" dirty="0" smtClean="0"/>
              <a:t> </a:t>
            </a:r>
            <a:r>
              <a:rPr lang="ru-RU" dirty="0" err="1" smtClean="0"/>
              <a:t>імені</a:t>
            </a:r>
            <a:r>
              <a:rPr lang="ru-RU" dirty="0" smtClean="0"/>
              <a:t> </a:t>
            </a:r>
            <a:r>
              <a:rPr lang="ru-RU" dirty="0" err="1" smtClean="0"/>
              <a:t>Івана</a:t>
            </a:r>
            <a:r>
              <a:rPr lang="ru-RU" dirty="0" smtClean="0"/>
              <a:t> Франка. Служив у </a:t>
            </a:r>
            <a:r>
              <a:rPr lang="ru-RU" dirty="0" err="1" smtClean="0"/>
              <a:t>війську</a:t>
            </a:r>
            <a:r>
              <a:rPr lang="ru-RU" dirty="0" smtClean="0"/>
              <a:t>, </a:t>
            </a:r>
            <a:r>
              <a:rPr lang="ru-RU" dirty="0" err="1" smtClean="0"/>
              <a:t>працював</a:t>
            </a:r>
            <a:r>
              <a:rPr lang="ru-RU" dirty="0" smtClean="0"/>
              <a:t> </a:t>
            </a:r>
            <a:r>
              <a:rPr lang="ru-RU" dirty="0" err="1" smtClean="0"/>
              <a:t>журналістом</a:t>
            </a:r>
            <a:r>
              <a:rPr lang="ru-RU" dirty="0" smtClean="0"/>
              <a:t> </a:t>
            </a:r>
            <a:r>
              <a:rPr lang="ru-RU" dirty="0" err="1" smtClean="0"/>
              <a:t>у</a:t>
            </a:r>
            <a:r>
              <a:rPr lang="ru-RU" dirty="0" smtClean="0"/>
              <a:t> </a:t>
            </a:r>
            <a:r>
              <a:rPr lang="ru-RU" dirty="0" err="1" smtClean="0"/>
              <a:t>районних</a:t>
            </a:r>
            <a:r>
              <a:rPr lang="ru-RU" dirty="0" smtClean="0"/>
              <a:t> газетах </a:t>
            </a:r>
            <a:r>
              <a:rPr lang="ru-RU" dirty="0" err="1" smtClean="0"/>
              <a:t>Волині</a:t>
            </a:r>
            <a:r>
              <a:rPr lang="ru-RU" dirty="0" smtClean="0"/>
              <a:t>, </a:t>
            </a:r>
            <a:r>
              <a:rPr lang="ru-RU" dirty="0" err="1" smtClean="0"/>
              <a:t>Хмельниччини</a:t>
            </a:r>
            <a:r>
              <a:rPr lang="ru-RU" dirty="0" smtClean="0"/>
              <a:t>,</a:t>
            </a:r>
            <a:r>
              <a:rPr lang="en-US" dirty="0" smtClean="0"/>
              <a:t> </a:t>
            </a:r>
            <a:r>
              <a:rPr lang="ru-RU" dirty="0" err="1" smtClean="0"/>
              <a:t>Херсонщини</a:t>
            </a:r>
            <a:r>
              <a:rPr lang="ru-RU" dirty="0" smtClean="0"/>
              <a:t>, </a:t>
            </a:r>
            <a:r>
              <a:rPr lang="ru-RU" dirty="0" err="1" smtClean="0"/>
              <a:t>Рівненщини</a:t>
            </a:r>
            <a:r>
              <a:rPr lang="ru-RU" dirty="0" smtClean="0"/>
              <a:t>, у </a:t>
            </a:r>
            <a:r>
              <a:rPr lang="ru-RU" dirty="0" err="1" smtClean="0"/>
              <a:t>волинській</a:t>
            </a:r>
            <a:r>
              <a:rPr lang="ru-RU" dirty="0" smtClean="0"/>
              <a:t> </a:t>
            </a:r>
            <a:r>
              <a:rPr lang="ru-RU" dirty="0" err="1" smtClean="0"/>
              <a:t>молодіжці</a:t>
            </a:r>
            <a:r>
              <a:rPr lang="ru-RU" dirty="0" smtClean="0"/>
              <a:t>, </a:t>
            </a:r>
            <a:r>
              <a:rPr lang="ru-RU" dirty="0" err="1" smtClean="0"/>
              <a:t>завідував</a:t>
            </a:r>
            <a:r>
              <a:rPr lang="ru-RU" dirty="0" smtClean="0"/>
              <a:t> </a:t>
            </a:r>
            <a:r>
              <a:rPr lang="ru-RU" dirty="0" err="1" smtClean="0"/>
              <a:t>літературною</a:t>
            </a:r>
            <a:r>
              <a:rPr lang="ru-RU" dirty="0" smtClean="0"/>
              <a:t> </a:t>
            </a:r>
            <a:r>
              <a:rPr lang="ru-RU" dirty="0" err="1" smtClean="0"/>
              <a:t>частиною</a:t>
            </a:r>
            <a:r>
              <a:rPr lang="ru-RU" dirty="0" smtClean="0"/>
              <a:t> </a:t>
            </a:r>
            <a:r>
              <a:rPr lang="ru-RU" dirty="0" err="1" smtClean="0"/>
              <a:t>Рівненського</a:t>
            </a:r>
            <a:r>
              <a:rPr lang="ru-RU" dirty="0" smtClean="0"/>
              <a:t> </a:t>
            </a:r>
            <a:r>
              <a:rPr lang="ru-RU" dirty="0" err="1" smtClean="0"/>
              <a:t>музично-драматичного</a:t>
            </a:r>
            <a:r>
              <a:rPr lang="ru-RU" dirty="0" smtClean="0"/>
              <a:t> театру. </a:t>
            </a:r>
            <a:r>
              <a:rPr lang="ru-RU" dirty="0" err="1" smtClean="0"/>
              <a:t>Нині</a:t>
            </a:r>
            <a:r>
              <a:rPr lang="en-US" dirty="0" smtClean="0"/>
              <a:t> </a:t>
            </a:r>
            <a:r>
              <a:rPr lang="ru-RU" dirty="0" smtClean="0"/>
              <a:t>редактор </a:t>
            </a:r>
            <a:r>
              <a:rPr lang="ru-RU" dirty="0" err="1" smtClean="0"/>
              <a:t>відділу</a:t>
            </a:r>
            <a:r>
              <a:rPr lang="ru-RU" dirty="0" smtClean="0"/>
              <a:t> державного </a:t>
            </a:r>
            <a:r>
              <a:rPr lang="ru-RU" dirty="0" err="1" smtClean="0"/>
              <a:t>будівництва</a:t>
            </a:r>
            <a:r>
              <a:rPr lang="ru-RU" dirty="0" smtClean="0"/>
              <a:t> </a:t>
            </a:r>
            <a:r>
              <a:rPr lang="ru-RU" dirty="0" err="1" smtClean="0"/>
              <a:t>незалежної</a:t>
            </a:r>
            <a:r>
              <a:rPr lang="ru-RU" dirty="0" smtClean="0"/>
              <a:t> </a:t>
            </a:r>
            <a:r>
              <a:rPr lang="ru-RU" dirty="0" err="1" smtClean="0"/>
              <a:t>громадсько-політичної</a:t>
            </a:r>
            <a:r>
              <a:rPr lang="ru-RU" dirty="0" smtClean="0"/>
              <a:t> </a:t>
            </a:r>
            <a:r>
              <a:rPr lang="ru-RU" dirty="0" err="1" smtClean="0"/>
              <a:t>газети</a:t>
            </a:r>
            <a:r>
              <a:rPr lang="ru-RU" dirty="0" smtClean="0"/>
              <a:t> «</a:t>
            </a:r>
            <a:r>
              <a:rPr lang="ru-RU" dirty="0" err="1" smtClean="0"/>
              <a:t>Волинь</a:t>
            </a:r>
            <a:r>
              <a:rPr lang="ru-RU" dirty="0" smtClean="0"/>
              <a:t>».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Біографія	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indent="450000" algn="just">
              <a:lnSpc>
                <a:spcPct val="150000"/>
              </a:lnSpc>
            </a:pPr>
            <a:r>
              <a:rPr lang="ru-RU" sz="2000" dirty="0" smtClean="0"/>
              <a:t>Там за порогом (</a:t>
            </a:r>
            <a:r>
              <a:rPr lang="ru-RU" sz="2000" dirty="0" err="1" smtClean="0"/>
              <a:t>повість</a:t>
            </a:r>
            <a:r>
              <a:rPr lang="ru-RU" sz="2000" dirty="0" smtClean="0"/>
              <a:t>)</a:t>
            </a:r>
            <a:r>
              <a:rPr lang="en-US" sz="2000" dirty="0" smtClean="0"/>
              <a:t>.</a:t>
            </a:r>
            <a:r>
              <a:rPr lang="ru-RU" sz="2000" dirty="0" smtClean="0"/>
              <a:t> 1989</a:t>
            </a:r>
          </a:p>
          <a:p>
            <a:pPr indent="450000" algn="just">
              <a:lnSpc>
                <a:spcPct val="150000"/>
              </a:lnSpc>
            </a:pPr>
            <a:r>
              <a:rPr lang="ru-RU" sz="2000" dirty="0" err="1" smtClean="0"/>
              <a:t>Айстри</a:t>
            </a:r>
            <a:r>
              <a:rPr lang="ru-RU" sz="2000" dirty="0" smtClean="0"/>
              <a:t> на </a:t>
            </a:r>
            <a:r>
              <a:rPr lang="ru-RU" sz="2000" dirty="0" err="1" smtClean="0"/>
              <a:t>зрубі</a:t>
            </a:r>
            <a:r>
              <a:rPr lang="ru-RU" sz="2000" dirty="0" smtClean="0"/>
              <a:t> (роман). 1991</a:t>
            </a:r>
          </a:p>
          <a:p>
            <a:pPr indent="450000" algn="just">
              <a:lnSpc>
                <a:spcPct val="150000"/>
              </a:lnSpc>
            </a:pPr>
            <a:r>
              <a:rPr lang="ru-RU" sz="2000" dirty="0" err="1" smtClean="0"/>
              <a:t>Господар</a:t>
            </a:r>
            <a:r>
              <a:rPr lang="ru-RU" sz="2000" dirty="0" smtClean="0"/>
              <a:t> </a:t>
            </a:r>
            <a:r>
              <a:rPr lang="ru-RU" sz="2000" dirty="0" err="1" smtClean="0"/>
              <a:t>нашого</a:t>
            </a:r>
            <a:r>
              <a:rPr lang="ru-RU" sz="2000" dirty="0" smtClean="0"/>
              <a:t> двору (</a:t>
            </a:r>
            <a:r>
              <a:rPr lang="ru-RU" sz="2000" dirty="0" err="1" smtClean="0"/>
              <a:t>п'єса</a:t>
            </a:r>
            <a:r>
              <a:rPr lang="ru-RU" sz="2000" dirty="0" smtClean="0"/>
              <a:t>). 1991</a:t>
            </a:r>
          </a:p>
          <a:p>
            <a:pPr indent="450000" algn="just">
              <a:lnSpc>
                <a:spcPct val="150000"/>
              </a:lnSpc>
            </a:pPr>
            <a:r>
              <a:rPr lang="ru-RU" sz="2000" dirty="0" smtClean="0"/>
              <a:t>Романа (роман). 2003</a:t>
            </a:r>
          </a:p>
          <a:p>
            <a:pPr indent="450000" algn="just">
              <a:lnSpc>
                <a:spcPct val="150000"/>
              </a:lnSpc>
            </a:pPr>
            <a:r>
              <a:rPr lang="ru-RU" sz="2000" dirty="0" smtClean="0"/>
              <a:t>Маска (роман). 2002</a:t>
            </a:r>
          </a:p>
          <a:p>
            <a:pPr indent="450000" algn="just">
              <a:lnSpc>
                <a:spcPct val="150000"/>
              </a:lnSpc>
            </a:pPr>
            <a:r>
              <a:rPr lang="ru-RU" sz="2000" dirty="0" err="1" smtClean="0"/>
              <a:t>Продавець</a:t>
            </a:r>
            <a:r>
              <a:rPr lang="ru-RU" sz="2000" dirty="0" smtClean="0"/>
              <a:t> </a:t>
            </a:r>
            <a:r>
              <a:rPr lang="ru-RU" sz="2000" dirty="0" err="1" smtClean="0"/>
              <a:t>долі</a:t>
            </a:r>
            <a:r>
              <a:rPr lang="ru-RU" sz="2000" dirty="0" smtClean="0"/>
              <a:t> (роман). 2002</a:t>
            </a:r>
          </a:p>
          <a:p>
            <a:pPr indent="450000" algn="just">
              <a:lnSpc>
                <a:spcPct val="150000"/>
              </a:lnSpc>
            </a:pPr>
            <a:r>
              <a:rPr lang="ru-RU" sz="2000" dirty="0" smtClean="0"/>
              <a:t>І </a:t>
            </a:r>
            <a:r>
              <a:rPr lang="ru-RU" sz="2000" dirty="0" err="1" smtClean="0"/>
              <a:t>прибуде</a:t>
            </a:r>
            <a:r>
              <a:rPr lang="ru-RU" sz="2000" dirty="0" smtClean="0"/>
              <a:t> </a:t>
            </a:r>
            <a:r>
              <a:rPr lang="ru-RU" sz="2000" dirty="0" err="1" smtClean="0"/>
              <a:t>суддя</a:t>
            </a:r>
            <a:r>
              <a:rPr lang="ru-RU" sz="2000" dirty="0" smtClean="0"/>
              <a:t> (роман). 2004</a:t>
            </a:r>
          </a:p>
          <a:p>
            <a:pPr indent="450000" algn="just">
              <a:lnSpc>
                <a:spcPct val="150000"/>
              </a:lnSpc>
            </a:pPr>
            <a:r>
              <a:rPr lang="ru-RU" sz="2000" dirty="0" err="1" smtClean="0"/>
              <a:t>Камінь</a:t>
            </a:r>
            <a:r>
              <a:rPr lang="ru-RU" sz="2000" dirty="0" smtClean="0"/>
              <a:t> </a:t>
            </a:r>
            <a:r>
              <a:rPr lang="ru-RU" sz="2000" dirty="0" err="1" smtClean="0"/>
              <a:t>посеред</a:t>
            </a:r>
            <a:r>
              <a:rPr lang="ru-RU" sz="2000" dirty="0" smtClean="0"/>
              <a:t> саду (роман). 2005—2007</a:t>
            </a:r>
          </a:p>
          <a:p>
            <a:pPr indent="450000" algn="just">
              <a:lnSpc>
                <a:spcPct val="150000"/>
              </a:lnSpc>
            </a:pPr>
            <a:endParaRPr lang="ru-RU" sz="2000" dirty="0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 err="1" smtClean="0"/>
              <a:t>Бібліографія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indent="-450000" algn="just">
              <a:lnSpc>
                <a:spcPct val="150000"/>
              </a:lnSpc>
            </a:pPr>
            <a:r>
              <a:rPr lang="ru-RU" sz="2000" dirty="0" err="1" smtClean="0"/>
              <a:t>Таємна</a:t>
            </a:r>
            <a:r>
              <a:rPr lang="ru-RU" sz="2000" dirty="0" smtClean="0"/>
              <a:t> кухня погоди (</a:t>
            </a:r>
            <a:r>
              <a:rPr lang="ru-RU" sz="2000" dirty="0" err="1" smtClean="0"/>
              <a:t>повість-есей</a:t>
            </a:r>
            <a:r>
              <a:rPr lang="ru-RU" sz="2000" dirty="0" smtClean="0"/>
              <a:t>). 2008</a:t>
            </a:r>
          </a:p>
          <a:p>
            <a:pPr indent="-450000" algn="just">
              <a:lnSpc>
                <a:spcPct val="150000"/>
              </a:lnSpc>
            </a:pPr>
            <a:r>
              <a:rPr lang="ru-RU" sz="2000" dirty="0" err="1" smtClean="0"/>
              <a:t>Острів</a:t>
            </a:r>
            <a:r>
              <a:rPr lang="ru-RU" sz="2000" dirty="0" smtClean="0"/>
              <a:t> </a:t>
            </a:r>
            <a:r>
              <a:rPr lang="ru-RU" sz="2000" dirty="0" err="1" smtClean="0"/>
              <a:t>Сильвестра</a:t>
            </a:r>
            <a:r>
              <a:rPr lang="ru-RU" sz="2000" dirty="0" smtClean="0"/>
              <a:t> (роман). 2009</a:t>
            </a:r>
          </a:p>
          <a:p>
            <a:pPr indent="-450000" algn="just">
              <a:lnSpc>
                <a:spcPct val="150000"/>
              </a:lnSpc>
            </a:pPr>
            <a:r>
              <a:rPr lang="ru-RU" sz="2000" dirty="0" err="1" smtClean="0"/>
              <a:t>Століття</a:t>
            </a:r>
            <a:r>
              <a:rPr lang="ru-RU" sz="2000" dirty="0" smtClean="0"/>
              <a:t> Якова (роман). 2010</a:t>
            </a:r>
          </a:p>
          <a:p>
            <a:pPr indent="-450000" algn="just">
              <a:lnSpc>
                <a:spcPct val="150000"/>
              </a:lnSpc>
            </a:pPr>
            <a:r>
              <a:rPr lang="ru-RU" sz="2000" dirty="0" smtClean="0"/>
              <a:t>Графиня (роман). 2010</a:t>
            </a:r>
          </a:p>
          <a:p>
            <a:pPr indent="-450000" algn="just">
              <a:lnSpc>
                <a:spcPct val="150000"/>
              </a:lnSpc>
            </a:pPr>
            <a:r>
              <a:rPr lang="ru-RU" sz="2000" dirty="0" err="1" smtClean="0"/>
              <a:t>Жінка</a:t>
            </a:r>
            <a:r>
              <a:rPr lang="ru-RU" sz="2000" dirty="0" smtClean="0"/>
              <a:t> для </a:t>
            </a:r>
            <a:r>
              <a:rPr lang="ru-RU" sz="2000" dirty="0" err="1" smtClean="0"/>
              <a:t>стіни</a:t>
            </a:r>
            <a:r>
              <a:rPr lang="ru-RU" sz="2000" dirty="0" smtClean="0"/>
              <a:t> (роман).  2010</a:t>
            </a:r>
          </a:p>
          <a:p>
            <a:pPr indent="-450000" algn="just">
              <a:lnSpc>
                <a:spcPct val="150000"/>
              </a:lnSpc>
            </a:pPr>
            <a:r>
              <a:rPr lang="ru-RU" sz="2000" dirty="0" err="1" smtClean="0"/>
              <a:t>Іван</a:t>
            </a:r>
            <a:r>
              <a:rPr lang="ru-RU" sz="2000" dirty="0" smtClean="0"/>
              <a:t> та </a:t>
            </a:r>
            <a:r>
              <a:rPr lang="ru-RU" sz="2000" dirty="0" err="1" smtClean="0"/>
              <a:t>Чорна</a:t>
            </a:r>
            <a:r>
              <a:rPr lang="ru-RU" sz="2000" dirty="0" smtClean="0"/>
              <a:t> Пантера (роман). 2012</a:t>
            </a:r>
          </a:p>
          <a:p>
            <a:pPr indent="-450000" algn="just">
              <a:lnSpc>
                <a:spcPct val="150000"/>
              </a:lnSpc>
            </a:pPr>
            <a:r>
              <a:rPr lang="ru-RU" sz="2000" dirty="0" smtClean="0"/>
              <a:t>Маска (роман). 2012</a:t>
            </a:r>
          </a:p>
          <a:p>
            <a:pPr indent="-450000" algn="just">
              <a:lnSpc>
                <a:spcPct val="150000"/>
              </a:lnSpc>
            </a:pPr>
            <a:r>
              <a:rPr lang="uk-UA" sz="2000" dirty="0" smtClean="0"/>
              <a:t>Соло для Соломії (роман). 2013</a:t>
            </a:r>
            <a:endParaRPr lang="ru-RU" sz="20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err="1" smtClean="0"/>
              <a:t>Бібліографія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indent="-450000" algn="just">
              <a:lnSpc>
                <a:spcPct val="150000"/>
              </a:lnSpc>
            </a:pPr>
            <a:r>
              <a:rPr lang="ru-RU" sz="2000" dirty="0" smtClean="0"/>
              <a:t>Перша </a:t>
            </a:r>
            <a:r>
              <a:rPr lang="ru-RU" sz="2000" dirty="0" err="1" smtClean="0"/>
              <a:t>Премія</a:t>
            </a:r>
            <a:r>
              <a:rPr lang="ru-RU" sz="2000" dirty="0" smtClean="0"/>
              <a:t> на </a:t>
            </a:r>
            <a:r>
              <a:rPr lang="ru-RU" sz="2000" dirty="0" err="1" smtClean="0"/>
              <a:t>республіканському</a:t>
            </a:r>
            <a:r>
              <a:rPr lang="ru-RU" sz="2000" dirty="0" smtClean="0"/>
              <a:t> </a:t>
            </a:r>
            <a:r>
              <a:rPr lang="ru-RU" sz="2000" dirty="0" err="1" smtClean="0"/>
              <a:t>конкурсі</a:t>
            </a:r>
            <a:r>
              <a:rPr lang="ru-RU" sz="2000" dirty="0" smtClean="0"/>
              <a:t> </a:t>
            </a:r>
            <a:r>
              <a:rPr lang="ru-RU" sz="2000" dirty="0" err="1" smtClean="0"/>
              <a:t>творів</a:t>
            </a:r>
            <a:r>
              <a:rPr lang="ru-RU" sz="2000" dirty="0" smtClean="0"/>
              <a:t> про молодь (за </a:t>
            </a:r>
            <a:r>
              <a:rPr lang="ru-RU" sz="2000" dirty="0" err="1" smtClean="0"/>
              <a:t>повість</a:t>
            </a:r>
            <a:r>
              <a:rPr lang="ru-RU" sz="2000" dirty="0" smtClean="0"/>
              <a:t> «Там, за порогом»)</a:t>
            </a:r>
          </a:p>
          <a:p>
            <a:pPr indent="-450000" algn="just">
              <a:lnSpc>
                <a:spcPct val="150000"/>
              </a:lnSpc>
            </a:pPr>
            <a:r>
              <a:rPr lang="ru-RU" sz="2000" dirty="0" smtClean="0"/>
              <a:t>Лауреат </a:t>
            </a:r>
            <a:r>
              <a:rPr lang="ru-RU" sz="2000" dirty="0" err="1" smtClean="0"/>
              <a:t>Всеукраїнського</a:t>
            </a:r>
            <a:r>
              <a:rPr lang="ru-RU" sz="2000" dirty="0" smtClean="0"/>
              <a:t> конкурсу «</a:t>
            </a:r>
            <a:r>
              <a:rPr lang="ru-RU" sz="2000" dirty="0" err="1" smtClean="0"/>
              <a:t>Коронація</a:t>
            </a:r>
            <a:r>
              <a:rPr lang="ru-RU" sz="2000" dirty="0" smtClean="0"/>
              <a:t> слова» (2000, 2001, 2003 роки)</a:t>
            </a:r>
          </a:p>
          <a:p>
            <a:pPr indent="-450000" algn="just">
              <a:lnSpc>
                <a:spcPct val="150000"/>
              </a:lnSpc>
            </a:pPr>
            <a:r>
              <a:rPr lang="ru-RU" sz="2000" dirty="0" err="1" smtClean="0"/>
              <a:t>Володар</a:t>
            </a:r>
            <a:r>
              <a:rPr lang="ru-RU" sz="2000" dirty="0" smtClean="0"/>
              <a:t> </a:t>
            </a:r>
            <a:r>
              <a:rPr lang="ru-RU" sz="2000" dirty="0" err="1" smtClean="0"/>
              <a:t>Гран-прі</a:t>
            </a:r>
            <a:r>
              <a:rPr lang="ru-RU" sz="2000" dirty="0" smtClean="0"/>
              <a:t> </a:t>
            </a:r>
            <a:r>
              <a:rPr lang="ru-RU" sz="2000" dirty="0" err="1" smtClean="0"/>
              <a:t>Всеукраїнського</a:t>
            </a:r>
            <a:r>
              <a:rPr lang="ru-RU" sz="2000" dirty="0" smtClean="0"/>
              <a:t> конкурсу «</a:t>
            </a:r>
            <a:r>
              <a:rPr lang="ru-RU" sz="2000" dirty="0" err="1" smtClean="0"/>
              <a:t>Коронація</a:t>
            </a:r>
            <a:r>
              <a:rPr lang="ru-RU" sz="2000" dirty="0" smtClean="0"/>
              <a:t> слова» за роман «</a:t>
            </a:r>
            <a:r>
              <a:rPr lang="ru-RU" sz="2000" dirty="0" err="1" smtClean="0"/>
              <a:t>Острів</a:t>
            </a:r>
            <a:r>
              <a:rPr lang="ru-RU" sz="2000" dirty="0" smtClean="0"/>
              <a:t> </a:t>
            </a:r>
            <a:r>
              <a:rPr lang="ru-RU" sz="2000" dirty="0" err="1" smtClean="0"/>
              <a:t>Сильвестра</a:t>
            </a:r>
            <a:r>
              <a:rPr lang="ru-RU" sz="2000" dirty="0" smtClean="0"/>
              <a:t>» (2008) </a:t>
            </a:r>
            <a:r>
              <a:rPr lang="ru-RU" sz="2000" dirty="0" err="1" smtClean="0"/>
              <a:t>Володар</a:t>
            </a:r>
            <a:r>
              <a:rPr lang="ru-RU" sz="2000" dirty="0" smtClean="0"/>
              <a:t> </a:t>
            </a:r>
            <a:r>
              <a:rPr lang="ru-RU" sz="2000" dirty="0" err="1" smtClean="0"/>
              <a:t>Гранд-коронації</a:t>
            </a:r>
            <a:r>
              <a:rPr lang="ru-RU" sz="2000" dirty="0" smtClean="0"/>
              <a:t> </a:t>
            </a:r>
            <a:r>
              <a:rPr lang="ru-RU" sz="2000" dirty="0" err="1" smtClean="0"/>
              <a:t>Всеукраїнського</a:t>
            </a:r>
            <a:r>
              <a:rPr lang="ru-RU" sz="2000" dirty="0" smtClean="0"/>
              <a:t> конкурсу «</a:t>
            </a:r>
            <a:r>
              <a:rPr lang="ru-RU" sz="2000" dirty="0" err="1" smtClean="0"/>
              <a:t>Коронація</a:t>
            </a:r>
            <a:r>
              <a:rPr lang="ru-RU" sz="2000" dirty="0" smtClean="0"/>
              <a:t> слова» за роман «</a:t>
            </a:r>
            <a:r>
              <a:rPr lang="ru-RU" sz="2000" dirty="0" err="1" smtClean="0"/>
              <a:t>Століття</a:t>
            </a:r>
            <a:r>
              <a:rPr lang="ru-RU" sz="2000" dirty="0" smtClean="0"/>
              <a:t> Якова» (2010)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 err="1" smtClean="0"/>
              <a:t>Відзнаки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 numCol="2">
            <a:noAutofit/>
          </a:bodyPr>
          <a:lstStyle/>
          <a:p>
            <a:endParaRPr lang="ru-RU" sz="2400" i="1" dirty="0" smtClean="0"/>
          </a:p>
          <a:p>
            <a:endParaRPr lang="ru-RU" sz="2400" i="1" dirty="0" smtClean="0"/>
          </a:p>
          <a:p>
            <a:endParaRPr lang="ru-RU" sz="2400" i="1" dirty="0" smtClean="0"/>
          </a:p>
          <a:p>
            <a:endParaRPr lang="ru-RU" sz="2400" i="1" dirty="0" smtClean="0"/>
          </a:p>
          <a:p>
            <a:endParaRPr lang="ru-RU" sz="2400" i="1" dirty="0" smtClean="0"/>
          </a:p>
          <a:p>
            <a:endParaRPr lang="ru-RU" sz="2400" i="1" dirty="0" smtClean="0"/>
          </a:p>
          <a:p>
            <a:endParaRPr lang="ru-RU" sz="2400" i="1" dirty="0" smtClean="0"/>
          </a:p>
          <a:p>
            <a:endParaRPr lang="ru-RU" sz="2400" i="1" dirty="0" smtClean="0"/>
          </a:p>
          <a:p>
            <a:endParaRPr lang="ru-RU" sz="2400" i="1" dirty="0" smtClean="0"/>
          </a:p>
          <a:p>
            <a:endParaRPr lang="ru-RU" sz="2400" i="1" dirty="0" smtClean="0"/>
          </a:p>
          <a:p>
            <a:endParaRPr lang="ru-RU" sz="2400" i="1" dirty="0" smtClean="0"/>
          </a:p>
          <a:p>
            <a:pPr indent="-450000" algn="just">
              <a:lnSpc>
                <a:spcPct val="150000"/>
              </a:lnSpc>
            </a:pPr>
            <a:r>
              <a:rPr lang="ru-RU" sz="2000" dirty="0" smtClean="0"/>
              <a:t>Лис написав </a:t>
            </a:r>
            <a:r>
              <a:rPr lang="ru-RU" sz="2000" dirty="0" err="1" smtClean="0"/>
              <a:t>дуже</a:t>
            </a:r>
            <a:r>
              <a:rPr lang="ru-RU" sz="2000" dirty="0" smtClean="0"/>
              <a:t> </a:t>
            </a:r>
            <a:r>
              <a:rPr lang="ru-RU" sz="2000" dirty="0" err="1" smtClean="0"/>
              <a:t>гарну</a:t>
            </a:r>
            <a:r>
              <a:rPr lang="ru-RU" sz="2000" dirty="0" smtClean="0"/>
              <a:t> книжку, </a:t>
            </a:r>
            <a:r>
              <a:rPr lang="ru-RU" sz="2000" dirty="0" err="1" smtClean="0"/>
              <a:t>і</a:t>
            </a:r>
            <a:r>
              <a:rPr lang="ru-RU" sz="2000" dirty="0" smtClean="0"/>
              <a:t> я </a:t>
            </a:r>
            <a:r>
              <a:rPr lang="ru-RU" sz="2000" dirty="0" err="1" smtClean="0"/>
              <a:t>її</a:t>
            </a:r>
            <a:r>
              <a:rPr lang="ru-RU" sz="2000" dirty="0" smtClean="0"/>
              <a:t> охоче </a:t>
            </a:r>
            <a:r>
              <a:rPr lang="ru-RU" sz="2000" dirty="0" err="1" smtClean="0"/>
              <a:t>всім</a:t>
            </a:r>
            <a:r>
              <a:rPr lang="ru-RU" sz="2000" dirty="0" smtClean="0"/>
              <a:t> </a:t>
            </a:r>
            <a:r>
              <a:rPr lang="ru-RU" sz="2000" dirty="0" err="1" smtClean="0"/>
              <a:t>рекомендуватиму</a:t>
            </a:r>
            <a:r>
              <a:rPr lang="ru-RU" sz="2000" dirty="0" smtClean="0"/>
              <a:t>. </a:t>
            </a:r>
            <a:r>
              <a:rPr lang="ru-RU" sz="2000" dirty="0" err="1" smtClean="0"/>
              <a:t>Його</a:t>
            </a:r>
            <a:r>
              <a:rPr lang="ru-RU" sz="2000" dirty="0" smtClean="0"/>
              <a:t> роман — </a:t>
            </a:r>
            <a:r>
              <a:rPr lang="ru-RU" sz="2000" dirty="0" err="1" smtClean="0"/>
              <a:t>оригінальний</a:t>
            </a:r>
            <a:r>
              <a:rPr lang="ru-RU" sz="2000" dirty="0" smtClean="0"/>
              <a:t>,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це</a:t>
            </a:r>
            <a:r>
              <a:rPr lang="ru-RU" sz="2000" dirty="0" smtClean="0"/>
              <a:t> </a:t>
            </a:r>
            <a:r>
              <a:rPr lang="ru-RU" sz="2000" dirty="0" err="1" smtClean="0"/>
              <a:t>виявляється</a:t>
            </a:r>
            <a:r>
              <a:rPr lang="ru-RU" sz="2000" dirty="0" smtClean="0"/>
              <a:t> в </a:t>
            </a:r>
            <a:r>
              <a:rPr lang="ru-RU" sz="2000" dirty="0" err="1" smtClean="0"/>
              <a:t>тексті</a:t>
            </a:r>
            <a:r>
              <a:rPr lang="ru-RU" sz="2000" dirty="0" smtClean="0"/>
              <a:t>. Не хочу </a:t>
            </a:r>
            <a:r>
              <a:rPr lang="ru-RU" sz="2000" dirty="0" err="1" smtClean="0"/>
              <a:t>сказати</a:t>
            </a:r>
            <a:r>
              <a:rPr lang="ru-RU" sz="2000" dirty="0" smtClean="0"/>
              <a:t>, </a:t>
            </a:r>
            <a:r>
              <a:rPr lang="ru-RU" sz="2000" dirty="0" err="1" smtClean="0"/>
              <a:t>що</a:t>
            </a:r>
            <a:r>
              <a:rPr lang="ru-RU" sz="2000" dirty="0" smtClean="0"/>
              <a:t> </a:t>
            </a:r>
            <a:r>
              <a:rPr lang="ru-RU" sz="2000" dirty="0" err="1" smtClean="0"/>
              <a:t>його</a:t>
            </a:r>
            <a:r>
              <a:rPr lang="ru-RU" sz="2000" dirty="0" smtClean="0"/>
              <a:t> </a:t>
            </a:r>
            <a:r>
              <a:rPr lang="ru-RU" sz="2000" dirty="0" err="1" smtClean="0"/>
              <a:t>негайно</a:t>
            </a:r>
            <a:r>
              <a:rPr lang="ru-RU" sz="2000" dirty="0" smtClean="0"/>
              <a:t> треба </a:t>
            </a:r>
            <a:r>
              <a:rPr lang="ru-RU" sz="2000" dirty="0" err="1" smtClean="0"/>
              <a:t>номінувати</a:t>
            </a:r>
            <a:r>
              <a:rPr lang="ru-RU" sz="2000" dirty="0" smtClean="0"/>
              <a:t> на </a:t>
            </a:r>
            <a:r>
              <a:rPr lang="ru-RU" sz="2000" dirty="0" err="1" smtClean="0"/>
              <a:t>Нобелівську</a:t>
            </a:r>
            <a:r>
              <a:rPr lang="ru-RU" sz="2000" dirty="0" smtClean="0"/>
              <a:t> </a:t>
            </a:r>
            <a:r>
              <a:rPr lang="ru-RU" sz="2000" dirty="0" err="1" smtClean="0"/>
              <a:t>премію</a:t>
            </a:r>
            <a:r>
              <a:rPr lang="ru-RU" sz="2000" dirty="0" smtClean="0"/>
              <a:t>, </a:t>
            </a:r>
            <a:r>
              <a:rPr lang="ru-RU" sz="2000" dirty="0" err="1" smtClean="0"/>
              <a:t>але</a:t>
            </a:r>
            <a:r>
              <a:rPr lang="ru-RU" sz="2000" dirty="0" smtClean="0"/>
              <a:t> </a:t>
            </a:r>
            <a:r>
              <a:rPr lang="ru-RU" sz="2000" dirty="0" err="1" smtClean="0"/>
              <a:t>читати</a:t>
            </a:r>
            <a:r>
              <a:rPr lang="ru-RU" sz="2000" dirty="0" smtClean="0"/>
              <a:t> </a:t>
            </a:r>
            <a:r>
              <a:rPr lang="ru-RU" sz="2000" dirty="0" err="1" smtClean="0"/>
              <a:t>цю</a:t>
            </a:r>
            <a:r>
              <a:rPr lang="ru-RU" sz="2000" dirty="0" smtClean="0"/>
              <a:t> книжку </a:t>
            </a:r>
            <a:r>
              <a:rPr lang="ru-RU" sz="2000" dirty="0" err="1" smtClean="0"/>
              <a:t>дуже</a:t>
            </a:r>
            <a:r>
              <a:rPr lang="ru-RU" sz="2000" dirty="0" smtClean="0"/>
              <a:t> </a:t>
            </a:r>
            <a:r>
              <a:rPr lang="ru-RU" sz="2000" dirty="0" err="1" smtClean="0"/>
              <a:t>приємно</a:t>
            </a:r>
            <a:r>
              <a:rPr lang="en-US" sz="2000" dirty="0" smtClean="0"/>
              <a:t>.</a:t>
            </a:r>
            <a:r>
              <a:rPr lang="ru-RU" sz="2000" dirty="0" smtClean="0"/>
              <a:t>	</a:t>
            </a:r>
            <a:r>
              <a:rPr lang="ru-RU" sz="2400" dirty="0" smtClean="0"/>
              <a:t>		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Оксана </a:t>
            </a:r>
            <a:r>
              <a:rPr lang="ru-RU" dirty="0" err="1" smtClean="0"/>
              <a:t>Забужко</a:t>
            </a:r>
            <a:r>
              <a:rPr lang="ru-RU" dirty="0" smtClean="0"/>
              <a:t> </a:t>
            </a:r>
            <a:br>
              <a:rPr lang="ru-RU" dirty="0" smtClean="0"/>
            </a:br>
            <a:r>
              <a:rPr lang="ru-RU" dirty="0" smtClean="0"/>
              <a:t>про «</a:t>
            </a:r>
            <a:r>
              <a:rPr lang="ru-RU" dirty="0" err="1" smtClean="0"/>
              <a:t>Століття</a:t>
            </a:r>
            <a:r>
              <a:rPr lang="ru-RU" dirty="0" smtClean="0"/>
              <a:t> Якова»</a:t>
            </a:r>
            <a:endParaRPr lang="ru-RU" dirty="0"/>
          </a:p>
        </p:txBody>
      </p:sp>
      <p:pic>
        <p:nvPicPr>
          <p:cNvPr id="5" name="Рисунок 4" descr="7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1038" y="2000240"/>
            <a:ext cx="4162400" cy="300039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 numCol="2">
            <a:normAutofit/>
          </a:bodyPr>
          <a:lstStyle/>
          <a:p>
            <a:pPr indent="450000">
              <a:lnSpc>
                <a:spcPct val="150000"/>
              </a:lnSpc>
            </a:pPr>
            <a:endParaRPr lang="uk-UA" dirty="0" smtClean="0"/>
          </a:p>
          <a:p>
            <a:pPr indent="450000">
              <a:lnSpc>
                <a:spcPct val="150000"/>
              </a:lnSpc>
            </a:pPr>
            <a:endParaRPr lang="uk-UA" dirty="0" smtClean="0"/>
          </a:p>
          <a:p>
            <a:pPr indent="450000">
              <a:lnSpc>
                <a:spcPct val="150000"/>
              </a:lnSpc>
            </a:pPr>
            <a:endParaRPr lang="uk-UA" dirty="0" smtClean="0"/>
          </a:p>
          <a:p>
            <a:pPr indent="450000">
              <a:lnSpc>
                <a:spcPct val="150000"/>
              </a:lnSpc>
            </a:pPr>
            <a:endParaRPr lang="uk-UA" dirty="0" smtClean="0"/>
          </a:p>
          <a:p>
            <a:pPr indent="450000">
              <a:lnSpc>
                <a:spcPct val="150000"/>
              </a:lnSpc>
            </a:pPr>
            <a:endParaRPr lang="uk-UA" dirty="0" smtClean="0"/>
          </a:p>
          <a:p>
            <a:pPr indent="450000">
              <a:lnSpc>
                <a:spcPct val="150000"/>
              </a:lnSpc>
            </a:pPr>
            <a:endParaRPr lang="uk-UA" dirty="0" smtClean="0"/>
          </a:p>
          <a:p>
            <a:pPr indent="450000">
              <a:lnSpc>
                <a:spcPct val="150000"/>
              </a:lnSpc>
            </a:pPr>
            <a:endParaRPr lang="uk-UA" dirty="0" smtClean="0"/>
          </a:p>
          <a:p>
            <a:pPr indent="450000" algn="just">
              <a:lnSpc>
                <a:spcPct val="150000"/>
              </a:lnSpc>
            </a:pPr>
            <a:r>
              <a:rPr lang="uk-UA" sz="2000" dirty="0" smtClean="0"/>
              <a:t>Гадаю, що так само схвилює читачів і ця остання за часом книжка, де постає непроста, гірка, але горда доля волинянки Соломії, яка виразно висвітлюється у притаманному Лисові письмі.</a:t>
            </a:r>
            <a:endParaRPr lang="ru-RU" sz="20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dirty="0" smtClean="0"/>
              <a:t>Анатолій </a:t>
            </a:r>
            <a:r>
              <a:rPr lang="uk-UA" dirty="0" err="1" smtClean="0"/>
              <a:t>Дімаров</a:t>
            </a:r>
            <a:r>
              <a:rPr lang="uk-UA" dirty="0" smtClean="0"/>
              <a:t> </a:t>
            </a:r>
            <a:br>
              <a:rPr lang="uk-UA" dirty="0" smtClean="0"/>
            </a:br>
            <a:r>
              <a:rPr lang="uk-UA" dirty="0" smtClean="0"/>
              <a:t>про </a:t>
            </a:r>
            <a:r>
              <a:rPr lang="uk-UA" dirty="0" err="1" smtClean="0"/>
              <a:t>“Соло</a:t>
            </a:r>
            <a:r>
              <a:rPr lang="uk-UA" dirty="0" smtClean="0"/>
              <a:t> для </a:t>
            </a:r>
            <a:r>
              <a:rPr lang="uk-UA" dirty="0" err="1" smtClean="0"/>
              <a:t>Соломії”</a:t>
            </a:r>
            <a:endParaRPr lang="ru-RU" dirty="0"/>
          </a:p>
        </p:txBody>
      </p:sp>
      <p:pic>
        <p:nvPicPr>
          <p:cNvPr id="4" name="Рисунок 3" descr="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596" y="2151066"/>
            <a:ext cx="4274355" cy="284957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 numCol="2">
            <a:noAutofit/>
          </a:bodyPr>
          <a:lstStyle/>
          <a:p>
            <a:pPr indent="450000" algn="just">
              <a:lnSpc>
                <a:spcPct val="170000"/>
              </a:lnSpc>
            </a:pPr>
            <a:endParaRPr lang="ru-RU" sz="2000" dirty="0" smtClean="0"/>
          </a:p>
          <a:p>
            <a:pPr indent="450000" algn="just">
              <a:lnSpc>
                <a:spcPct val="170000"/>
              </a:lnSpc>
            </a:pPr>
            <a:endParaRPr lang="ru-RU" sz="2000" dirty="0" smtClean="0"/>
          </a:p>
          <a:p>
            <a:pPr indent="450000" algn="just">
              <a:lnSpc>
                <a:spcPct val="170000"/>
              </a:lnSpc>
            </a:pPr>
            <a:endParaRPr lang="ru-RU" sz="2000" dirty="0" smtClean="0"/>
          </a:p>
          <a:p>
            <a:pPr indent="450000" algn="just">
              <a:lnSpc>
                <a:spcPct val="170000"/>
              </a:lnSpc>
            </a:pPr>
            <a:endParaRPr lang="ru-RU" sz="2000" dirty="0" smtClean="0"/>
          </a:p>
          <a:p>
            <a:pPr indent="450000" algn="just">
              <a:lnSpc>
                <a:spcPct val="170000"/>
              </a:lnSpc>
            </a:pPr>
            <a:endParaRPr lang="ru-RU" sz="2000" dirty="0" smtClean="0"/>
          </a:p>
          <a:p>
            <a:pPr indent="450000" algn="just">
              <a:lnSpc>
                <a:spcPct val="170000"/>
              </a:lnSpc>
            </a:pPr>
            <a:endParaRPr lang="ru-RU" sz="2000" dirty="0" smtClean="0"/>
          </a:p>
          <a:p>
            <a:pPr indent="450000" algn="just">
              <a:lnSpc>
                <a:spcPct val="170000"/>
              </a:lnSpc>
            </a:pPr>
            <a:endParaRPr lang="ru-RU" sz="2000" dirty="0" smtClean="0"/>
          </a:p>
          <a:p>
            <a:pPr indent="450000" algn="just">
              <a:lnSpc>
                <a:spcPct val="170000"/>
              </a:lnSpc>
            </a:pPr>
            <a:endParaRPr lang="ru-RU" sz="2000" dirty="0" smtClean="0"/>
          </a:p>
          <a:p>
            <a:pPr indent="450000" algn="just">
              <a:lnSpc>
                <a:spcPct val="150000"/>
              </a:lnSpc>
            </a:pPr>
            <a:r>
              <a:rPr lang="ru-RU" sz="2000" dirty="0" err="1" smtClean="0"/>
              <a:t>Величезна</a:t>
            </a:r>
            <a:r>
              <a:rPr lang="ru-RU" sz="2000" dirty="0" smtClean="0"/>
              <a:t> </a:t>
            </a:r>
            <a:r>
              <a:rPr lang="ru-RU" sz="2000" dirty="0" err="1" smtClean="0"/>
              <a:t>цінність</a:t>
            </a:r>
            <a:r>
              <a:rPr lang="ru-RU" sz="2000" dirty="0" smtClean="0"/>
              <a:t> роману «Соло для </a:t>
            </a:r>
            <a:r>
              <a:rPr lang="ru-RU" sz="2000" dirty="0" err="1" smtClean="0"/>
              <a:t>Соломії</a:t>
            </a:r>
            <a:r>
              <a:rPr lang="ru-RU" sz="2000" dirty="0" smtClean="0"/>
              <a:t>» </a:t>
            </a:r>
            <a:r>
              <a:rPr lang="ru-RU" sz="2000" dirty="0" err="1" smtClean="0"/>
              <a:t>полягає</a:t>
            </a:r>
            <a:r>
              <a:rPr lang="ru-RU" sz="2000" dirty="0" smtClean="0"/>
              <a:t> в тому, </a:t>
            </a:r>
            <a:r>
              <a:rPr lang="ru-RU" sz="2000" dirty="0" err="1" smtClean="0"/>
              <a:t>що</a:t>
            </a:r>
            <a:r>
              <a:rPr lang="ru-RU" sz="2000" dirty="0" smtClean="0"/>
              <a:t> </a:t>
            </a:r>
            <a:r>
              <a:rPr lang="ru-RU" sz="2000" dirty="0" err="1" smtClean="0"/>
              <a:t>він</a:t>
            </a:r>
            <a:r>
              <a:rPr lang="ru-RU" sz="2000" dirty="0" smtClean="0"/>
              <a:t> </a:t>
            </a:r>
            <a:r>
              <a:rPr lang="ru-RU" sz="2000" dirty="0" err="1" smtClean="0"/>
              <a:t>є</a:t>
            </a:r>
            <a:r>
              <a:rPr lang="ru-RU" sz="2000" dirty="0" smtClean="0"/>
              <a:t> </a:t>
            </a:r>
            <a:r>
              <a:rPr lang="ru-RU" sz="2000" dirty="0" err="1" smtClean="0"/>
              <a:t>історією</a:t>
            </a:r>
            <a:r>
              <a:rPr lang="ru-RU" sz="2000" dirty="0" smtClean="0"/>
              <a:t> </a:t>
            </a:r>
            <a:r>
              <a:rPr lang="ru-RU" sz="2000" dirty="0" err="1" smtClean="0"/>
              <a:t>цілого</a:t>
            </a:r>
            <a:r>
              <a:rPr lang="ru-RU" sz="2000" dirty="0" smtClean="0"/>
              <a:t> </a:t>
            </a:r>
            <a:r>
              <a:rPr lang="ru-RU" sz="2000" dirty="0" err="1" smtClean="0"/>
              <a:t>людського</a:t>
            </a:r>
            <a:r>
              <a:rPr lang="ru-RU" sz="2000" dirty="0" smtClean="0"/>
              <a:t> </a:t>
            </a:r>
            <a:r>
              <a:rPr lang="ru-RU" sz="2000" dirty="0" err="1" smtClean="0"/>
              <a:t>життя</a:t>
            </a:r>
            <a:r>
              <a:rPr lang="ru-RU" sz="2000" dirty="0" smtClean="0"/>
              <a:t> — </a:t>
            </a:r>
            <a:r>
              <a:rPr lang="ru-RU" sz="2000" dirty="0" err="1" smtClean="0"/>
              <a:t>від</a:t>
            </a:r>
            <a:r>
              <a:rPr lang="ru-RU" sz="2000" dirty="0" smtClean="0"/>
              <a:t> початку </a:t>
            </a:r>
            <a:r>
              <a:rPr lang="ru-RU" sz="2000" dirty="0" err="1" smtClean="0"/>
              <a:t>і</a:t>
            </a:r>
            <a:r>
              <a:rPr lang="ru-RU" sz="2000" dirty="0" smtClean="0"/>
              <a:t> до </a:t>
            </a:r>
            <a:r>
              <a:rPr lang="ru-RU" sz="2000" dirty="0" err="1" smtClean="0"/>
              <a:t>кінця</a:t>
            </a:r>
            <a:r>
              <a:rPr lang="ru-RU" sz="2000" dirty="0" smtClean="0"/>
              <a:t>…</a:t>
            </a:r>
          </a:p>
          <a:p>
            <a:pPr indent="450000" algn="just">
              <a:lnSpc>
                <a:spcPct val="150000"/>
              </a:lnSpc>
            </a:pPr>
            <a:r>
              <a:rPr lang="ru-RU" sz="2000" dirty="0" err="1" smtClean="0"/>
              <a:t>Якби</a:t>
            </a:r>
            <a:r>
              <a:rPr lang="ru-RU" sz="2000" dirty="0" smtClean="0"/>
              <a:t> ми </a:t>
            </a:r>
            <a:r>
              <a:rPr lang="ru-RU" sz="2000" dirty="0" err="1" smtClean="0"/>
              <a:t>більше</a:t>
            </a:r>
            <a:r>
              <a:rPr lang="ru-RU" sz="2000" dirty="0" smtClean="0"/>
              <a:t> знали про </a:t>
            </a:r>
            <a:r>
              <a:rPr lang="ru-RU" sz="2000" dirty="0" err="1" smtClean="0"/>
              <a:t>життя</a:t>
            </a:r>
            <a:r>
              <a:rPr lang="ru-RU" sz="2000" dirty="0" smtClean="0"/>
              <a:t> </a:t>
            </a:r>
            <a:r>
              <a:rPr lang="ru-RU" sz="2000" dirty="0" err="1" smtClean="0"/>
              <a:t>інших</a:t>
            </a:r>
            <a:r>
              <a:rPr lang="ru-RU" sz="2000" dirty="0" smtClean="0"/>
              <a:t>, то могли б </a:t>
            </a:r>
            <a:r>
              <a:rPr lang="ru-RU" sz="2000" dirty="0" err="1" smtClean="0"/>
              <a:t>краще</a:t>
            </a:r>
            <a:r>
              <a:rPr lang="ru-RU" sz="2000" dirty="0" smtClean="0"/>
              <a:t> </a:t>
            </a:r>
            <a:r>
              <a:rPr lang="ru-RU" sz="2000" dirty="0" err="1" smtClean="0"/>
              <a:t>розібратися</a:t>
            </a:r>
            <a:r>
              <a:rPr lang="ru-RU" sz="2000" dirty="0" smtClean="0"/>
              <a:t> </a:t>
            </a:r>
            <a:r>
              <a:rPr lang="ru-RU" sz="2000" dirty="0" err="1" smtClean="0"/>
              <a:t>із</a:t>
            </a:r>
            <a:r>
              <a:rPr lang="ru-RU" sz="2000" dirty="0" smtClean="0"/>
              <a:t> </a:t>
            </a:r>
            <a:r>
              <a:rPr lang="ru-RU" sz="2000" dirty="0" err="1" smtClean="0"/>
              <a:t>життям</a:t>
            </a:r>
            <a:r>
              <a:rPr lang="ru-RU" sz="2000" dirty="0" smtClean="0"/>
              <a:t> </a:t>
            </a:r>
            <a:r>
              <a:rPr lang="ru-RU" sz="2000" dirty="0" err="1" smtClean="0"/>
              <a:t>власним</a:t>
            </a:r>
            <a:r>
              <a:rPr lang="ru-RU" sz="2000" dirty="0" smtClean="0"/>
              <a:t>. </a:t>
            </a:r>
          </a:p>
          <a:p>
            <a:pPr indent="450000" algn="just">
              <a:lnSpc>
                <a:spcPct val="170000"/>
              </a:lnSpc>
              <a:buNone/>
            </a:pPr>
            <a:endParaRPr lang="ru-RU" sz="20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dirty="0" smtClean="0"/>
              <a:t>Тарас </a:t>
            </a:r>
            <a:r>
              <a:rPr lang="uk-UA" dirty="0" err="1" smtClean="0"/>
              <a:t>Прохасько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>про </a:t>
            </a:r>
            <a:r>
              <a:rPr lang="uk-UA" dirty="0" err="1" smtClean="0"/>
              <a:t>“Соло</a:t>
            </a:r>
            <a:r>
              <a:rPr lang="uk-UA" dirty="0" smtClean="0"/>
              <a:t> для </a:t>
            </a:r>
            <a:r>
              <a:rPr lang="uk-UA" dirty="0" err="1" smtClean="0"/>
              <a:t>Соломії”</a:t>
            </a:r>
            <a:endParaRPr lang="ru-RU" dirty="0"/>
          </a:p>
        </p:txBody>
      </p:sp>
      <p:pic>
        <p:nvPicPr>
          <p:cNvPr id="4" name="Рисунок 3" descr="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75322" y="1677944"/>
            <a:ext cx="3668050" cy="460857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85</TotalTime>
  <Words>320</Words>
  <Application>Microsoft Office PowerPoint</Application>
  <PresentationFormat>Экран (4:3)</PresentationFormat>
  <Paragraphs>67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Бумажная</vt:lpstr>
      <vt:lpstr>Володимир Лис – феномен сучасності</vt:lpstr>
      <vt:lpstr>Слайд 2</vt:lpstr>
      <vt:lpstr>Біографія </vt:lpstr>
      <vt:lpstr>Бібліографія</vt:lpstr>
      <vt:lpstr>Бібліографія</vt:lpstr>
      <vt:lpstr>Відзнаки</vt:lpstr>
      <vt:lpstr>Оксана Забужко  про «Століття Якова»</vt:lpstr>
      <vt:lpstr>Анатолій Дімаров  про “Соло для Соломії”</vt:lpstr>
      <vt:lpstr>Тарас Прохасько про “Соло для Соломії”</vt:lpstr>
      <vt:lpstr>PS</vt:lpstr>
      <vt:lpstr>Список використаних джерел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Володимир Лис – феномен сучасності</dc:title>
  <dc:creator>MF</dc:creator>
  <cp:lastModifiedBy>MF</cp:lastModifiedBy>
  <cp:revision>14</cp:revision>
  <dcterms:created xsi:type="dcterms:W3CDTF">2014-02-12T16:20:51Z</dcterms:created>
  <dcterms:modified xsi:type="dcterms:W3CDTF">2014-02-18T18:56:57Z</dcterms:modified>
</cp:coreProperties>
</file>