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420" y="260648"/>
            <a:ext cx="6651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Народження Тараса Шевченка</a:t>
            </a:r>
          </a:p>
          <a:p>
            <a:pPr algn="ctr"/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 березня1814 року)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encrypted-tbn1.gstatic.com/images?q=tbn:ANd9GcSR8kJoYF4a19YPrJUcnydf-WcSo_EfcSW6gTYgcUYOfauvqqJ9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389248" cy="1584176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RQhHeeEGfdu7SJM6SGqp4MeZuABFShC6uzqyMzdEGPQmQ-5C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41168"/>
            <a:ext cx="2657475" cy="1724025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RzoL9KnrOCNYi2oJrWMrVec-U4HBzAAmZvPR_fcxHfSvdpuCSX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556792"/>
            <a:ext cx="2073830" cy="1728192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QjqsYVgg50xurLnaNFHE08pTiOQBcq1VrbFSy0A3zItW20iYH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628800"/>
            <a:ext cx="2016224" cy="305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484784"/>
            <a:ext cx="623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10 березня 1861 року 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помер Тарас Шевченко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7556" y="260648"/>
            <a:ext cx="693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Перші друзі та вихователі Траса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encrypted-tbn2.gstatic.com/images?q=tbn:ANd9GcSgkjpWXGST38Cxqng2d-DR5OeVpIGU4h3wgrY-NA8vWByz9k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787931" cy="3888432"/>
          </a:xfrm>
          <a:prstGeom prst="rect">
            <a:avLst/>
          </a:prstGeom>
          <a:noFill/>
        </p:spPr>
      </p:pic>
      <p:pic>
        <p:nvPicPr>
          <p:cNvPr id="16388" name="Picture 4" descr="https://encrypted-tbn3.gstatic.com/images?q=tbn:ANd9GcQ8-2HYpTMpqQAAhToI66LFsUGlLMWLr_uVkvpLlChKWv9YuAG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525264" cy="3384376"/>
          </a:xfrm>
          <a:prstGeom prst="rect">
            <a:avLst/>
          </a:prstGeom>
          <a:noFill/>
        </p:spPr>
      </p:pic>
      <p:pic>
        <p:nvPicPr>
          <p:cNvPr id="16390" name="Picture 6" descr="https://encrypted-tbn0.gstatic.com/images?q=tbn:ANd9GcQncnOrFKxBhRSfWrwcDQFdFOV2BU81bGzFz2GifR_wvqi8lesf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7" y="2276872"/>
            <a:ext cx="306295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7142" y="260648"/>
            <a:ext cx="477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Життя 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Тараса-сироти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encrypted-tbn0.gstatic.com/images?q=tbn:ANd9GcTzVw4HSfMp4cuWGeMBNSaxzEhcCLx1t9yNYhjq7-PuySyOhM7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3003051" cy="2448272"/>
          </a:xfrm>
          <a:prstGeom prst="rect">
            <a:avLst/>
          </a:prstGeom>
          <a:noFill/>
        </p:spPr>
      </p:pic>
      <p:pic>
        <p:nvPicPr>
          <p:cNvPr id="15364" name="Picture 4" descr="https://encrypted-tbn1.gstatic.com/images?q=tbn:ANd9GcTuLuTLIwwgg_TZOkwPjkdiuqrT7cAUhedPjf0cr2RCYZH-6F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933055"/>
            <a:ext cx="1982341" cy="2680783"/>
          </a:xfrm>
          <a:prstGeom prst="rect">
            <a:avLst/>
          </a:prstGeom>
          <a:noFill/>
        </p:spPr>
      </p:pic>
      <p:pic>
        <p:nvPicPr>
          <p:cNvPr id="15366" name="Picture 6" descr="https://encrypted-tbn0.gstatic.com/images?q=tbn:ANd9GcTPHtEBSNFMEbkKGtkWjjGX1453NdOJWt26i5Eba8ObiwrzijOh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9234" y="908720"/>
            <a:ext cx="2031914" cy="2664296"/>
          </a:xfrm>
          <a:prstGeom prst="rect">
            <a:avLst/>
          </a:prstGeom>
          <a:noFill/>
        </p:spPr>
      </p:pic>
      <p:pic>
        <p:nvPicPr>
          <p:cNvPr id="15368" name="Picture 8" descr="https://encrypted-tbn3.gstatic.com/images?q=tbn:ANd9GcRNBLztFbSz6ohCUNRLXsk778Seh7mFV4yjdOKOwGL-ShbO91WdQ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378" y="1124744"/>
            <a:ext cx="2769392" cy="1925192"/>
          </a:xfrm>
          <a:prstGeom prst="rect">
            <a:avLst/>
          </a:prstGeom>
          <a:noFill/>
        </p:spPr>
      </p:pic>
      <p:pic>
        <p:nvPicPr>
          <p:cNvPr id="15370" name="Picture 10" descr="https://encrypted-tbn2.gstatic.com/images?q=tbn:ANd9GcQcKU1n9V7K9_AINjCRBuQTP4PyVyw7CGCwZDsMmvpBVVC106ZKn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861048"/>
            <a:ext cx="2082924" cy="274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2389" y="1412776"/>
            <a:ext cx="39340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Мандри Тараса 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паном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encrypted-tbn3.gstatic.com/images?q=tbn:ANd9GcTp69jeViBieu4CQJSCaQo01MRulyRWVednVNpuNY0v2agPapxS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62" y="476672"/>
            <a:ext cx="4082853" cy="3240360"/>
          </a:xfrm>
          <a:prstGeom prst="rect">
            <a:avLst/>
          </a:prstGeom>
          <a:noFill/>
        </p:spPr>
      </p:pic>
      <p:pic>
        <p:nvPicPr>
          <p:cNvPr id="14340" name="Picture 4" descr="https://encrypted-tbn2.gstatic.com/images?q=tbn:ANd9GcSojgv797pLVjBksU3IzJCYrNUEFOa6ba5S-ow0APDUsrkO9432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8298" y="2996952"/>
            <a:ext cx="4999180" cy="332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3645024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Вільно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237312"/>
            <a:ext cx="2207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EZuz_Es1GnyHU-8CoTuWeVjcM5sxzGW2FxR3coe3XfzCzeTKq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94587"/>
            <a:ext cx="3672408" cy="3822645"/>
          </a:xfrm>
          <a:prstGeom prst="rect">
            <a:avLst/>
          </a:prstGeom>
          <a:noFill/>
        </p:spPr>
      </p:pic>
      <p:pic>
        <p:nvPicPr>
          <p:cNvPr id="23556" name="Picture 4" descr="https://encrypted-tbn1.gstatic.com/images?q=tbn:ANd9GcQdzNAiOKDBSv5dp47oadkhE-LFwfGkxOYYOSJbBFLLuAbSZ4p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1944216" cy="2721903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QRPWjO6ustkQQv6dC1k-SAaggvRP-GS9wrJVFUtpK-8Ir5Cbg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1952625" cy="2343151"/>
          </a:xfrm>
          <a:prstGeom prst="rect">
            <a:avLst/>
          </a:prstGeom>
          <a:noFill/>
        </p:spPr>
      </p:pic>
      <p:pic>
        <p:nvPicPr>
          <p:cNvPr id="23562" name="Picture 10" descr="https://encrypted-tbn2.gstatic.com/images?q=tbn:ANd9GcSsDIiBRaneG-VtkPltvF-FjIoGeziTVrGknoTAi3jT_uvMd1q2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268760"/>
            <a:ext cx="1885950" cy="24193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188640"/>
            <a:ext cx="5721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Викуп Шевченка з кріпацтва – 1838 рік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Вихід у світ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“Кобзаря”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1840 рік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6444044"/>
            <a:ext cx="170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І. Жуковський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3645024"/>
            <a:ext cx="165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Венеціанов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3284984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К. Брюллов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4" name="Picture 12" descr="http://im6-tub-ua.yandex.net/i?id=66328830-1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501" y="4221088"/>
            <a:ext cx="1552947" cy="2452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47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Художні полотна Т. Шевченка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encrypted-tbn1.gstatic.com/images?q=tbn:ANd9GcQO5QBdzGP83-tDiiS7KXxMG-WkHsQzXME7COqC62KTCBoyENT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58864"/>
            <a:ext cx="2088232" cy="2738142"/>
          </a:xfrm>
          <a:prstGeom prst="rect">
            <a:avLst/>
          </a:prstGeom>
          <a:noFill/>
        </p:spPr>
      </p:pic>
      <p:pic>
        <p:nvPicPr>
          <p:cNvPr id="22532" name="Picture 4" descr="https://encrypted-tbn3.gstatic.com/images?q=tbn:ANd9GcTuM0aFE3HxB0Jlc-O8qdAbd4uFurbESmw2_f6mRHMNIag5IPCC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17032"/>
            <a:ext cx="2255515" cy="2867565"/>
          </a:xfrm>
          <a:prstGeom prst="rect">
            <a:avLst/>
          </a:prstGeom>
          <a:noFill/>
        </p:spPr>
      </p:pic>
      <p:pic>
        <p:nvPicPr>
          <p:cNvPr id="22534" name="Picture 6" descr="https://encrypted-tbn0.gstatic.com/images?q=tbn:ANd9GcTFb7lIg_SaeimlMe7VdrPa6D7huHqyUNqSjECRe7QE5TGJmutEZ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3051514" cy="2520280"/>
          </a:xfrm>
          <a:prstGeom prst="rect">
            <a:avLst/>
          </a:prstGeom>
          <a:noFill/>
        </p:spPr>
      </p:pic>
      <p:pic>
        <p:nvPicPr>
          <p:cNvPr id="22536" name="Picture 8" descr="https://encrypted-tbn2.gstatic.com/images?q=tbn:ANd9GcRpwL2q5josBrtWoaDrLeDIUWiGcI3-JPsyQBOkp2TgOWqSSEk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0370" y="1124744"/>
            <a:ext cx="318493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0.gstatic.com/images?q=tbn:ANd9GcTnx46WsoTz1n1WTZqL6sKAWNE02rVSoRml7_lRkxNyWcdai2Jz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3"/>
            <a:ext cx="3294896" cy="27704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519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Візит на Україну.  Арешт Шевченка</a:t>
            </a:r>
          </a:p>
          <a:p>
            <a:pPr algn="ctr"/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(1847 рік)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im2-tub-ua.yandex.net/i?id=114965078-4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3744416" cy="2865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20688"/>
            <a:ext cx="3652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Шевченко у солдатах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6-tub-ua.yandex.net/i?id=654263063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89" y="1196752"/>
            <a:ext cx="3035857" cy="2232248"/>
          </a:xfrm>
          <a:prstGeom prst="rect">
            <a:avLst/>
          </a:prstGeom>
          <a:noFill/>
        </p:spPr>
      </p:pic>
      <p:pic>
        <p:nvPicPr>
          <p:cNvPr id="20484" name="Picture 4" descr="http://im1-tub-ua.yandex.net/i?id=70890208-6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21088"/>
            <a:ext cx="2949448" cy="2304256"/>
          </a:xfrm>
          <a:prstGeom prst="rect">
            <a:avLst/>
          </a:prstGeom>
          <a:noFill/>
        </p:spPr>
      </p:pic>
      <p:pic>
        <p:nvPicPr>
          <p:cNvPr id="20486" name="Picture 6" descr="http://im2-tub-ua.yandex.net/i?id=70890215-0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96752"/>
            <a:ext cx="2414761" cy="2897713"/>
          </a:xfrm>
          <a:prstGeom prst="rect">
            <a:avLst/>
          </a:prstGeom>
          <a:noFill/>
        </p:spPr>
      </p:pic>
      <p:pic>
        <p:nvPicPr>
          <p:cNvPr id="2050" name="Picture 2" descr="C:\Users\Оля\Downloads\тарасова служ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268760"/>
            <a:ext cx="3168352" cy="2154945"/>
          </a:xfrm>
          <a:prstGeom prst="rect">
            <a:avLst/>
          </a:prstGeom>
          <a:noFill/>
        </p:spPr>
      </p:pic>
      <p:pic>
        <p:nvPicPr>
          <p:cNvPr id="2051" name="Picture 3" descr="C:\Users\Оля\Downloads\солдатч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861048"/>
            <a:ext cx="3607494" cy="267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-27384"/>
            <a:ext cx="386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Останні роки життя поета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m7-tub-ua.yandex.net/i?id=2691438-0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9379"/>
            <a:ext cx="5240262" cy="3605685"/>
          </a:xfrm>
          <a:prstGeom prst="rect">
            <a:avLst/>
          </a:prstGeom>
          <a:noFill/>
        </p:spPr>
      </p:pic>
      <p:pic>
        <p:nvPicPr>
          <p:cNvPr id="26628" name="Picture 4" descr="http://im0-tub-ua.yandex.net/i?id=63834264-3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4664"/>
            <a:ext cx="1942296" cy="2511589"/>
          </a:xfrm>
          <a:prstGeom prst="rect">
            <a:avLst/>
          </a:prstGeom>
          <a:noFill/>
        </p:spPr>
      </p:pic>
      <p:pic>
        <p:nvPicPr>
          <p:cNvPr id="1026" name="Picture 2" descr="C:\Users\Оля\Downloads\зустрічі з селян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62994"/>
            <a:ext cx="4608512" cy="357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28</cp:revision>
  <dcterms:created xsi:type="dcterms:W3CDTF">2014-02-23T18:07:09Z</dcterms:created>
  <dcterms:modified xsi:type="dcterms:W3CDTF">2014-02-25T10:56:17Z</dcterms:modified>
</cp:coreProperties>
</file>