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FFFF"/>
    <a:srgbClr val="0066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340768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Тема уроку:</a:t>
            </a:r>
            <a:r>
              <a:rPr lang="uk-UA" sz="36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 smtClean="0"/>
              <a:t> </a:t>
            </a:r>
            <a:r>
              <a:rPr lang="uk-UA" sz="36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Тарас Шевченко. Розповідь про письменника. Україна часів Т.</a:t>
            </a:r>
            <a:r>
              <a:rPr lang="uk-UA" sz="3600" b="1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ІІІевченка</a:t>
            </a:r>
            <a:r>
              <a:rPr lang="uk-UA" sz="36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56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МЕТА:</a:t>
            </a:r>
            <a:r>
              <a:rPr lang="uk-UA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sz="36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ознайомити учнів із віхами життєвого шляху Т. Шевченка, зокрема його дитинством;</a:t>
            </a:r>
            <a:r>
              <a:rPr lang="uk-UA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Україною часів Тараса Шевченка; розвивати зв’язне мовлення учнів, навички виразного читання, роботи з текстом твору</a:t>
            </a:r>
            <a:endParaRPr lang="ru-RU" sz="3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я\Downloads\васильченк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60715"/>
            <a:ext cx="2952328" cy="3936437"/>
          </a:xfrm>
          <a:prstGeom prst="rect">
            <a:avLst/>
          </a:prstGeom>
          <a:noFill/>
        </p:spPr>
      </p:pic>
      <p:pic>
        <p:nvPicPr>
          <p:cNvPr id="1027" name="Picture 3" descr="C:\Users\Оля\Downloads\Твори Васильченка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527537"/>
            <a:ext cx="2016224" cy="2493751"/>
          </a:xfrm>
          <a:prstGeom prst="rect">
            <a:avLst/>
          </a:prstGeom>
          <a:noFill/>
        </p:spPr>
      </p:pic>
      <p:pic>
        <p:nvPicPr>
          <p:cNvPr id="1028" name="Picture 4" descr="C:\Users\Оля\Downloads\Твори Васильченка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836712"/>
            <a:ext cx="1944216" cy="2404688"/>
          </a:xfrm>
          <a:prstGeom prst="rect">
            <a:avLst/>
          </a:prstGeom>
          <a:noFill/>
        </p:spPr>
      </p:pic>
      <p:pic>
        <p:nvPicPr>
          <p:cNvPr id="1029" name="Picture 5" descr="C:\Users\Оля\Downloads\твори ВАсильченка 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1217595"/>
            <a:ext cx="2232248" cy="2760939"/>
          </a:xfrm>
          <a:prstGeom prst="rect">
            <a:avLst/>
          </a:prstGeom>
          <a:noFill/>
        </p:spPr>
      </p:pic>
      <p:pic>
        <p:nvPicPr>
          <p:cNvPr id="1031" name="Picture 7" descr="https://encrypted-tbn3.gstatic.com/images?q=tbn:ANd9GcTjbrLiqfuz_NqOuev8lwP_jVsI9mbT6mLLJNx0BdCl5I6wl4kLu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4293096"/>
            <a:ext cx="1857375" cy="24669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819904" y="188640"/>
            <a:ext cx="4521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Степан Васильченко</a:t>
            </a:r>
            <a:endParaRPr lang="ru-RU" sz="3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трелка вниз 20"/>
          <p:cNvSpPr/>
          <p:nvPr/>
        </p:nvSpPr>
        <p:spPr>
          <a:xfrm rot="3282603">
            <a:off x="3370312" y="2579434"/>
            <a:ext cx="353480" cy="12965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8494424">
            <a:off x="6083735" y="2672733"/>
            <a:ext cx="353480" cy="12965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8494424">
            <a:off x="6093928" y="2672734"/>
            <a:ext cx="353480" cy="12965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771800" y="2132856"/>
            <a:ext cx="4032448" cy="832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“Широкий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шлях”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32240" y="3645024"/>
            <a:ext cx="20882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03648" y="908720"/>
            <a:ext cx="6612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Творчий задум Степана Васильченка</a:t>
            </a:r>
            <a:endParaRPr lang="ru-RU" sz="32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3573016"/>
            <a:ext cx="230425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“У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бур’янах”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79912" y="4437112"/>
            <a:ext cx="230425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4581760" y="3032773"/>
            <a:ext cx="353480" cy="12965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915816" y="1628800"/>
            <a:ext cx="3494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Кріпаччина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Оля\Downloads\кріпацтво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2313" y="2557463"/>
            <a:ext cx="2619375" cy="1743075"/>
          </a:xfrm>
          <a:prstGeom prst="rect">
            <a:avLst/>
          </a:prstGeom>
          <a:noFill/>
        </p:spPr>
      </p:pic>
      <p:pic>
        <p:nvPicPr>
          <p:cNvPr id="18435" name="Picture 3" descr="C:\Users\Оля\Downloads\кріпацтво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996952"/>
            <a:ext cx="2181225" cy="2095500"/>
          </a:xfrm>
          <a:prstGeom prst="rect">
            <a:avLst/>
          </a:prstGeom>
          <a:noFill/>
        </p:spPr>
      </p:pic>
      <p:pic>
        <p:nvPicPr>
          <p:cNvPr id="18436" name="Picture 4" descr="C:\Users\Оля\Downloads\кріпацтво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0"/>
            <a:ext cx="2752725" cy="1657350"/>
          </a:xfrm>
          <a:prstGeom prst="rect">
            <a:avLst/>
          </a:prstGeom>
          <a:noFill/>
        </p:spPr>
      </p:pic>
      <p:pic>
        <p:nvPicPr>
          <p:cNvPr id="18437" name="Picture 5" descr="C:\Users\Оля\Downloads\кріпацтво 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3212976"/>
            <a:ext cx="2581275" cy="1771650"/>
          </a:xfrm>
          <a:prstGeom prst="rect">
            <a:avLst/>
          </a:prstGeom>
          <a:noFill/>
        </p:spPr>
      </p:pic>
      <p:pic>
        <p:nvPicPr>
          <p:cNvPr id="18438" name="Picture 6" descr="C:\Users\Оля\Downloads\Кріпацтво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188640"/>
            <a:ext cx="2352675" cy="1943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755576" y="612552"/>
            <a:ext cx="741682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60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Домашнє завдання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6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Колективне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завершити читання уривків повісті С. Васильченка, які не звучали на уроці.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6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Групове: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підготувати театралізацію уривків із повісті (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Тарасові мандри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пошуках учителя-маляра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6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Індивідуальне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(на випередження): підготувати ілюстрації до кожного рядка поезії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Садок вишневий коло хати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укласти за ними діафільм.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108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Оля</cp:lastModifiedBy>
  <cp:revision>11</cp:revision>
  <dcterms:created xsi:type="dcterms:W3CDTF">2014-02-21T11:55:00Z</dcterms:created>
  <dcterms:modified xsi:type="dcterms:W3CDTF">2014-02-25T01:51:06Z</dcterms:modified>
</cp:coreProperties>
</file>