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FFFF"/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Тема уроку:</a:t>
            </a: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“Садок</a:t>
            </a:r>
            <a:r>
              <a:rPr lang="uk-UA" sz="5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вишневий коло </a:t>
            </a:r>
            <a:r>
              <a:rPr lang="uk-UA" sz="53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хати”</a:t>
            </a:r>
            <a:r>
              <a:rPr lang="uk-UA" sz="5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перлина </a:t>
            </a:r>
            <a:r>
              <a:rPr lang="uk-UA" sz="5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української та світової ліричної поезії</a:t>
            </a:r>
            <a:r>
              <a:rPr lang="uk-UA" sz="53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Мета  уроку:</a:t>
            </a: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проаналізувати поезію </a:t>
            </a:r>
            <a:r>
              <a:rPr lang="uk-UA" sz="4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“Садок</a:t>
            </a: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вишневий коло </a:t>
            </a:r>
            <a:r>
              <a:rPr lang="uk-UA" sz="4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хати”</a:t>
            </a: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визначити художні образи поезії та засоби їх творення;</a:t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розвивати навички виразного читання ліричних творів, творчу уяву, логічне мислення, вміння висловлювати свою думку.</a:t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Оля\Downloads\Гребі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1512168" cy="1888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60648"/>
            <a:ext cx="3292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Шевченко у свій </a:t>
            </a:r>
          </a:p>
          <a:p>
            <a:r>
              <a:rPr lang="uk-UA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приїзд на Україну</a:t>
            </a:r>
            <a:endParaRPr lang="ru-RU" sz="32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Оля\Downloads\варвара Рєпні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1289497" cy="1728192"/>
          </a:xfrm>
          <a:prstGeom prst="rect">
            <a:avLst/>
          </a:prstGeom>
          <a:noFill/>
        </p:spPr>
      </p:pic>
      <p:pic>
        <p:nvPicPr>
          <p:cNvPr id="1029" name="Picture 5" descr="C:\Users\Оля\Downloads\закревсь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1371600" cy="1914525"/>
          </a:xfrm>
          <a:prstGeom prst="rect">
            <a:avLst/>
          </a:prstGeom>
          <a:noFill/>
        </p:spPr>
      </p:pic>
      <p:pic>
        <p:nvPicPr>
          <p:cNvPr id="1030" name="Picture 6" descr="C:\Users\Оля\Downloads\де бальме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88640"/>
            <a:ext cx="1296144" cy="1656184"/>
          </a:xfrm>
          <a:prstGeom prst="rect">
            <a:avLst/>
          </a:prstGeom>
          <a:noFill/>
        </p:spPr>
      </p:pic>
      <p:pic>
        <p:nvPicPr>
          <p:cNvPr id="1037" name="Picture 13" descr="https://encrypted-tbn1.gstatic.com/images?q=tbn:ANd9GcTcbVwmdezM9_nGqXPz7HlewWyQh2C266FxVbe5-CRLZu6X3D--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1" y="2060848"/>
            <a:ext cx="6826353" cy="3456384"/>
          </a:xfrm>
          <a:prstGeom prst="rect">
            <a:avLst/>
          </a:prstGeom>
          <a:noFill/>
        </p:spPr>
      </p:pic>
      <p:pic>
        <p:nvPicPr>
          <p:cNvPr id="1026" name="Picture 2" descr="C:\Users\Оля\Downloads\молодий Тара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60648"/>
            <a:ext cx="1884040" cy="239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Оля\Downloads\картина шев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05660"/>
            <a:ext cx="3960440" cy="2966508"/>
          </a:xfrm>
          <a:prstGeom prst="rect">
            <a:avLst/>
          </a:prstGeom>
          <a:noFill/>
        </p:spPr>
      </p:pic>
      <p:pic>
        <p:nvPicPr>
          <p:cNvPr id="4" name="Picture 10" descr="C:\Users\Оля\Downloads\лав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57592"/>
            <a:ext cx="3384376" cy="2411368"/>
          </a:xfrm>
          <a:prstGeom prst="rect">
            <a:avLst/>
          </a:prstGeom>
          <a:noFill/>
        </p:spPr>
      </p:pic>
      <p:pic>
        <p:nvPicPr>
          <p:cNvPr id="3076" name="Picture 4" descr="https://encrypted-tbn3.gstatic.com/images?q=tbn:ANd9GcRTjgMQOd6TsctSwgMPboDGajE8-Sh3YnWmHHze95d7_mqU9WsZ-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620688"/>
            <a:ext cx="4063123" cy="2304256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TpUNViztqsXUyKDDe30z_FciyvW9UvNR3nfD88fx7FJ41T_bEWq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9807" y="3402730"/>
            <a:ext cx="3474641" cy="2258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3941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Арешт Тараса Шевченка</a:t>
            </a:r>
          </a:p>
          <a:p>
            <a:r>
              <a:rPr lang="uk-UA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Перебування у</a:t>
            </a:r>
          </a:p>
          <a:p>
            <a:r>
              <a:rPr lang="uk-UA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Петропавлівській</a:t>
            </a:r>
            <a:r>
              <a:rPr lang="uk-UA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фортеці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1.gstatic.com/images?q=tbn:ANd9GcQ04uCSVxmjU35HYTkdTSRMpPM8GD0adgu470gBXvK2N_WB1fBC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87967"/>
            <a:ext cx="6768752" cy="5070033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QnC2uMkkUfFxyD0Q24KGeo9IBuPy6wfpzREWT8qmDXBUth0nx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2664296" cy="319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20688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Завдання для роботи у групах:</a:t>
            </a:r>
          </a:p>
          <a:p>
            <a:r>
              <a:rPr lang="uk-UA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1.Навчитись виразно читати строфу поезії, обрану для групи, з метою озвучення створеного діафільму.</a:t>
            </a: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Записати строфу поезії до зошитів, виділити зорові та слухові образи, позначивши їх різними кольорами.</a:t>
            </a: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Визначити засоби творення образів, занісши результати роботи до розданих таблиць.</a:t>
            </a: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1124453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Підберіть закінчення до запропонованих на дошці речень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Поезія «Садок вишневий коло хати» допомогла мені…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Найбільше у поезії мене вразило те, як…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Слухаючи поезію, я відчувала…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Після цього уроку я зрозумів, зрозуміла, що…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Найбільше на уроці сподобалося…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 цей урок я розкажу своїм…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916832"/>
            <a:ext cx="51125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Домашнє завдання:</a:t>
            </a:r>
          </a:p>
          <a:p>
            <a:pPr algn="ctr"/>
            <a:r>
              <a:rPr lang="uk-UA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вивчити напам’ять вивчені поезії</a:t>
            </a:r>
          </a:p>
          <a:p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Тема уроку: “Садок вишневий коло хати” – перлина української та світової ліричної поезії   </vt:lpstr>
      <vt:lpstr>      Мета  уроку: - проаналізувати поезію “Садок вишневий коло хати”; - визначити художні образи поезії та засоби їх творення; - розвивати навички виразного читання ліричних творів, творчу уяву, логічне мислення, вміння висловлювати свою думку.     </vt:lpstr>
      <vt:lpstr>           </vt:lpstr>
      <vt:lpstr>           </vt:lpstr>
      <vt:lpstr>           </vt:lpstr>
      <vt:lpstr>           </vt:lpstr>
      <vt:lpstr>           </vt:lpstr>
      <vt:lpstr>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19</cp:revision>
  <dcterms:created xsi:type="dcterms:W3CDTF">2014-02-21T11:55:00Z</dcterms:created>
  <dcterms:modified xsi:type="dcterms:W3CDTF">2014-02-25T02:30:35Z</dcterms:modified>
</cp:coreProperties>
</file>