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sldIdLst>
    <p:sldId id="256" r:id="rId2"/>
    <p:sldId id="259" r:id="rId3"/>
    <p:sldId id="260" r:id="rId4"/>
    <p:sldId id="261" r:id="rId5"/>
    <p:sldId id="268" r:id="rId6"/>
    <p:sldId id="262" r:id="rId7"/>
    <p:sldId id="263" r:id="rId8"/>
    <p:sldId id="264" r:id="rId9"/>
    <p:sldId id="265" r:id="rId10"/>
    <p:sldId id="266" r:id="rId11"/>
    <p:sldId id="270" r:id="rId12"/>
    <p:sldId id="267" r:id="rId13"/>
    <p:sldId id="271"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8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a:p>
        </p:txBody>
      </p:sp>
      <p:sp>
        <p:nvSpPr>
          <p:cNvPr id="40962"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a:t>Образец заголовка</a:t>
            </a:r>
          </a:p>
        </p:txBody>
      </p:sp>
      <p:sp>
        <p:nvSpPr>
          <p:cNvPr id="4096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a:t>Образец подзаголовка</a:t>
            </a:r>
          </a:p>
        </p:txBody>
      </p:sp>
      <p:sp>
        <p:nvSpPr>
          <p:cNvPr id="6" name="Rectangle 4"/>
          <p:cNvSpPr>
            <a:spLocks noGrp="1" noChangeArrowheads="1"/>
          </p:cNvSpPr>
          <p:nvPr>
            <p:ph type="dt" sz="half" idx="10"/>
          </p:nvPr>
        </p:nvSpPr>
        <p:spPr/>
        <p:txBody>
          <a:bodyPr/>
          <a:lstStyle>
            <a:lvl1pPr>
              <a:defRPr/>
            </a:lvl1pPr>
          </a:lstStyle>
          <a:p>
            <a:pPr>
              <a:defRPr/>
            </a:pPr>
            <a:fld id="{E999E0E2-8022-43D9-95D0-4DA45B072328}" type="datetimeFigureOut">
              <a:rPr lang="ru-RU"/>
              <a:pPr>
                <a:defRPr/>
              </a:pPr>
              <a:t>11.02.2013</a:t>
            </a:fld>
            <a:endParaRPr lang="ru-RU"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ru-RU" altLang="en-US"/>
          </a:p>
        </p:txBody>
      </p:sp>
      <p:sp>
        <p:nvSpPr>
          <p:cNvPr id="8" name="Rectangle 6"/>
          <p:cNvSpPr>
            <a:spLocks noGrp="1" noChangeArrowheads="1"/>
          </p:cNvSpPr>
          <p:nvPr>
            <p:ph type="sldNum" sz="quarter" idx="12"/>
          </p:nvPr>
        </p:nvSpPr>
        <p:spPr/>
        <p:txBody>
          <a:bodyPr/>
          <a:lstStyle>
            <a:lvl1pPr>
              <a:defRPr/>
            </a:lvl1pPr>
          </a:lstStyle>
          <a:p>
            <a:pPr>
              <a:defRPr/>
            </a:pPr>
            <a:fld id="{C0D43A18-EE3E-4629-8B80-47283FB257D1}" type="slidenum">
              <a:rPr lang="ru-RU" altLang="en-US"/>
              <a:pPr>
                <a:defRPr/>
              </a:pPr>
              <a:t>‹№›</a:t>
            </a:fld>
            <a:endParaRPr lang="ru-RU"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endParaRPr lang="en-US"/>
          </a:p>
        </p:txBody>
      </p:sp>
      <p:sp>
        <p:nvSpPr>
          <p:cNvPr id="3" name="Місце для вертикального тексту 2"/>
          <p:cNvSpPr>
            <a:spLocks noGrp="1"/>
          </p:cNvSpPr>
          <p:nvPr>
            <p:ph type="body" orient="vert" idx="1"/>
          </p:nvPr>
        </p:nvSpPr>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8407CC7-1056-4CE2-BA9B-6F268E773F39}" type="datetimeFigureOut">
              <a:rPr lang="ru-RU"/>
              <a:pPr>
                <a:defRPr/>
              </a:pPr>
              <a:t>11.02.2013</a:t>
            </a:fld>
            <a:endParaRPr lang="ru-RU"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6"/>
          <p:cNvSpPr>
            <a:spLocks noGrp="1" noChangeArrowheads="1"/>
          </p:cNvSpPr>
          <p:nvPr>
            <p:ph type="sldNum" sz="quarter" idx="12"/>
          </p:nvPr>
        </p:nvSpPr>
        <p:spPr>
          <a:ln/>
        </p:spPr>
        <p:txBody>
          <a:bodyPr/>
          <a:lstStyle>
            <a:lvl1pPr>
              <a:defRPr/>
            </a:lvl1pPr>
          </a:lstStyle>
          <a:p>
            <a:pPr>
              <a:defRPr/>
            </a:pPr>
            <a:fld id="{3FEE4773-C332-436A-9391-DCD64A7030B4}" type="slidenum">
              <a:rPr lang="ru-RU" altLang="en-US"/>
              <a:pPr>
                <a:defRPr/>
              </a:pPr>
              <a:t>‹№›</a:t>
            </a:fld>
            <a:endParaRPr lang="ru-RU"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7813"/>
            <a:ext cx="2057400" cy="5853112"/>
          </a:xfrm>
        </p:spPr>
        <p:txBody>
          <a:bodyPr vert="eaVert"/>
          <a:lstStyle/>
          <a:p>
            <a:r>
              <a:rPr lang="uk-UA"/>
              <a:t>Зразок заголовка</a:t>
            </a:r>
            <a:endParaRPr lang="en-US"/>
          </a:p>
        </p:txBody>
      </p:sp>
      <p:sp>
        <p:nvSpPr>
          <p:cNvPr id="3" name="Місце для вертикального тексту 2"/>
          <p:cNvSpPr>
            <a:spLocks noGrp="1"/>
          </p:cNvSpPr>
          <p:nvPr>
            <p:ph type="body" orient="vert" idx="1"/>
          </p:nvPr>
        </p:nvSpPr>
        <p:spPr>
          <a:xfrm>
            <a:off x="457200" y="277813"/>
            <a:ext cx="6019800" cy="5853112"/>
          </a:xfrm>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6691A27-C5BE-4860-B13F-01A83149DBDA}" type="datetimeFigureOut">
              <a:rPr lang="ru-RU"/>
              <a:pPr>
                <a:defRPr/>
              </a:pPr>
              <a:t>11.02.2013</a:t>
            </a:fld>
            <a:endParaRPr lang="ru-RU"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6"/>
          <p:cNvSpPr>
            <a:spLocks noGrp="1" noChangeArrowheads="1"/>
          </p:cNvSpPr>
          <p:nvPr>
            <p:ph type="sldNum" sz="quarter" idx="12"/>
          </p:nvPr>
        </p:nvSpPr>
        <p:spPr>
          <a:ln/>
        </p:spPr>
        <p:txBody>
          <a:bodyPr/>
          <a:lstStyle>
            <a:lvl1pPr>
              <a:defRPr/>
            </a:lvl1pPr>
          </a:lstStyle>
          <a:p>
            <a:pPr>
              <a:defRPr/>
            </a:pPr>
            <a:fld id="{28C19C9F-3DB9-496B-89DB-98FA5400821D}" type="slidenum">
              <a:rPr lang="ru-RU" altLang="en-US"/>
              <a:pPr>
                <a:defRPr/>
              </a:pPr>
              <a:t>‹№›</a:t>
            </a:fld>
            <a:endParaRPr lang="ru-RU"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endParaRPr lang="en-US"/>
          </a:p>
        </p:txBody>
      </p:sp>
      <p:sp>
        <p:nvSpPr>
          <p:cNvPr id="3" name="Місце для вмісту 2"/>
          <p:cNvSpPr>
            <a:spLocks noGrp="1"/>
          </p:cNvSpPr>
          <p:nvPr>
            <p:ph idx="1"/>
          </p:nvPr>
        </p:nvSpPr>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592732A-2D33-4AE1-8EBE-34024819C084}" type="datetimeFigureOut">
              <a:rPr lang="ru-RU"/>
              <a:pPr>
                <a:defRPr/>
              </a:pPr>
              <a:t>11.02.2013</a:t>
            </a:fld>
            <a:endParaRPr lang="ru-RU"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6"/>
          <p:cNvSpPr>
            <a:spLocks noGrp="1" noChangeArrowheads="1"/>
          </p:cNvSpPr>
          <p:nvPr>
            <p:ph type="sldNum" sz="quarter" idx="12"/>
          </p:nvPr>
        </p:nvSpPr>
        <p:spPr>
          <a:ln/>
        </p:spPr>
        <p:txBody>
          <a:bodyPr/>
          <a:lstStyle>
            <a:lvl1pPr>
              <a:defRPr/>
            </a:lvl1pPr>
          </a:lstStyle>
          <a:p>
            <a:pPr>
              <a:defRPr/>
            </a:pPr>
            <a:fld id="{B0E930FB-BF50-4E5F-8ED7-39814EA1600B}" type="slidenum">
              <a:rPr lang="ru-RU" altLang="en-US"/>
              <a:pPr>
                <a:defRPr/>
              </a:pPr>
              <a:t>‹№›</a:t>
            </a:fld>
            <a:endParaRPr lang="ru-RU"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lstStyle>
            <a:lvl1pPr algn="l">
              <a:defRPr sz="4000" b="1" cap="all"/>
            </a:lvl1pPr>
          </a:lstStyle>
          <a:p>
            <a:r>
              <a:rPr lang="uk-UA"/>
              <a:t>Зразок заголовка</a:t>
            </a:r>
            <a:endParaRPr lang="en-US"/>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uk-UA"/>
              <a:t>Зразок тексту</a:t>
            </a:r>
          </a:p>
        </p:txBody>
      </p:sp>
      <p:sp>
        <p:nvSpPr>
          <p:cNvPr id="4" name="Rectangle 4"/>
          <p:cNvSpPr>
            <a:spLocks noGrp="1" noChangeArrowheads="1"/>
          </p:cNvSpPr>
          <p:nvPr>
            <p:ph type="dt" sz="half" idx="10"/>
          </p:nvPr>
        </p:nvSpPr>
        <p:spPr>
          <a:ln/>
        </p:spPr>
        <p:txBody>
          <a:bodyPr/>
          <a:lstStyle>
            <a:lvl1pPr>
              <a:defRPr/>
            </a:lvl1pPr>
          </a:lstStyle>
          <a:p>
            <a:pPr>
              <a:defRPr/>
            </a:pPr>
            <a:fld id="{62FD6C2B-079E-4EC2-9F05-2C631AD05FB1}" type="datetimeFigureOut">
              <a:rPr lang="ru-RU"/>
              <a:pPr>
                <a:defRPr/>
              </a:pPr>
              <a:t>11.02.2013</a:t>
            </a:fld>
            <a:endParaRPr lang="ru-RU"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6"/>
          <p:cNvSpPr>
            <a:spLocks noGrp="1" noChangeArrowheads="1"/>
          </p:cNvSpPr>
          <p:nvPr>
            <p:ph type="sldNum" sz="quarter" idx="12"/>
          </p:nvPr>
        </p:nvSpPr>
        <p:spPr>
          <a:ln/>
        </p:spPr>
        <p:txBody>
          <a:bodyPr/>
          <a:lstStyle>
            <a:lvl1pPr>
              <a:defRPr/>
            </a:lvl1pPr>
          </a:lstStyle>
          <a:p>
            <a:pPr>
              <a:defRPr/>
            </a:pPr>
            <a:fld id="{4826A3E8-A0C2-4EEA-B66C-0DAB1A37EE75}" type="slidenum">
              <a:rPr lang="ru-RU" altLang="en-US"/>
              <a:pPr>
                <a:defRPr/>
              </a:pPr>
              <a:t>‹№›</a:t>
            </a:fld>
            <a:endParaRPr lang="ru-RU"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endParaRPr lang="en-US"/>
          </a:p>
        </p:txBody>
      </p:sp>
      <p:sp>
        <p:nvSpPr>
          <p:cNvPr id="3" name="Місце для вмісту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вмісту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19304EA-F396-43CD-B48D-37DBD874EFD6}" type="datetimeFigureOut">
              <a:rPr lang="ru-RU"/>
              <a:pPr>
                <a:defRPr/>
              </a:pPr>
              <a:t>11.02.2013</a:t>
            </a:fld>
            <a:endParaRPr lang="ru-RU"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6"/>
          <p:cNvSpPr>
            <a:spLocks noGrp="1" noChangeArrowheads="1"/>
          </p:cNvSpPr>
          <p:nvPr>
            <p:ph type="sldNum" sz="quarter" idx="12"/>
          </p:nvPr>
        </p:nvSpPr>
        <p:spPr>
          <a:ln/>
        </p:spPr>
        <p:txBody>
          <a:bodyPr/>
          <a:lstStyle>
            <a:lvl1pPr>
              <a:defRPr/>
            </a:lvl1pPr>
          </a:lstStyle>
          <a:p>
            <a:pPr>
              <a:defRPr/>
            </a:pPr>
            <a:fld id="{C3721270-579B-41B0-BDC6-DB600C1DB0C6}" type="slidenum">
              <a:rPr lang="ru-RU" altLang="en-US"/>
              <a:pPr>
                <a:defRPr/>
              </a:pPr>
              <a:t>‹№›</a:t>
            </a:fld>
            <a:endParaRPr lang="ru-RU"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uk-UA"/>
              <a:t>Зразок заголовка</a:t>
            </a:r>
            <a:endParaRPr lang="en-US"/>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1F080E74-34F3-44B3-B274-AF453519409A}" type="datetimeFigureOut">
              <a:rPr lang="ru-RU"/>
              <a:pPr>
                <a:defRPr/>
              </a:pPr>
              <a:t>11.02.2013</a:t>
            </a:fld>
            <a:endParaRPr lang="ru-RU"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ru-RU" altLang="en-US"/>
          </a:p>
        </p:txBody>
      </p:sp>
      <p:sp>
        <p:nvSpPr>
          <p:cNvPr id="9" name="Rectangle 6"/>
          <p:cNvSpPr>
            <a:spLocks noGrp="1" noChangeArrowheads="1"/>
          </p:cNvSpPr>
          <p:nvPr>
            <p:ph type="sldNum" sz="quarter" idx="12"/>
          </p:nvPr>
        </p:nvSpPr>
        <p:spPr>
          <a:ln/>
        </p:spPr>
        <p:txBody>
          <a:bodyPr/>
          <a:lstStyle>
            <a:lvl1pPr>
              <a:defRPr/>
            </a:lvl1pPr>
          </a:lstStyle>
          <a:p>
            <a:pPr>
              <a:defRPr/>
            </a:pPr>
            <a:fld id="{2D944339-97F0-4705-A8B1-F758B9309726}" type="slidenum">
              <a:rPr lang="ru-RU" altLang="en-US"/>
              <a:pPr>
                <a:defRPr/>
              </a:pPr>
              <a:t>‹№›</a:t>
            </a:fld>
            <a:endParaRPr lang="ru-RU"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0EABFBF0-D13F-466B-A5D8-C5E53AA0DDA0}" type="datetimeFigureOut">
              <a:rPr lang="ru-RU"/>
              <a:pPr>
                <a:defRPr/>
              </a:pPr>
              <a:t>11.02.2013</a:t>
            </a:fld>
            <a:endParaRPr lang="ru-RU"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ru-RU" altLang="en-US"/>
          </a:p>
        </p:txBody>
      </p:sp>
      <p:sp>
        <p:nvSpPr>
          <p:cNvPr id="5" name="Rectangle 6"/>
          <p:cNvSpPr>
            <a:spLocks noGrp="1" noChangeArrowheads="1"/>
          </p:cNvSpPr>
          <p:nvPr>
            <p:ph type="sldNum" sz="quarter" idx="12"/>
          </p:nvPr>
        </p:nvSpPr>
        <p:spPr>
          <a:ln/>
        </p:spPr>
        <p:txBody>
          <a:bodyPr/>
          <a:lstStyle>
            <a:lvl1pPr>
              <a:defRPr/>
            </a:lvl1pPr>
          </a:lstStyle>
          <a:p>
            <a:pPr>
              <a:defRPr/>
            </a:pPr>
            <a:fld id="{35ECA0FF-9AD7-4593-A5AC-0F16DE5C318B}" type="slidenum">
              <a:rPr lang="ru-RU" altLang="en-US"/>
              <a:pPr>
                <a:defRPr/>
              </a:pPr>
              <a:t>‹№›</a:t>
            </a:fld>
            <a:endParaRPr lang="ru-RU"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1418C8B-ABE5-4319-BC1D-5D6D0EF8BD5A}" type="datetimeFigureOut">
              <a:rPr lang="ru-RU"/>
              <a:pPr>
                <a:defRPr/>
              </a:pPr>
              <a:t>11.02.2013</a:t>
            </a:fld>
            <a:endParaRPr lang="ru-RU"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ru-RU" altLang="en-US"/>
          </a:p>
        </p:txBody>
      </p:sp>
      <p:sp>
        <p:nvSpPr>
          <p:cNvPr id="4" name="Rectangle 6"/>
          <p:cNvSpPr>
            <a:spLocks noGrp="1" noChangeArrowheads="1"/>
          </p:cNvSpPr>
          <p:nvPr>
            <p:ph type="sldNum" sz="quarter" idx="12"/>
          </p:nvPr>
        </p:nvSpPr>
        <p:spPr>
          <a:ln/>
        </p:spPr>
        <p:txBody>
          <a:bodyPr/>
          <a:lstStyle>
            <a:lvl1pPr>
              <a:defRPr/>
            </a:lvl1pPr>
          </a:lstStyle>
          <a:p>
            <a:pPr>
              <a:defRPr/>
            </a:pPr>
            <a:fld id="{7EE90072-7892-4CD0-83EA-1945892FCD76}" type="slidenum">
              <a:rPr lang="ru-RU" altLang="en-US"/>
              <a:pPr>
                <a:defRPr/>
              </a:pPr>
              <a:t>‹№›</a:t>
            </a:fld>
            <a:endParaRPr lang="ru-RU"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a:t>Зразок заголовка</a:t>
            </a:r>
            <a:endParaRPr lang="en-US"/>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Зразок тексту</a:t>
            </a:r>
          </a:p>
        </p:txBody>
      </p:sp>
      <p:sp>
        <p:nvSpPr>
          <p:cNvPr id="5" name="Rectangle 4"/>
          <p:cNvSpPr>
            <a:spLocks noGrp="1" noChangeArrowheads="1"/>
          </p:cNvSpPr>
          <p:nvPr>
            <p:ph type="dt" sz="half" idx="10"/>
          </p:nvPr>
        </p:nvSpPr>
        <p:spPr>
          <a:ln/>
        </p:spPr>
        <p:txBody>
          <a:bodyPr/>
          <a:lstStyle>
            <a:lvl1pPr>
              <a:defRPr/>
            </a:lvl1pPr>
          </a:lstStyle>
          <a:p>
            <a:pPr>
              <a:defRPr/>
            </a:pPr>
            <a:fld id="{DB47E8AC-91C6-45FF-8DE4-D97D9956BDFB}" type="datetimeFigureOut">
              <a:rPr lang="ru-RU"/>
              <a:pPr>
                <a:defRPr/>
              </a:pPr>
              <a:t>11.02.2013</a:t>
            </a:fld>
            <a:endParaRPr lang="ru-RU"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6"/>
          <p:cNvSpPr>
            <a:spLocks noGrp="1" noChangeArrowheads="1"/>
          </p:cNvSpPr>
          <p:nvPr>
            <p:ph type="sldNum" sz="quarter" idx="12"/>
          </p:nvPr>
        </p:nvSpPr>
        <p:spPr>
          <a:ln/>
        </p:spPr>
        <p:txBody>
          <a:bodyPr/>
          <a:lstStyle>
            <a:lvl1pPr>
              <a:defRPr/>
            </a:lvl1pPr>
          </a:lstStyle>
          <a:p>
            <a:pPr>
              <a:defRPr/>
            </a:pPr>
            <a:fld id="{EDACD8A0-C1F5-4AB9-8914-3E08C37F0EF5}" type="slidenum">
              <a:rPr lang="ru-RU" altLang="en-US"/>
              <a:pPr>
                <a:defRPr/>
              </a:pPr>
              <a:t>‹№›</a:t>
            </a:fld>
            <a:endParaRPr lang="ru-RU"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a:t>Зразок заголовка</a:t>
            </a:r>
            <a:endParaRPr lang="en-US"/>
          </a:p>
        </p:txBody>
      </p:sp>
      <p:sp>
        <p:nvSpPr>
          <p:cNvPr id="3" name="Місце для зображення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Зразок тексту</a:t>
            </a:r>
          </a:p>
        </p:txBody>
      </p:sp>
      <p:sp>
        <p:nvSpPr>
          <p:cNvPr id="5" name="Rectangle 4"/>
          <p:cNvSpPr>
            <a:spLocks noGrp="1" noChangeArrowheads="1"/>
          </p:cNvSpPr>
          <p:nvPr>
            <p:ph type="dt" sz="half" idx="10"/>
          </p:nvPr>
        </p:nvSpPr>
        <p:spPr>
          <a:ln/>
        </p:spPr>
        <p:txBody>
          <a:bodyPr/>
          <a:lstStyle>
            <a:lvl1pPr>
              <a:defRPr/>
            </a:lvl1pPr>
          </a:lstStyle>
          <a:p>
            <a:pPr>
              <a:defRPr/>
            </a:pPr>
            <a:fld id="{2D17B26E-C75E-4BE8-AFE1-78B2FE8CA3EB}" type="datetimeFigureOut">
              <a:rPr lang="ru-RU"/>
              <a:pPr>
                <a:defRPr/>
              </a:pPr>
              <a:t>11.02.2013</a:t>
            </a:fld>
            <a:endParaRPr lang="ru-RU"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6"/>
          <p:cNvSpPr>
            <a:spLocks noGrp="1" noChangeArrowheads="1"/>
          </p:cNvSpPr>
          <p:nvPr>
            <p:ph type="sldNum" sz="quarter" idx="12"/>
          </p:nvPr>
        </p:nvSpPr>
        <p:spPr>
          <a:ln/>
        </p:spPr>
        <p:txBody>
          <a:bodyPr/>
          <a:lstStyle>
            <a:lvl1pPr>
              <a:defRPr/>
            </a:lvl1pPr>
          </a:lstStyle>
          <a:p>
            <a:pPr>
              <a:defRPr/>
            </a:pPr>
            <a:fld id="{C63BEA54-F860-414B-9AAE-78F97B1D645D}" type="slidenum">
              <a:rPr lang="ru-RU" altLang="en-US"/>
              <a:pPr>
                <a:defRPr/>
              </a:pPr>
              <a:t>‹№›</a:t>
            </a:fld>
            <a:endParaRPr lang="ru-RU"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en-US" smtClean="0"/>
              <a:t>Образец заголовка</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p>
        </p:txBody>
      </p:sp>
      <p:sp>
        <p:nvSpPr>
          <p:cNvPr id="3994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fld id="{9DDD3FBA-BE7A-4F2A-9398-A578D4ABA8DC}" type="datetimeFigureOut">
              <a:rPr lang="ru-RU"/>
              <a:pPr>
                <a:defRPr/>
              </a:pPr>
              <a:t>11.02.2013</a:t>
            </a:fld>
            <a:endParaRPr lang="ru-RU" altLang="en-US"/>
          </a:p>
        </p:txBody>
      </p:sp>
      <p:sp>
        <p:nvSpPr>
          <p:cNvPr id="3994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endParaRPr lang="ru-RU" altLang="en-US"/>
          </a:p>
        </p:txBody>
      </p:sp>
      <p:sp>
        <p:nvSpPr>
          <p:cNvPr id="3994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pPr>
              <a:defRPr/>
            </a:pPr>
            <a:fld id="{F941D15D-04BB-4462-91F5-F7FE14FCEB19}" type="slidenum">
              <a:rPr lang="ru-RU" altLang="en-US"/>
              <a:pPr>
                <a:defRPr/>
              </a:pPr>
              <a:t>‹№›</a:t>
            </a:fld>
            <a:endParaRPr lang="ru-RU" altLang="en-US"/>
          </a:p>
        </p:txBody>
      </p:sp>
      <p:sp>
        <p:nvSpPr>
          <p:cNvPr id="3994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a:p>
        </p:txBody>
      </p:sp>
      <p:sp>
        <p:nvSpPr>
          <p:cNvPr id="3994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70" r:id="rId1"/>
    <p:sldLayoutId id="2147483669" r:id="rId2"/>
    <p:sldLayoutId id="2147483668" r:id="rId3"/>
    <p:sldLayoutId id="2147483667" r:id="rId4"/>
    <p:sldLayoutId id="2147483666" r:id="rId5"/>
    <p:sldLayoutId id="2147483665" r:id="rId6"/>
    <p:sldLayoutId id="2147483664" r:id="rId7"/>
    <p:sldLayoutId id="2147483663" r:id="rId8"/>
    <p:sldLayoutId id="2147483662" r:id="rId9"/>
    <p:sldLayoutId id="2147483661" r:id="rId10"/>
    <p:sldLayoutId id="2147483660"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topics.nytimes.com/top/news/science/topics/globalwarming/index.html" TargetMode="External"/><Relationship Id="rId2" Type="http://schemas.openxmlformats.org/officeDocument/2006/relationships/hyperlink" Target="http://en.wikipedia.org/wiki/Global_warm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idx="4294967295"/>
          </p:nvPr>
        </p:nvSpPr>
        <p:spPr>
          <a:xfrm>
            <a:off x="611188" y="836613"/>
            <a:ext cx="7772400" cy="1470025"/>
          </a:xfrm>
        </p:spPr>
        <p:txBody>
          <a:bodyPr anchor="ctr"/>
          <a:lstStyle/>
          <a:p>
            <a:pPr eaLnBrk="1" hangingPunct="1">
              <a:defRPr/>
            </a:pPr>
            <a:r>
              <a:rPr lang="en-US" sz="5000" b="1" i="1">
                <a:effectLst>
                  <a:outerShdw blurRad="38100" dist="38100" dir="2700000" algn="tl">
                    <a:srgbClr val="C0C0C0"/>
                  </a:outerShdw>
                </a:effectLst>
              </a:rPr>
              <a:t>GLOBAL WARMING</a:t>
            </a:r>
            <a:endParaRPr lang="ru-RU" sz="5000" b="1" i="1">
              <a:effectLst>
                <a:outerShdw blurRad="38100" dist="38100" dir="2700000" algn="tl">
                  <a:srgbClr val="C0C0C0"/>
                </a:outerShdw>
              </a:effectLst>
            </a:endParaRPr>
          </a:p>
        </p:txBody>
      </p:sp>
      <p:sp>
        <p:nvSpPr>
          <p:cNvPr id="13314" name="Подзаголовок 2"/>
          <p:cNvSpPr>
            <a:spLocks noGrp="1"/>
          </p:cNvSpPr>
          <p:nvPr>
            <p:ph type="subTitle" idx="4294967295"/>
          </p:nvPr>
        </p:nvSpPr>
        <p:spPr>
          <a:xfrm>
            <a:off x="4932363" y="4868863"/>
            <a:ext cx="4033837" cy="1277937"/>
          </a:xfrm>
        </p:spPr>
        <p:txBody>
          <a:bodyPr/>
          <a:lstStyle/>
          <a:p>
            <a:pPr marL="0" indent="0" algn="r" eaLnBrk="1" hangingPunct="1">
              <a:lnSpc>
                <a:spcPct val="80000"/>
              </a:lnSpc>
              <a:buFont typeface="Wingdings" pitchFamily="2" charset="2"/>
              <a:buNone/>
            </a:pPr>
            <a:r>
              <a:rPr lang="ru-RU" sz="1800" smtClean="0"/>
              <a:t>Галич О.В.,</a:t>
            </a:r>
          </a:p>
          <a:p>
            <a:pPr marL="0" indent="0" algn="r" eaLnBrk="1" hangingPunct="1">
              <a:lnSpc>
                <a:spcPct val="80000"/>
              </a:lnSpc>
              <a:buFont typeface="Wingdings" pitchFamily="2" charset="2"/>
              <a:buNone/>
            </a:pPr>
            <a:r>
              <a:rPr lang="ru-RU" sz="1800" smtClean="0"/>
              <a:t>вчитель англійської мови,</a:t>
            </a:r>
          </a:p>
          <a:p>
            <a:pPr marL="0" indent="0" eaLnBrk="1" hangingPunct="1">
              <a:lnSpc>
                <a:spcPct val="80000"/>
              </a:lnSpc>
              <a:buFont typeface="Wingdings" pitchFamily="2" charset="2"/>
              <a:buNone/>
            </a:pPr>
            <a:r>
              <a:rPr lang="ru-RU" sz="1800" smtClean="0"/>
              <a:t>Городищенський економічний ліцей</a:t>
            </a:r>
          </a:p>
        </p:txBody>
      </p:sp>
      <p:pic>
        <p:nvPicPr>
          <p:cNvPr id="13315" name="Picture 4" descr="H:\яч\s.jpg"/>
          <p:cNvPicPr>
            <a:picLocks noChangeAspect="1" noChangeArrowheads="1"/>
          </p:cNvPicPr>
          <p:nvPr/>
        </p:nvPicPr>
        <p:blipFill>
          <a:blip r:embed="rId2"/>
          <a:srcRect/>
          <a:stretch>
            <a:fillRect/>
          </a:stretch>
        </p:blipFill>
        <p:spPr bwMode="auto">
          <a:xfrm>
            <a:off x="827088" y="2003425"/>
            <a:ext cx="3960812" cy="3848100"/>
          </a:xfrm>
          <a:prstGeom prst="rect">
            <a:avLst/>
          </a:prstGeom>
          <a:noFill/>
          <a:ln w="9525">
            <a:noFill/>
            <a:miter lim="800000"/>
            <a:headEnd/>
            <a:tailEnd/>
          </a:ln>
        </p:spPr>
      </p:pic>
    </p:spTree>
  </p:cSld>
  <p:clrMapOvr>
    <a:masterClrMapping/>
  </p:clrMapOvr>
  <p:transition>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Содержимое 4"/>
          <p:cNvSpPr>
            <a:spLocks noGrp="1"/>
          </p:cNvSpPr>
          <p:nvPr>
            <p:ph idx="4294967295"/>
          </p:nvPr>
        </p:nvSpPr>
        <p:spPr>
          <a:xfrm>
            <a:off x="457200" y="285750"/>
            <a:ext cx="8229600" cy="5429250"/>
          </a:xfrm>
        </p:spPr>
        <p:txBody>
          <a:bodyPr/>
          <a:lstStyle/>
          <a:p>
            <a:pPr eaLnBrk="1" hangingPunct="1"/>
            <a:r>
              <a:rPr lang="ru-RU" smtClean="0"/>
              <a:t>Many things that are happening to the ocean are linked to global warming.  One thing that is happening is warm water, caused from global warming, is harming and killing algae in the ocean.</a:t>
            </a:r>
          </a:p>
          <a:p>
            <a:pPr eaLnBrk="1" hangingPunct="1"/>
            <a:endParaRPr lang="ru-RU" smtClean="0"/>
          </a:p>
        </p:txBody>
      </p:sp>
      <p:pic>
        <p:nvPicPr>
          <p:cNvPr id="22530" name="Picture 2" descr="H:\яч\a.jpg"/>
          <p:cNvPicPr>
            <a:picLocks noChangeAspect="1" noChangeArrowheads="1"/>
          </p:cNvPicPr>
          <p:nvPr/>
        </p:nvPicPr>
        <p:blipFill>
          <a:blip r:embed="rId2"/>
          <a:srcRect/>
          <a:stretch>
            <a:fillRect/>
          </a:stretch>
        </p:blipFill>
        <p:spPr bwMode="auto">
          <a:xfrm>
            <a:off x="0" y="3000375"/>
            <a:ext cx="9144000" cy="3857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descr="H:\яч\загруженное (1).jpg"/>
          <p:cNvPicPr>
            <a:picLocks noChangeAspect="1" noChangeArrowheads="1"/>
          </p:cNvPicPr>
          <p:nvPr/>
        </p:nvPicPr>
        <p:blipFill>
          <a:blip r:embed="rId2"/>
          <a:srcRect/>
          <a:stretch>
            <a:fillRect/>
          </a:stretch>
        </p:blipFill>
        <p:spPr bwMode="auto">
          <a:xfrm>
            <a:off x="6804025" y="3357563"/>
            <a:ext cx="1895475" cy="2409825"/>
          </a:xfrm>
          <a:prstGeom prst="rect">
            <a:avLst/>
          </a:prstGeom>
          <a:noFill/>
          <a:ln w="9525">
            <a:noFill/>
            <a:miter lim="800000"/>
            <a:headEnd/>
            <a:tailEnd/>
          </a:ln>
        </p:spPr>
      </p:pic>
      <p:sp>
        <p:nvSpPr>
          <p:cNvPr id="23554" name="Заголовок 1"/>
          <p:cNvSpPr>
            <a:spLocks noGrp="1"/>
          </p:cNvSpPr>
          <p:nvPr>
            <p:ph type="title" idx="4294967295"/>
          </p:nvPr>
        </p:nvSpPr>
        <p:spPr>
          <a:xfrm>
            <a:off x="457200" y="0"/>
            <a:ext cx="8229600" cy="1214438"/>
          </a:xfrm>
        </p:spPr>
        <p:txBody>
          <a:bodyPr anchor="ctr"/>
          <a:lstStyle/>
          <a:p>
            <a:pPr algn="ctr" eaLnBrk="1" hangingPunct="1"/>
            <a:r>
              <a:rPr lang="en-US" b="1" i="1" smtClean="0"/>
              <a:t>Solutions </a:t>
            </a:r>
            <a:endParaRPr lang="ru-RU" b="1" i="1" smtClean="0"/>
          </a:p>
        </p:txBody>
      </p:sp>
      <p:sp>
        <p:nvSpPr>
          <p:cNvPr id="23555" name="Содержимое 2"/>
          <p:cNvSpPr>
            <a:spLocks noGrp="1"/>
          </p:cNvSpPr>
          <p:nvPr>
            <p:ph idx="4294967295"/>
          </p:nvPr>
        </p:nvSpPr>
        <p:spPr>
          <a:xfrm>
            <a:off x="179388" y="981075"/>
            <a:ext cx="7129462" cy="4911725"/>
          </a:xfrm>
        </p:spPr>
        <p:txBody>
          <a:bodyPr/>
          <a:lstStyle/>
          <a:p>
            <a:pPr eaLnBrk="1" hangingPunct="1">
              <a:lnSpc>
                <a:spcPct val="120000"/>
              </a:lnSpc>
            </a:pPr>
            <a:r>
              <a:rPr lang="ru-RU" smtClean="0"/>
              <a:t>Solving global warming will improve our lives by cleaning up air pollution while investing in clean energy, green jobs and smart energy solutions.</a:t>
            </a:r>
            <a:endParaRPr lang="en-US" smtClean="0"/>
          </a:p>
          <a:p>
            <a:pPr eaLnBrk="1" hangingPunct="1">
              <a:buFont typeface="Wingdings" pitchFamily="2" charset="2"/>
              <a:buNone/>
            </a:pPr>
            <a:r>
              <a:rPr lang="ru-RU"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4"/>
          <p:cNvSpPr>
            <a:spLocks noGrp="1" noChangeArrowheads="1"/>
          </p:cNvSpPr>
          <p:nvPr>
            <p:ph type="body" idx="1"/>
          </p:nvPr>
        </p:nvSpPr>
        <p:spPr>
          <a:xfrm>
            <a:off x="395288" y="188913"/>
            <a:ext cx="8229600" cy="4530725"/>
          </a:xfrm>
        </p:spPr>
        <p:txBody>
          <a:bodyPr/>
          <a:lstStyle/>
          <a:p>
            <a:pPr eaLnBrk="1" hangingPunct="1"/>
            <a:r>
              <a:rPr lang="ru-RU" smtClean="0"/>
              <a:t>We need to drive smarter cars, save money with energy efficient homes and offices, and build better communities and transportation networks. See how we can solve the climate crisis today. </a:t>
            </a:r>
          </a:p>
        </p:txBody>
      </p:sp>
      <p:pic>
        <p:nvPicPr>
          <p:cNvPr id="24578" name="Picture 2" descr="H:\яч\vb.jpg"/>
          <p:cNvPicPr>
            <a:picLocks noGrp="1" noChangeAspect="1" noChangeArrowheads="1"/>
          </p:cNvPicPr>
          <p:nvPr>
            <p:ph idx="4294967295"/>
          </p:nvPr>
        </p:nvPicPr>
        <p:blipFill>
          <a:blip r:embed="rId2"/>
          <a:srcRect/>
          <a:stretch>
            <a:fillRect/>
          </a:stretch>
        </p:blipFill>
        <p:spPr>
          <a:xfrm>
            <a:off x="3779838" y="2133600"/>
            <a:ext cx="5364162" cy="4022725"/>
          </a:xfrm>
        </p:spPr>
      </p:pic>
    </p:spTree>
  </p:cSld>
  <p:clrMapOvr>
    <a:masterClrMapping/>
  </p:clrMapOvr>
  <p:transition>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uk-UA" b="1" i="1" smtClean="0"/>
              <a:t>Бібліографія</a:t>
            </a:r>
            <a:endParaRPr lang="ru-RU" b="1" i="1" smtClean="0"/>
          </a:p>
        </p:txBody>
      </p:sp>
      <p:sp>
        <p:nvSpPr>
          <p:cNvPr id="25602" name="Rectangle 3"/>
          <p:cNvSpPr>
            <a:spLocks noGrp="1" noChangeArrowheads="1"/>
          </p:cNvSpPr>
          <p:nvPr>
            <p:ph type="body" idx="1"/>
          </p:nvPr>
        </p:nvSpPr>
        <p:spPr/>
        <p:txBody>
          <a:bodyPr/>
          <a:lstStyle/>
          <a:p>
            <a:pPr eaLnBrk="1" hangingPunct="1"/>
            <a:r>
              <a:rPr lang="ru-RU" smtClean="0">
                <a:hlinkClick r:id="rId2"/>
              </a:rPr>
              <a:t>http://en.wikipedia.org/wiki/Global_warming</a:t>
            </a:r>
            <a:endParaRPr lang="ru-RU" smtClean="0"/>
          </a:p>
          <a:p>
            <a:pPr eaLnBrk="1" hangingPunct="1"/>
            <a:r>
              <a:rPr lang="ru-RU" smtClean="0">
                <a:hlinkClick r:id="rId3"/>
              </a:rPr>
              <a:t>http://topics.nytimes.com/top/news/science/topics/globalwarming/index.html</a:t>
            </a:r>
            <a:endParaRPr lang="ru-RU" smtClean="0"/>
          </a:p>
          <a:p>
            <a:pPr eaLnBrk="1" hangingPunct="1"/>
            <a:endParaRPr lang="ru-RU"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idx="4294967295"/>
          </p:nvPr>
        </p:nvSpPr>
        <p:spPr>
          <a:xfrm>
            <a:off x="457200" y="214313"/>
            <a:ext cx="8229600" cy="1071562"/>
          </a:xfrm>
        </p:spPr>
        <p:txBody>
          <a:bodyPr anchor="ctr"/>
          <a:lstStyle/>
          <a:p>
            <a:pPr eaLnBrk="1" hangingPunct="1"/>
            <a:r>
              <a:rPr lang="ru-RU" sz="3800" b="1" smtClean="0"/>
              <a:t>What is global warming? </a:t>
            </a:r>
            <a:r>
              <a:rPr lang="ru-RU" sz="3800" smtClean="0"/>
              <a:t/>
            </a:r>
            <a:br>
              <a:rPr lang="ru-RU" sz="3800" smtClean="0"/>
            </a:br>
            <a:endParaRPr lang="ru-RU" sz="3800" smtClean="0"/>
          </a:p>
        </p:txBody>
      </p:sp>
      <p:sp>
        <p:nvSpPr>
          <p:cNvPr id="14338" name="Содержимое 2"/>
          <p:cNvSpPr>
            <a:spLocks noGrp="1"/>
          </p:cNvSpPr>
          <p:nvPr>
            <p:ph idx="4294967295"/>
          </p:nvPr>
        </p:nvSpPr>
        <p:spPr>
          <a:xfrm rot="21264280">
            <a:off x="4038600" y="1230313"/>
            <a:ext cx="4686300" cy="5411787"/>
          </a:xfrm>
        </p:spPr>
        <p:txBody>
          <a:bodyPr/>
          <a:lstStyle/>
          <a:p>
            <a:pPr eaLnBrk="1" hangingPunct="1">
              <a:lnSpc>
                <a:spcPct val="90000"/>
              </a:lnSpc>
            </a:pPr>
            <a:r>
              <a:rPr lang="ru-RU" sz="2400" smtClean="0"/>
              <a:t>Global warming is when the earth heats up (the temperature rises).  It happens when greenhouse gases (carbon dioxide, water vapor, nitrous oxide, and methane) trap heat and light from the sun in the earth’s atmosphere, which increases the temperature.  This hurts many people, animals, and plants.  Many cannot take the change, so they die.</a:t>
            </a:r>
          </a:p>
          <a:p>
            <a:pPr eaLnBrk="1" hangingPunct="1">
              <a:lnSpc>
                <a:spcPct val="90000"/>
              </a:lnSpc>
            </a:pPr>
            <a:endParaRPr lang="ru-RU" sz="2400" smtClean="0"/>
          </a:p>
        </p:txBody>
      </p:sp>
      <p:pic>
        <p:nvPicPr>
          <p:cNvPr id="4098" name="Picture 2" descr="H:\яч\w.jpg"/>
          <p:cNvPicPr>
            <a:picLocks noChangeAspect="1" noChangeArrowheads="1"/>
          </p:cNvPicPr>
          <p:nvPr/>
        </p:nvPicPr>
        <p:blipFill>
          <a:blip r:embed="rId2" cstate="print"/>
          <a:srcRect/>
          <a:stretch>
            <a:fillRect/>
          </a:stretch>
        </p:blipFill>
        <p:spPr bwMode="auto">
          <a:xfrm rot="21070861">
            <a:off x="295240" y="2123107"/>
            <a:ext cx="3786182" cy="4143404"/>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descr="H:\яч\r.jpg"/>
          <p:cNvPicPr>
            <a:picLocks noChangeAspect="1" noChangeArrowheads="1"/>
          </p:cNvPicPr>
          <p:nvPr/>
        </p:nvPicPr>
        <p:blipFill>
          <a:blip r:embed="rId2"/>
          <a:srcRect/>
          <a:stretch>
            <a:fillRect/>
          </a:stretch>
        </p:blipFill>
        <p:spPr bwMode="auto">
          <a:xfrm>
            <a:off x="0" y="4400550"/>
            <a:ext cx="1857375" cy="2457450"/>
          </a:xfrm>
          <a:prstGeom prst="rect">
            <a:avLst/>
          </a:prstGeom>
          <a:noFill/>
          <a:ln w="9525">
            <a:noFill/>
            <a:miter lim="800000"/>
            <a:headEnd/>
            <a:tailEnd/>
          </a:ln>
        </p:spPr>
      </p:pic>
      <p:sp>
        <p:nvSpPr>
          <p:cNvPr id="15362" name="Заголовок 1"/>
          <p:cNvSpPr>
            <a:spLocks noGrp="1"/>
          </p:cNvSpPr>
          <p:nvPr>
            <p:ph type="title" idx="4294967295"/>
          </p:nvPr>
        </p:nvSpPr>
        <p:spPr>
          <a:xfrm>
            <a:off x="468313" y="476250"/>
            <a:ext cx="8229600" cy="1139825"/>
          </a:xfrm>
        </p:spPr>
        <p:txBody>
          <a:bodyPr anchor="ctr"/>
          <a:lstStyle/>
          <a:p>
            <a:pPr eaLnBrk="1" hangingPunct="1"/>
            <a:r>
              <a:rPr lang="ru-RU" sz="3800" b="1" smtClean="0"/>
              <a:t>What is global warming doing to the environment?</a:t>
            </a:r>
            <a:r>
              <a:rPr lang="ru-RU" sz="3800" smtClean="0"/>
              <a:t/>
            </a:r>
            <a:br>
              <a:rPr lang="ru-RU" sz="3800" smtClean="0"/>
            </a:br>
            <a:endParaRPr lang="ru-RU" sz="3800" smtClean="0"/>
          </a:p>
        </p:txBody>
      </p:sp>
      <p:sp>
        <p:nvSpPr>
          <p:cNvPr id="15363" name="Содержимое 2"/>
          <p:cNvSpPr>
            <a:spLocks noGrp="1"/>
          </p:cNvSpPr>
          <p:nvPr>
            <p:ph idx="4294967295"/>
          </p:nvPr>
        </p:nvSpPr>
        <p:spPr>
          <a:xfrm>
            <a:off x="1619250" y="1341438"/>
            <a:ext cx="4400550" cy="5016500"/>
          </a:xfrm>
        </p:spPr>
        <p:txBody>
          <a:bodyPr/>
          <a:lstStyle/>
          <a:p>
            <a:pPr eaLnBrk="1" hangingPunct="1"/>
            <a:r>
              <a:rPr lang="ru-RU" sz="2800" smtClean="0"/>
              <a:t>Global warming is affecting many parts of the world.  Global warming makes the sea rise, and when the sea rises, the water covers many low land islands.  This is a big problem for many of the plants, animals, and people on islands.  </a:t>
            </a:r>
          </a:p>
        </p:txBody>
      </p:sp>
      <p:pic>
        <p:nvPicPr>
          <p:cNvPr id="15364" name="Picture 2" descr="H:\яч\x.jpg"/>
          <p:cNvPicPr>
            <a:picLocks noChangeAspect="1" noChangeArrowheads="1"/>
          </p:cNvPicPr>
          <p:nvPr/>
        </p:nvPicPr>
        <p:blipFill>
          <a:blip r:embed="rId3"/>
          <a:srcRect/>
          <a:stretch>
            <a:fillRect/>
          </a:stretch>
        </p:blipFill>
        <p:spPr bwMode="auto">
          <a:xfrm>
            <a:off x="6443663" y="4076700"/>
            <a:ext cx="2428875" cy="2571750"/>
          </a:xfrm>
          <a:prstGeom prst="rect">
            <a:avLst/>
          </a:prstGeom>
          <a:noFill/>
          <a:ln w="9525">
            <a:noFill/>
            <a:miter lim="800000"/>
            <a:headEnd/>
            <a:tailEnd/>
          </a:ln>
        </p:spPr>
      </p:pic>
      <p:pic>
        <p:nvPicPr>
          <p:cNvPr id="15365" name="Picture 5" descr="H:\яч\v.jpg"/>
          <p:cNvPicPr>
            <a:picLocks noChangeAspect="1" noChangeArrowheads="1"/>
          </p:cNvPicPr>
          <p:nvPr/>
        </p:nvPicPr>
        <p:blipFill>
          <a:blip r:embed="rId4"/>
          <a:srcRect/>
          <a:stretch>
            <a:fillRect/>
          </a:stretch>
        </p:blipFill>
        <p:spPr bwMode="auto">
          <a:xfrm>
            <a:off x="6072188" y="1844675"/>
            <a:ext cx="3071812" cy="2214563"/>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descr="H:\яч\f.jpg"/>
          <p:cNvPicPr>
            <a:picLocks noChangeAspect="1" noChangeArrowheads="1"/>
          </p:cNvPicPr>
          <p:nvPr/>
        </p:nvPicPr>
        <p:blipFill>
          <a:blip r:embed="rId2"/>
          <a:srcRect/>
          <a:stretch>
            <a:fillRect/>
          </a:stretch>
        </p:blipFill>
        <p:spPr bwMode="auto">
          <a:xfrm>
            <a:off x="6443663" y="2492375"/>
            <a:ext cx="2143125" cy="2143125"/>
          </a:xfrm>
          <a:prstGeom prst="rect">
            <a:avLst/>
          </a:prstGeom>
          <a:noFill/>
          <a:ln w="9525">
            <a:noFill/>
            <a:miter lim="800000"/>
            <a:headEnd/>
            <a:tailEnd/>
          </a:ln>
        </p:spPr>
      </p:pic>
      <p:sp>
        <p:nvSpPr>
          <p:cNvPr id="16386" name="Содержимое 2"/>
          <p:cNvSpPr>
            <a:spLocks noGrp="1"/>
          </p:cNvSpPr>
          <p:nvPr>
            <p:ph idx="4294967295"/>
          </p:nvPr>
        </p:nvSpPr>
        <p:spPr>
          <a:xfrm>
            <a:off x="2051050" y="404813"/>
            <a:ext cx="4500563" cy="5949950"/>
          </a:xfrm>
        </p:spPr>
        <p:txBody>
          <a:bodyPr/>
          <a:lstStyle/>
          <a:p>
            <a:pPr eaLnBrk="1" hangingPunct="1">
              <a:lnSpc>
                <a:spcPct val="80000"/>
              </a:lnSpc>
            </a:pPr>
            <a:r>
              <a:rPr lang="ru-RU" sz="3200" smtClean="0"/>
              <a:t>The water covers the plants and causes some of them to die.  When they die, the animals lose a source of food, along with their habitat.  </a:t>
            </a:r>
          </a:p>
        </p:txBody>
      </p:sp>
      <p:pic>
        <p:nvPicPr>
          <p:cNvPr id="16387" name="Picture 3" descr="H:\яч\g.jpg"/>
          <p:cNvPicPr>
            <a:picLocks noChangeAspect="1" noChangeArrowheads="1"/>
          </p:cNvPicPr>
          <p:nvPr/>
        </p:nvPicPr>
        <p:blipFill>
          <a:blip r:embed="rId3"/>
          <a:srcRect/>
          <a:stretch>
            <a:fillRect/>
          </a:stretch>
        </p:blipFill>
        <p:spPr bwMode="auto">
          <a:xfrm>
            <a:off x="250825" y="3860800"/>
            <a:ext cx="2714625"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idx="1"/>
          </p:nvPr>
        </p:nvSpPr>
        <p:spPr>
          <a:xfrm>
            <a:off x="457200" y="476250"/>
            <a:ext cx="4546600" cy="5649913"/>
          </a:xfrm>
        </p:spPr>
        <p:txBody>
          <a:bodyPr/>
          <a:lstStyle/>
          <a:p>
            <a:pPr eaLnBrk="1" hangingPunct="1">
              <a:lnSpc>
                <a:spcPct val="80000"/>
              </a:lnSpc>
            </a:pPr>
            <a:r>
              <a:rPr lang="ru-RU" sz="2800" smtClean="0"/>
              <a:t> </a:t>
            </a:r>
            <a:r>
              <a:rPr lang="ru-RU" sz="3200" smtClean="0"/>
              <a:t>Although animals have a better ability to adapt to what happens than plants do, they may die also.  </a:t>
            </a:r>
            <a:endParaRPr lang="en-US" sz="3200" smtClean="0"/>
          </a:p>
          <a:p>
            <a:pPr eaLnBrk="1" hangingPunct="1">
              <a:lnSpc>
                <a:spcPct val="80000"/>
              </a:lnSpc>
            </a:pPr>
            <a:r>
              <a:rPr lang="ru-RU" sz="3200" smtClean="0"/>
              <a:t>When the plants and animals die, people lose two sources of food, plant food and animal food.  They may also lose their homes.  </a:t>
            </a:r>
          </a:p>
          <a:p>
            <a:pPr eaLnBrk="1" hangingPunct="1"/>
            <a:endParaRPr lang="ru-RU" sz="3400" smtClean="0"/>
          </a:p>
        </p:txBody>
      </p:sp>
      <p:pic>
        <p:nvPicPr>
          <p:cNvPr id="17410" name="Picture 5" descr="H:\яч\загруженное (2).jpg"/>
          <p:cNvPicPr>
            <a:picLocks noChangeAspect="1" noChangeArrowheads="1"/>
          </p:cNvPicPr>
          <p:nvPr/>
        </p:nvPicPr>
        <p:blipFill>
          <a:blip r:embed="rId2"/>
          <a:srcRect/>
          <a:stretch>
            <a:fillRect/>
          </a:stretch>
        </p:blipFill>
        <p:spPr bwMode="auto">
          <a:xfrm>
            <a:off x="5580063" y="333375"/>
            <a:ext cx="3097212" cy="2689225"/>
          </a:xfrm>
          <a:prstGeom prst="rect">
            <a:avLst/>
          </a:prstGeom>
          <a:noFill/>
          <a:ln w="9525">
            <a:noFill/>
            <a:miter lim="800000"/>
            <a:headEnd/>
            <a:tailEnd/>
          </a:ln>
        </p:spPr>
      </p:pic>
      <p:pic>
        <p:nvPicPr>
          <p:cNvPr id="17411" name="Picture 4" descr="H:\яч\загруженное.jpg"/>
          <p:cNvPicPr>
            <a:picLocks noChangeAspect="1" noChangeArrowheads="1"/>
          </p:cNvPicPr>
          <p:nvPr/>
        </p:nvPicPr>
        <p:blipFill>
          <a:blip r:embed="rId3"/>
          <a:srcRect/>
          <a:stretch>
            <a:fillRect/>
          </a:stretch>
        </p:blipFill>
        <p:spPr bwMode="auto">
          <a:xfrm>
            <a:off x="5580063" y="3141663"/>
            <a:ext cx="3095625" cy="25241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6" descr="H:\яч\загруженное (3).jpg"/>
          <p:cNvPicPr>
            <a:picLocks noChangeAspect="1" noChangeArrowheads="1"/>
          </p:cNvPicPr>
          <p:nvPr/>
        </p:nvPicPr>
        <p:blipFill>
          <a:blip r:embed="rId2"/>
          <a:srcRect/>
          <a:stretch>
            <a:fillRect/>
          </a:stretch>
        </p:blipFill>
        <p:spPr bwMode="auto">
          <a:xfrm>
            <a:off x="7058025" y="3933825"/>
            <a:ext cx="2085975" cy="2190750"/>
          </a:xfrm>
          <a:prstGeom prst="rect">
            <a:avLst/>
          </a:prstGeom>
          <a:noFill/>
          <a:ln w="9525">
            <a:noFill/>
            <a:miter lim="800000"/>
            <a:headEnd/>
            <a:tailEnd/>
          </a:ln>
        </p:spPr>
      </p:pic>
      <p:sp>
        <p:nvSpPr>
          <p:cNvPr id="18434" name="Заголовок 1"/>
          <p:cNvSpPr>
            <a:spLocks noGrp="1"/>
          </p:cNvSpPr>
          <p:nvPr>
            <p:ph type="title" idx="4294967295"/>
          </p:nvPr>
        </p:nvSpPr>
        <p:spPr>
          <a:xfrm>
            <a:off x="468313" y="404813"/>
            <a:ext cx="8147050" cy="865187"/>
          </a:xfrm>
        </p:spPr>
        <p:txBody>
          <a:bodyPr anchor="ctr"/>
          <a:lstStyle/>
          <a:p>
            <a:pPr eaLnBrk="1" hangingPunct="1"/>
            <a:r>
              <a:rPr lang="ru-RU" sz="3800" b="1" smtClean="0"/>
              <a:t>What causes global warming?</a:t>
            </a:r>
            <a:r>
              <a:rPr lang="ru-RU" sz="3800" smtClean="0"/>
              <a:t>  </a:t>
            </a:r>
            <a:br>
              <a:rPr lang="ru-RU" sz="3800" smtClean="0"/>
            </a:br>
            <a:endParaRPr lang="ru-RU" sz="3800" smtClean="0"/>
          </a:p>
        </p:txBody>
      </p:sp>
      <p:sp>
        <p:nvSpPr>
          <p:cNvPr id="18435" name="Содержимое 2"/>
          <p:cNvSpPr>
            <a:spLocks noGrp="1"/>
          </p:cNvSpPr>
          <p:nvPr>
            <p:ph idx="4294967295"/>
          </p:nvPr>
        </p:nvSpPr>
        <p:spPr>
          <a:xfrm>
            <a:off x="395288" y="908050"/>
            <a:ext cx="8258175" cy="4525963"/>
          </a:xfrm>
        </p:spPr>
        <p:txBody>
          <a:bodyPr/>
          <a:lstStyle/>
          <a:p>
            <a:pPr eaLnBrk="1" hangingPunct="1"/>
            <a:r>
              <a:rPr lang="ru-RU" smtClean="0"/>
              <a:t>Many things cause global warming.  One thing that causes global warming is electrical pollution.  Electricity causes pollution in many ways, some worse than others.  In most cases, fossil fuels are burned to create electricity.  Fossil fuels are made of dead plants and animals.  Some examples of fossil fuels are oil and petroleum.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Содержимое 2"/>
          <p:cNvSpPr>
            <a:spLocks noGrp="1"/>
          </p:cNvSpPr>
          <p:nvPr>
            <p:ph idx="4294967295"/>
          </p:nvPr>
        </p:nvSpPr>
        <p:spPr>
          <a:xfrm>
            <a:off x="0" y="4437063"/>
            <a:ext cx="9144000" cy="2000250"/>
          </a:xfrm>
        </p:spPr>
        <p:txBody>
          <a:bodyPr/>
          <a:lstStyle/>
          <a:p>
            <a:pPr eaLnBrk="1" hangingPunct="1">
              <a:lnSpc>
                <a:spcPct val="90000"/>
              </a:lnSpc>
            </a:pPr>
            <a:r>
              <a:rPr lang="ru-RU" smtClean="0"/>
              <a:t>Many pollutants are sent into the air when fossil fuels are burned.  Some of these chemicals are called greenhouse gasses.</a:t>
            </a:r>
          </a:p>
          <a:p>
            <a:pPr eaLnBrk="1" hangingPunct="1">
              <a:lnSpc>
                <a:spcPct val="90000"/>
              </a:lnSpc>
            </a:pPr>
            <a:endParaRPr lang="ru-RU" smtClean="0"/>
          </a:p>
        </p:txBody>
      </p:sp>
      <p:pic>
        <p:nvPicPr>
          <p:cNvPr id="19458" name="Picture 2" descr="H:\яч\d.jpg"/>
          <p:cNvPicPr>
            <a:picLocks noChangeAspect="1" noChangeArrowheads="1"/>
          </p:cNvPicPr>
          <p:nvPr/>
        </p:nvPicPr>
        <p:blipFill>
          <a:blip r:embed="rId2"/>
          <a:srcRect/>
          <a:stretch>
            <a:fillRect/>
          </a:stretch>
        </p:blipFill>
        <p:spPr bwMode="auto">
          <a:xfrm>
            <a:off x="250825" y="0"/>
            <a:ext cx="8675688" cy="4473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descr="H:\яч\загруженное (4).jpg"/>
          <p:cNvPicPr>
            <a:picLocks noChangeAspect="1" noChangeArrowheads="1"/>
          </p:cNvPicPr>
          <p:nvPr/>
        </p:nvPicPr>
        <p:blipFill>
          <a:blip r:embed="rId2"/>
          <a:srcRect/>
          <a:stretch>
            <a:fillRect/>
          </a:stretch>
        </p:blipFill>
        <p:spPr bwMode="auto">
          <a:xfrm>
            <a:off x="4932363" y="2924175"/>
            <a:ext cx="3635375" cy="2919413"/>
          </a:xfrm>
          <a:prstGeom prst="rect">
            <a:avLst/>
          </a:prstGeom>
          <a:noFill/>
          <a:ln w="9525">
            <a:noFill/>
            <a:miter lim="800000"/>
            <a:headEnd/>
            <a:tailEnd/>
          </a:ln>
        </p:spPr>
      </p:pic>
      <p:sp>
        <p:nvSpPr>
          <p:cNvPr id="20482" name="Содержимое 2"/>
          <p:cNvSpPr>
            <a:spLocks noGrp="1"/>
          </p:cNvSpPr>
          <p:nvPr>
            <p:ph idx="4294967295"/>
          </p:nvPr>
        </p:nvSpPr>
        <p:spPr>
          <a:xfrm>
            <a:off x="323850" y="260350"/>
            <a:ext cx="8229600" cy="5340350"/>
          </a:xfrm>
        </p:spPr>
        <p:txBody>
          <a:bodyPr/>
          <a:lstStyle/>
          <a:p>
            <a:pPr eaLnBrk="1" hangingPunct="1"/>
            <a:r>
              <a:rPr lang="ru-RU" smtClean="0"/>
              <a:t>We use these sources of energy much more than the sources that give off less pollution.  Petroleum, one of the sources of energy, is used a lot.  It is used for transportation, making electricity, and making many other things.  </a:t>
            </a: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idx="4294967295"/>
          </p:nvPr>
        </p:nvSpPr>
        <p:spPr/>
        <p:txBody>
          <a:bodyPr anchor="ctr"/>
          <a:lstStyle/>
          <a:p>
            <a:pPr eaLnBrk="1" hangingPunct="1"/>
            <a:r>
              <a:rPr lang="en-US" b="1" i="1" smtClean="0"/>
              <a:t>Result </a:t>
            </a:r>
            <a:endParaRPr lang="ru-RU" b="1" i="1" smtClean="0"/>
          </a:p>
        </p:txBody>
      </p:sp>
      <p:sp>
        <p:nvSpPr>
          <p:cNvPr id="21506" name="Содержимое 2"/>
          <p:cNvSpPr>
            <a:spLocks noGrp="1"/>
          </p:cNvSpPr>
          <p:nvPr>
            <p:ph idx="4294967295"/>
          </p:nvPr>
        </p:nvSpPr>
        <p:spPr>
          <a:xfrm>
            <a:off x="323850" y="1052513"/>
            <a:ext cx="8229600" cy="4530725"/>
          </a:xfrm>
        </p:spPr>
        <p:txBody>
          <a:bodyPr/>
          <a:lstStyle/>
          <a:p>
            <a:pPr eaLnBrk="1"/>
            <a:r>
              <a:rPr lang="ru-RU" smtClean="0"/>
              <a:t>As a result, they would also have to leave the area or die.  This would be called a break in the food chain, or a chain reaction, one thing happening that leads to another and so on.  </a:t>
            </a:r>
          </a:p>
          <a:p>
            <a:pPr eaLnBrk="1" hangingPunct="1"/>
            <a:r>
              <a:rPr lang="ru-RU" smtClean="0"/>
              <a:t>The oceans are affected by global warming in other ways, as well.  </a:t>
            </a:r>
          </a:p>
        </p:txBody>
      </p:sp>
      <p:pic>
        <p:nvPicPr>
          <p:cNvPr id="21507" name="Picture 2" descr="H:\яч\u.jpg"/>
          <p:cNvPicPr>
            <a:picLocks noChangeAspect="1" noChangeArrowheads="1"/>
          </p:cNvPicPr>
          <p:nvPr/>
        </p:nvPicPr>
        <p:blipFill>
          <a:blip r:embed="rId2"/>
          <a:srcRect/>
          <a:stretch>
            <a:fillRect/>
          </a:stretch>
        </p:blipFill>
        <p:spPr bwMode="auto">
          <a:xfrm>
            <a:off x="5003800" y="3573463"/>
            <a:ext cx="3851275" cy="2593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Край">
  <a:themeElements>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Край">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рай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Край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Край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Край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Край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Edge</Template>
  <TotalTime>240</TotalTime>
  <Words>442</Words>
  <Application>Microsoft Office PowerPoint</Application>
  <PresentationFormat>Екран (4:3)</PresentationFormat>
  <Paragraphs>26</Paragraphs>
  <Slides>13</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2</vt:i4>
      </vt:variant>
      <vt:variant>
        <vt:lpstr>Заголовки слайдов</vt:lpstr>
      </vt:variant>
      <vt:variant>
        <vt:i4>13</vt:i4>
      </vt:variant>
    </vt:vector>
  </HeadingPairs>
  <TitlesOfParts>
    <vt:vector size="19" baseType="lpstr">
      <vt:lpstr>Arial</vt:lpstr>
      <vt:lpstr>Garamond</vt:lpstr>
      <vt:lpstr>Wingdings</vt:lpstr>
      <vt:lpstr>Calibri</vt:lpstr>
      <vt:lpstr>Край</vt:lpstr>
      <vt:lpstr>Край</vt:lpstr>
      <vt:lpstr>GLOBAL WARMING</vt:lpstr>
      <vt:lpstr>What is global warming?  </vt:lpstr>
      <vt:lpstr>What is global warming doing to the environment? </vt:lpstr>
      <vt:lpstr>Слайд 4</vt:lpstr>
      <vt:lpstr>Слайд 5</vt:lpstr>
      <vt:lpstr>What causes global warming?   </vt:lpstr>
      <vt:lpstr>Слайд 7</vt:lpstr>
      <vt:lpstr>Слайд 8</vt:lpstr>
      <vt:lpstr>Result </vt:lpstr>
      <vt:lpstr>Слайд 10</vt:lpstr>
      <vt:lpstr>Solutions </vt:lpstr>
      <vt:lpstr>Слайд 12</vt:lpstr>
      <vt:lpstr>Бібліографія</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оля</cp:lastModifiedBy>
  <cp:revision>25</cp:revision>
  <dcterms:created xsi:type="dcterms:W3CDTF">2012-05-04T06:20:32Z</dcterms:created>
  <dcterms:modified xsi:type="dcterms:W3CDTF">2013-02-10T22:05:55Z</dcterms:modified>
</cp:coreProperties>
</file>