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6" r:id="rId3"/>
    <p:sldId id="257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90E48AB3-E88C-40A3-A8ED-44B07B28C2D4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6A22024-8283-4B1A-9540-DDE09812D987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8AB3-E88C-40A3-A8ED-44B07B28C2D4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22024-8283-4B1A-9540-DDE09812D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8AB3-E88C-40A3-A8ED-44B07B28C2D4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22024-8283-4B1A-9540-DDE09812D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8AB3-E88C-40A3-A8ED-44B07B28C2D4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22024-8283-4B1A-9540-DDE09812D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8AB3-E88C-40A3-A8ED-44B07B28C2D4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22024-8283-4B1A-9540-DDE09812D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8AB3-E88C-40A3-A8ED-44B07B28C2D4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22024-8283-4B1A-9540-DDE09812D98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8AB3-E88C-40A3-A8ED-44B07B28C2D4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22024-8283-4B1A-9540-DDE09812D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8AB3-E88C-40A3-A8ED-44B07B28C2D4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22024-8283-4B1A-9540-DDE09812D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8AB3-E88C-40A3-A8ED-44B07B28C2D4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22024-8283-4B1A-9540-DDE09812D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8AB3-E88C-40A3-A8ED-44B07B28C2D4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22024-8283-4B1A-9540-DDE09812D987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8AB3-E88C-40A3-A8ED-44B07B28C2D4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22024-8283-4B1A-9540-DDE09812D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90E48AB3-E88C-40A3-A8ED-44B07B28C2D4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36A22024-8283-4B1A-9540-DDE09812D98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4046" y="1186943"/>
            <a:ext cx="7316426" cy="181998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Тестові завдання на тему</a:t>
            </a:r>
            <a:b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</a:t>
            </a:r>
            <a:r>
              <a:rPr lang="en-US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Diseases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»</a:t>
            </a:r>
            <a:endParaRPr lang="ru-RU" sz="4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7984" y="3573016"/>
            <a:ext cx="4464496" cy="3078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Підготувала:</a:t>
            </a:r>
            <a:br>
              <a:rPr lang="uk-UA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учитель англійської мови</a:t>
            </a:r>
            <a:br>
              <a:rPr lang="uk-UA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Санжариської ЗОШ </a:t>
            </a:r>
            <a:r>
              <a:rPr lang="uk-UA" sz="2200" b="1" dirty="0" err="1" smtClean="0">
                <a:latin typeface="Times New Roman" pitchFamily="18" charset="0"/>
                <a:cs typeface="Times New Roman" pitchFamily="18" charset="0"/>
              </a:rPr>
              <a:t>І-ІІст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uk-UA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Смілянської РДА</a:t>
            </a:r>
            <a:br>
              <a:rPr lang="uk-UA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Черкаської обл.</a:t>
            </a:r>
            <a:br>
              <a:rPr lang="uk-UA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Сліпенко Альона Володимирівна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60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7543" y="332656"/>
            <a:ext cx="734481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It is an injury appearing as an area of </a:t>
            </a:r>
            <a:r>
              <a:rPr lang="en-US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discoloured</a:t>
            </a:r>
            <a:r>
              <a:rPr lang="en-U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skin on the body, caused by a blow.</a:t>
            </a:r>
            <a:endParaRPr lang="ru-RU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3429000"/>
            <a:ext cx="51924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right answer is…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67997" y="4581128"/>
            <a:ext cx="241604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bruise</a:t>
            </a:r>
            <a:endParaRPr lang="ru-RU" sz="6000" b="1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787" y="332656"/>
            <a:ext cx="113204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8.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492896"/>
            <a:ext cx="2383145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732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7543" y="332656"/>
            <a:ext cx="734481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It is a breaking of a part, especially a bone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3429000"/>
            <a:ext cx="51924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right answer is…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36978" y="4581128"/>
            <a:ext cx="307808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fracture</a:t>
            </a:r>
            <a:endParaRPr lang="ru-RU" sz="6000" b="1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787" y="332656"/>
            <a:ext cx="113204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9.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231886"/>
            <a:ext cx="21717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303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7543" y="332656"/>
            <a:ext cx="734481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It is an inflammation of the skin caused by overexposure to the sun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3429000"/>
            <a:ext cx="51924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right answer is…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13737" y="4581128"/>
            <a:ext cx="31245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sunburn</a:t>
            </a:r>
            <a:endParaRPr lang="ru-RU" sz="6000" b="1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75004" y="332656"/>
            <a:ext cx="176362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10.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951" y="2986323"/>
            <a:ext cx="333375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428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7543" y="332656"/>
            <a:ext cx="73448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It is a pain in the ear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3429000"/>
            <a:ext cx="51924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right answer is…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83094" y="4581128"/>
            <a:ext cx="338586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earache</a:t>
            </a:r>
            <a:endParaRPr lang="ru-RU" sz="6000" b="1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75004" y="332656"/>
            <a:ext cx="176362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11.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5225" y="1786983"/>
            <a:ext cx="3271872" cy="288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120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7543" y="332656"/>
            <a:ext cx="734481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It is an illness which is similar to a cold but more serious. It often makes you feel very weak and makes your muscles hurt.</a:t>
            </a:r>
            <a:endParaRPr lang="ru-RU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3429000"/>
            <a:ext cx="51924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right answer is…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53286" y="4581128"/>
            <a:ext cx="104547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flu</a:t>
            </a:r>
            <a:endParaRPr lang="ru-RU" sz="6000" b="1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75004" y="332656"/>
            <a:ext cx="176362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12.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537684"/>
            <a:ext cx="2412107" cy="2444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478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7543" y="332656"/>
            <a:ext cx="734481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It is a damage to the body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3429000"/>
            <a:ext cx="51924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right answer is…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83419" y="4581128"/>
            <a:ext cx="218521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injury</a:t>
            </a:r>
            <a:endParaRPr lang="ru-RU" sz="6000" b="1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75004" y="332656"/>
            <a:ext cx="176362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13.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231886"/>
            <a:ext cx="3619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1047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7543" y="332656"/>
            <a:ext cx="734481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It is a general term for health problems arising from eating bad food. 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3716319"/>
            <a:ext cx="51924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right answer is…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4577193"/>
            <a:ext cx="381546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food </a:t>
            </a:r>
          </a:p>
          <a:p>
            <a:pPr algn="ctr"/>
            <a:r>
              <a:rPr lang="en-US" sz="6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poisoning</a:t>
            </a:r>
            <a:endParaRPr lang="ru-RU" sz="6000" b="1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75004" y="332656"/>
            <a:ext cx="176362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14.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6852" y="4070261"/>
            <a:ext cx="3339866" cy="2504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160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7543" y="332656"/>
            <a:ext cx="734481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It is a virus commonly contracted by children, characterized by red spots all over the body. 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3716319"/>
            <a:ext cx="51924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right answer is…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4941168"/>
            <a:ext cx="464582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chickenpox</a:t>
            </a:r>
            <a:endParaRPr lang="ru-RU" sz="6000" b="1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75004" y="332656"/>
            <a:ext cx="176362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15.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180" y="4070262"/>
            <a:ext cx="2714209" cy="2186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2228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476672"/>
            <a:ext cx="593463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Список </a:t>
            </a:r>
            <a:r>
              <a:rPr lang="ru-RU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використаних</a:t>
            </a:r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джерел</a:t>
            </a:r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: </a:t>
            </a:r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1628800"/>
            <a:ext cx="66247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://www.thefreedictionary.com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http://www.lingvo-online.ru/ru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31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0386" y="0"/>
            <a:ext cx="14863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Test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77832" y="260648"/>
            <a:ext cx="5753498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2800" b="1" cap="none" spc="0" dirty="0" smtClean="0">
                <a:ln/>
                <a:effectLst/>
              </a:rPr>
              <a:t>Your task is to guess the disease</a:t>
            </a:r>
          </a:p>
          <a:p>
            <a:pPr algn="ctr"/>
            <a:r>
              <a:rPr lang="en-US" sz="2800" b="1" dirty="0">
                <a:ln/>
              </a:rPr>
              <a:t>u</a:t>
            </a:r>
            <a:r>
              <a:rPr lang="en-US" sz="2800" b="1" dirty="0" smtClean="0">
                <a:ln/>
              </a:rPr>
              <a:t>sing the prompts.</a:t>
            </a:r>
          </a:p>
          <a:p>
            <a:pPr algn="ctr"/>
            <a:endParaRPr lang="ru-RU" sz="2800" b="1" cap="none" spc="0" dirty="0">
              <a:ln/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75478" y="1268760"/>
            <a:ext cx="8686842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 first you see the description of the disease</a:t>
            </a:r>
            <a:b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if you give the correct answer at once</a:t>
            </a:r>
            <a:b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you get 2 points. Then there will be a picture</a:t>
            </a:r>
            <a:b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 help you after which you can get 1 point.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24403" y="4988948"/>
            <a:ext cx="3424334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Let’s see who gets </a:t>
            </a:r>
          </a:p>
          <a:p>
            <a:pPr algn="ctr"/>
            <a:r>
              <a:rPr lang="en-US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the highest mark!!!</a:t>
            </a:r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426" y="4183225"/>
            <a:ext cx="247650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982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7543" y="332656"/>
            <a:ext cx="734481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It is any pain within or around a tooth, indicating inflammation </a:t>
            </a:r>
          </a:p>
          <a:p>
            <a:pPr algn="ctr"/>
            <a:r>
              <a:rPr lang="en-U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and possible infection</a:t>
            </a:r>
            <a:endParaRPr lang="ru-RU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713475"/>
            <a:ext cx="2652350" cy="35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3429000"/>
            <a:ext cx="51924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right answer is…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65859" y="4725144"/>
            <a:ext cx="404630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toothache</a:t>
            </a:r>
            <a:endParaRPr lang="ru-RU" sz="6000" b="1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787" y="332656"/>
            <a:ext cx="113204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1.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422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7543" y="332656"/>
            <a:ext cx="734481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It is a continuous pain in the head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3429000"/>
            <a:ext cx="51924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right answer is…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4604" y="4725144"/>
            <a:ext cx="410881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headache</a:t>
            </a:r>
            <a:endParaRPr lang="ru-RU" sz="6000" b="1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369" y="2310003"/>
            <a:ext cx="2684293" cy="2945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0787" y="332656"/>
            <a:ext cx="113204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2.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732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7543" y="332656"/>
            <a:ext cx="734481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It is a pain or scratchiness of the throat that often worsens when you swallow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3429000"/>
            <a:ext cx="51924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right answer is…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88119" y="4725144"/>
            <a:ext cx="420179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sore throat</a:t>
            </a:r>
            <a:endParaRPr lang="ru-RU" sz="6000" b="1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787" y="332656"/>
            <a:ext cx="113204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3.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012014"/>
            <a:ext cx="2673312" cy="3075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597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7543" y="332656"/>
            <a:ext cx="734481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It is a forceful release of air from the lungs that can be heard.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3429000"/>
            <a:ext cx="51924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right answer is…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88819" y="4725144"/>
            <a:ext cx="26003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cough</a:t>
            </a:r>
            <a:endParaRPr lang="ru-RU" sz="6000" b="1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787" y="332656"/>
            <a:ext cx="113204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4.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616130"/>
            <a:ext cx="2381250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1946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7543" y="332656"/>
            <a:ext cx="734481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It is an ache localized in the stomach or abdominal region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3429000"/>
            <a:ext cx="51924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right answer is…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44953" y="4581128"/>
            <a:ext cx="566212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stomach ache</a:t>
            </a:r>
            <a:endParaRPr lang="ru-RU" sz="6000" b="1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787" y="332656"/>
            <a:ext cx="113204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5.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344" y="2541223"/>
            <a:ext cx="2355015" cy="3390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5849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7543" y="332656"/>
            <a:ext cx="734481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It is a respiratory condition marked by spasm in the bronchi of the lungs, causing difficulty in breathing</a:t>
            </a:r>
            <a:endParaRPr lang="ru-RU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3429000"/>
            <a:ext cx="51924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right answer is…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98690" y="4581128"/>
            <a:ext cx="29546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asthma</a:t>
            </a:r>
            <a:endParaRPr lang="ru-RU" sz="6000" b="1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787" y="332656"/>
            <a:ext cx="113204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6.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936435"/>
            <a:ext cx="2532827" cy="3289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651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7543" y="332656"/>
            <a:ext cx="734481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It is an area of red spots on a person's skin, appearing especially as a result of illness</a:t>
            </a:r>
            <a:endParaRPr lang="ru-RU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3429000"/>
            <a:ext cx="51924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right answer is…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06229" y="4581128"/>
            <a:ext cx="173957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rash</a:t>
            </a:r>
            <a:endParaRPr lang="ru-RU" sz="6000" b="1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787" y="332656"/>
            <a:ext cx="113204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7.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994285"/>
            <a:ext cx="3055218" cy="3206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39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504</TotalTime>
  <Words>389</Words>
  <Application>Microsoft Office PowerPoint</Application>
  <PresentationFormat>Экран (4:3)</PresentationFormat>
  <Paragraphs>73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Остин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28</cp:revision>
  <dcterms:created xsi:type="dcterms:W3CDTF">2014-02-03T12:20:55Z</dcterms:created>
  <dcterms:modified xsi:type="dcterms:W3CDTF">2014-02-04T11:48:08Z</dcterms:modified>
</cp:coreProperties>
</file>