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59" r:id="rId8"/>
    <p:sldId id="263" r:id="rId9"/>
    <p:sldId id="267" r:id="rId10"/>
    <p:sldId id="264" r:id="rId11"/>
    <p:sldId id="275" r:id="rId12"/>
    <p:sldId id="269" r:id="rId13"/>
    <p:sldId id="265" r:id="rId14"/>
    <p:sldId id="270" r:id="rId15"/>
    <p:sldId id="266" r:id="rId16"/>
    <p:sldId id="268" r:id="rId17"/>
    <p:sldId id="273" r:id="rId18"/>
    <p:sldId id="271" r:id="rId19"/>
    <p:sldId id="27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CCFF"/>
    <a:srgbClr val="99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94018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5100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1572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00923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84771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87301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32575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0715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0189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5476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3152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E2032-71EC-48C7-B736-98429CB477B0}" type="datetimeFigureOut">
              <a:rPr lang="ru-RU" smtClean="0"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3382D-09BB-423D-8A6A-195826ED07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7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3968" y="3284984"/>
            <a:ext cx="44644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Підготувала:</a:t>
            </a:r>
            <a:b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англійської мови</a:t>
            </a:r>
            <a:b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Санжариської ЗОШ </a:t>
            </a:r>
            <a:r>
              <a:rPr lang="uk-UA" sz="2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І-ІІст</a:t>
            </a: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Смілянської РДА</a:t>
            </a:r>
            <a:b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Черкаської обл.</a:t>
            </a:r>
            <a:b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Сліпенко Альона Володимирівна</a:t>
            </a:r>
            <a:endParaRPr lang="ru-RU" sz="2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9634" y="1268760"/>
            <a:ext cx="699499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Healthy Mind is </a:t>
            </a:r>
          </a:p>
          <a:p>
            <a:pPr algn="ctr"/>
            <a:r>
              <a:rPr 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 a Healthy Body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79" y="325713"/>
            <a:ext cx="2121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Lesson</a:t>
            </a:r>
            <a:endParaRPr lang="uk-U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4487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05" y="1556792"/>
            <a:ext cx="624069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руглая лента лицом вверх 2"/>
          <p:cNvSpPr/>
          <p:nvPr/>
        </p:nvSpPr>
        <p:spPr>
          <a:xfrm>
            <a:off x="1259632" y="188640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Remember!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65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руглая лента лицом вверх 2"/>
          <p:cNvSpPr/>
          <p:nvPr/>
        </p:nvSpPr>
        <p:spPr>
          <a:xfrm>
            <a:off x="1259632" y="188640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Time to relax!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1884893"/>
            <a:ext cx="5472608" cy="4455066"/>
          </a:xfrm>
          <a:prstGeom prst="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This is the way I </a:t>
            </a:r>
            <a:r>
              <a:rPr lang="en-US" sz="2700" b="1" u="sng" dirty="0">
                <a:solidFill>
                  <a:srgbClr val="FF0000"/>
                </a:solidFill>
              </a:rPr>
              <a:t>wash my hands</a:t>
            </a:r>
            <a:r>
              <a:rPr lang="en-US" sz="2700" b="1" dirty="0">
                <a:solidFill>
                  <a:srgbClr val="FF0000"/>
                </a:solidFill>
              </a:rPr>
              <a:t>,</a:t>
            </a:r>
            <a:endParaRPr lang="ru-RU" sz="27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u="sng" dirty="0">
                <a:solidFill>
                  <a:srgbClr val="FF0000"/>
                </a:solidFill>
              </a:rPr>
              <a:t>Wash my hands, wash my hands</a:t>
            </a:r>
            <a:r>
              <a:rPr lang="en-US" sz="2700" b="1" dirty="0">
                <a:solidFill>
                  <a:srgbClr val="FF0000"/>
                </a:solidFill>
              </a:rPr>
              <a:t>.</a:t>
            </a:r>
            <a:endParaRPr lang="ru-RU" sz="27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This is the way I </a:t>
            </a:r>
            <a:r>
              <a:rPr lang="en-US" sz="2700" b="1" u="sng" dirty="0">
                <a:solidFill>
                  <a:srgbClr val="FF0000"/>
                </a:solidFill>
              </a:rPr>
              <a:t>wash my hands</a:t>
            </a:r>
            <a:endParaRPr lang="ru-RU" sz="2700" b="1" u="sng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So early in the morning.</a:t>
            </a:r>
            <a:endParaRPr lang="ru-RU" sz="27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I </a:t>
            </a:r>
            <a:r>
              <a:rPr lang="en-US" sz="2700" b="1" u="sng" dirty="0">
                <a:solidFill>
                  <a:srgbClr val="FF0000"/>
                </a:solidFill>
              </a:rPr>
              <a:t>wash my face, neck, ears</a:t>
            </a:r>
            <a:r>
              <a:rPr lang="en-US" sz="2700" b="1" dirty="0">
                <a:solidFill>
                  <a:srgbClr val="FF0000"/>
                </a:solidFill>
              </a:rPr>
              <a:t>.</a:t>
            </a:r>
            <a:endParaRPr lang="ru-RU" sz="27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I </a:t>
            </a:r>
            <a:r>
              <a:rPr lang="en-US" sz="2700" b="1" u="sng" dirty="0">
                <a:solidFill>
                  <a:srgbClr val="FF0000"/>
                </a:solidFill>
              </a:rPr>
              <a:t>brush my teeth</a:t>
            </a:r>
            <a:r>
              <a:rPr lang="en-US" sz="2700" b="1" dirty="0">
                <a:solidFill>
                  <a:srgbClr val="FF0000"/>
                </a:solidFill>
              </a:rPr>
              <a:t>,</a:t>
            </a:r>
            <a:endParaRPr lang="ru-RU" sz="27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</a:rPr>
              <a:t>I </a:t>
            </a:r>
            <a:r>
              <a:rPr lang="en-US" sz="2700" b="1" u="sng" dirty="0">
                <a:solidFill>
                  <a:srgbClr val="FF0000"/>
                </a:solidFill>
              </a:rPr>
              <a:t>clean my clothes, I go to school</a:t>
            </a:r>
            <a:r>
              <a:rPr lang="en-US" sz="2700" b="1" dirty="0">
                <a:solidFill>
                  <a:srgbClr val="FF0000"/>
                </a:solidFill>
              </a:rPr>
              <a:t>.</a:t>
            </a:r>
            <a:endParaRPr lang="ru-RU" sz="27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484784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Read the poem all together accompanying it with suitable gestures.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49169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188640"/>
            <a:ext cx="7560840" cy="1800200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Find in the crossword words to complete the text.</a:t>
            </a:r>
            <a:r>
              <a:rPr lang="en-US" sz="3200" b="1" dirty="0" smtClean="0">
                <a:solidFill>
                  <a:schemeClr val="tx1"/>
                </a:solidFill>
              </a:rPr>
              <a:t>!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85121"/>
              </p:ext>
            </p:extLst>
          </p:nvPr>
        </p:nvGraphicFramePr>
        <p:xfrm>
          <a:off x="1800529" y="2132856"/>
          <a:ext cx="6479046" cy="19192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9894"/>
                <a:gridCol w="719894"/>
                <a:gridCol w="719894"/>
                <a:gridCol w="719894"/>
                <a:gridCol w="719894"/>
                <a:gridCol w="719894"/>
                <a:gridCol w="719894"/>
                <a:gridCol w="719894"/>
                <a:gridCol w="719894"/>
              </a:tblGrid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j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f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u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q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v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m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t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u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d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o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t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o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r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n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r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m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k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i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n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g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k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l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o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h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l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l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k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b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o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f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g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j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8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x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r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i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75656" y="4221088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B0F0"/>
                </a:solidFill>
              </a:rPr>
              <a:t>If you want to be healthy stop ______ and taking _____. Start doing regular ______,  don’t eat ____ food and make regular visits to a _____.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159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188640"/>
            <a:ext cx="7560840" cy="1800200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Keys!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221088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B0F0"/>
                </a:solidFill>
              </a:rPr>
              <a:t>If you want to be healthy stop </a:t>
            </a:r>
            <a:r>
              <a:rPr lang="en-US" sz="2800" u="sng" dirty="0" smtClean="0">
                <a:solidFill>
                  <a:srgbClr val="00B0F0"/>
                </a:solidFill>
              </a:rPr>
              <a:t>smoking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>
                <a:solidFill>
                  <a:srgbClr val="00B0F0"/>
                </a:solidFill>
              </a:rPr>
              <a:t>and taking </a:t>
            </a:r>
            <a:r>
              <a:rPr lang="en-US" sz="2800" u="sng" dirty="0" smtClean="0">
                <a:solidFill>
                  <a:srgbClr val="00B0F0"/>
                </a:solidFill>
              </a:rPr>
              <a:t>alcohol</a:t>
            </a:r>
            <a:r>
              <a:rPr lang="en-US" sz="2800" dirty="0" smtClean="0">
                <a:solidFill>
                  <a:srgbClr val="00B0F0"/>
                </a:solidFill>
              </a:rPr>
              <a:t>. </a:t>
            </a:r>
            <a:r>
              <a:rPr lang="en-US" sz="2800" dirty="0">
                <a:solidFill>
                  <a:srgbClr val="00B0F0"/>
                </a:solidFill>
              </a:rPr>
              <a:t>Start doing regular </a:t>
            </a:r>
            <a:r>
              <a:rPr lang="en-US" sz="2800" u="sng" dirty="0" smtClean="0">
                <a:solidFill>
                  <a:srgbClr val="00B0F0"/>
                </a:solidFill>
              </a:rPr>
              <a:t>exercises</a:t>
            </a:r>
            <a:r>
              <a:rPr lang="en-US" sz="2800" dirty="0" smtClean="0">
                <a:solidFill>
                  <a:srgbClr val="00B0F0"/>
                </a:solidFill>
              </a:rPr>
              <a:t>,  </a:t>
            </a:r>
            <a:r>
              <a:rPr lang="en-US" sz="2800" dirty="0">
                <a:solidFill>
                  <a:srgbClr val="00B0F0"/>
                </a:solidFill>
              </a:rPr>
              <a:t>don’t eat </a:t>
            </a:r>
            <a:r>
              <a:rPr lang="en-US" sz="2800" u="sng" dirty="0" smtClean="0">
                <a:solidFill>
                  <a:srgbClr val="00B0F0"/>
                </a:solidFill>
              </a:rPr>
              <a:t>junk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>
                <a:solidFill>
                  <a:srgbClr val="00B0F0"/>
                </a:solidFill>
              </a:rPr>
              <a:t>food and make regular visits to a </a:t>
            </a:r>
            <a:r>
              <a:rPr lang="en-US" sz="2800" u="sng" dirty="0" smtClean="0">
                <a:solidFill>
                  <a:srgbClr val="00B0F0"/>
                </a:solidFill>
              </a:rPr>
              <a:t>doctor</a:t>
            </a:r>
            <a:r>
              <a:rPr lang="en-US" sz="2800" dirty="0" smtClean="0">
                <a:solidFill>
                  <a:srgbClr val="00B0F0"/>
                </a:solidFill>
              </a:rPr>
              <a:t>.</a:t>
            </a:r>
            <a:endParaRPr lang="ru-RU" sz="2800" dirty="0">
              <a:solidFill>
                <a:srgbClr val="00B0F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01775"/>
              </p:ext>
            </p:extLst>
          </p:nvPr>
        </p:nvGraphicFramePr>
        <p:xfrm>
          <a:off x="1979712" y="2020521"/>
          <a:ext cx="6408711" cy="22005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2079"/>
                <a:gridCol w="712079"/>
                <a:gridCol w="712079"/>
                <a:gridCol w="712079"/>
                <a:gridCol w="712079"/>
                <a:gridCol w="712079"/>
                <a:gridCol w="712079"/>
                <a:gridCol w="712079"/>
                <a:gridCol w="712079"/>
              </a:tblGrid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j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q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u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d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r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n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m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k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i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n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g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k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a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l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h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l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g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j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6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x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r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</a:rPr>
                        <a:t>i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431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верх 4"/>
          <p:cNvSpPr/>
          <p:nvPr/>
        </p:nvSpPr>
        <p:spPr>
          <a:xfrm>
            <a:off x="1259632" y="188640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Remember!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87" y="1484784"/>
            <a:ext cx="710204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941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116632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Game “Light Signal”!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1660" y="1556792"/>
            <a:ext cx="7056784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/>
              <a:t>You have two cards: Green and Red. Now you’ll hear different statements if you agree with them, you should rise the green card, if don’t – red card. </a:t>
            </a:r>
            <a:endParaRPr lang="ru-RU" sz="2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414274"/>
            <a:ext cx="2161634" cy="211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378" y="3403994"/>
            <a:ext cx="2133958" cy="21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730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7056784" cy="563231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 smtClean="0"/>
              <a:t>The </a:t>
            </a:r>
            <a:r>
              <a:rPr lang="en-US" sz="2000" b="1" dirty="0"/>
              <a:t>average person </a:t>
            </a:r>
            <a:r>
              <a:rPr lang="en-US" sz="2000" b="1" dirty="0" smtClean="0"/>
              <a:t>eats </a:t>
            </a:r>
            <a:r>
              <a:rPr lang="en-US" sz="2000" b="1" dirty="0"/>
              <a:t>too much </a:t>
            </a:r>
            <a:r>
              <a:rPr lang="en-US" sz="2000" b="1" dirty="0" smtClean="0"/>
              <a:t>of fatty food.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 smtClean="0"/>
              <a:t>When a person is sad and depressed he should go to dentist.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The lack of vitamins and </a:t>
            </a:r>
            <a:r>
              <a:rPr lang="en-US" sz="2000" b="1" dirty="0" smtClean="0"/>
              <a:t>sunlight make people </a:t>
            </a:r>
            <a:r>
              <a:rPr lang="en-US" sz="2000" b="1" dirty="0"/>
              <a:t>to move to cold and flu</a:t>
            </a:r>
            <a:r>
              <a:rPr lang="en-US" sz="2000" b="1" dirty="0" smtClean="0"/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Sun, fresh air, and water </a:t>
            </a:r>
            <a:r>
              <a:rPr lang="en-US" sz="2000" b="1" dirty="0" smtClean="0"/>
              <a:t>make people healthy.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It is not necessary to </a:t>
            </a:r>
            <a:r>
              <a:rPr lang="en-US" sz="2000" b="1" dirty="0" smtClean="0"/>
              <a:t>exercise every day.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 smtClean="0"/>
              <a:t>Eating junk food helps people to be in a good form.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 smtClean="0"/>
              <a:t>If a person has </a:t>
            </a:r>
            <a:r>
              <a:rPr lang="en-US" sz="2000" b="1" dirty="0"/>
              <a:t>a heart </a:t>
            </a:r>
            <a:r>
              <a:rPr lang="en-US" sz="2000" b="1" dirty="0" smtClean="0"/>
              <a:t>condition </a:t>
            </a:r>
            <a:r>
              <a:rPr lang="en-US" sz="2000" b="1" dirty="0"/>
              <a:t>he should go </a:t>
            </a:r>
            <a:r>
              <a:rPr lang="en-US" sz="2000" b="1" dirty="0" smtClean="0"/>
              <a:t>to eye doctor.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 Health is very important for all people</a:t>
            </a:r>
            <a:r>
              <a:rPr lang="en-US" sz="2000" b="1" dirty="0" smtClean="0"/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In winter </a:t>
            </a:r>
            <a:r>
              <a:rPr lang="en-US" sz="2000" b="1" dirty="0" smtClean="0"/>
              <a:t>a person </a:t>
            </a:r>
            <a:r>
              <a:rPr lang="en-US" sz="2000" b="1" dirty="0"/>
              <a:t>should drink more </a:t>
            </a:r>
            <a:r>
              <a:rPr lang="en-US" sz="2000" b="1" dirty="0" smtClean="0"/>
              <a:t>juice.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000" b="1" dirty="0"/>
              <a:t>A vegetarian is someone </a:t>
            </a:r>
            <a:r>
              <a:rPr lang="en-US" sz="2000" b="1" dirty="0" smtClean="0"/>
              <a:t>who eats meat.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48942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35278"/>
            <a:ext cx="6984776" cy="480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руглая лента лицом вверх 2"/>
          <p:cNvSpPr/>
          <p:nvPr/>
        </p:nvSpPr>
        <p:spPr>
          <a:xfrm>
            <a:off x="1259632" y="116632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Remember!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779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116632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Group work. Dialogue!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1660" y="1412776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/>
              <a:t>Read and then act the following dialogue. Then make the similar one.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64804" y="2610683"/>
            <a:ext cx="6750496" cy="4247317"/>
          </a:xfrm>
          <a:prstGeom prst="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A VISIT TO THE DOCTOR</a:t>
            </a:r>
            <a:endParaRPr lang="ru-RU" dirty="0"/>
          </a:p>
          <a:p>
            <a:r>
              <a:rPr lang="en-US" dirty="0"/>
              <a:t>— Good morning, doctor Blake.</a:t>
            </a:r>
            <a:endParaRPr lang="ru-RU" dirty="0"/>
          </a:p>
          <a:p>
            <a:r>
              <a:rPr lang="en-US" dirty="0"/>
              <a:t>— Good morning, </a:t>
            </a:r>
            <a:r>
              <a:rPr lang="en-US" dirty="0" err="1"/>
              <a:t>Mr</a:t>
            </a:r>
            <a:r>
              <a:rPr lang="en-US" dirty="0"/>
              <a:t> Wilson. How can I help you?</a:t>
            </a:r>
            <a:endParaRPr lang="ru-RU" dirty="0"/>
          </a:p>
          <a:p>
            <a:r>
              <a:rPr lang="en-US" dirty="0"/>
              <a:t>— I feel bad, doctor. I sneeze all the time and my eyes water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— </a:t>
            </a:r>
            <a:r>
              <a:rPr lang="en-US" dirty="0"/>
              <a:t>Well, let’s examine your throat first. Open your mouth, please. Do you feel any pain while swallowing?</a:t>
            </a:r>
            <a:endParaRPr lang="ru-RU" dirty="0"/>
          </a:p>
          <a:p>
            <a:r>
              <a:rPr lang="en-US" dirty="0"/>
              <a:t>— No, I don’t.</a:t>
            </a:r>
            <a:endParaRPr lang="ru-RU" dirty="0"/>
          </a:p>
          <a:p>
            <a:r>
              <a:rPr lang="en-US" dirty="0"/>
              <a:t>— Your throat isn’t </a:t>
            </a:r>
            <a:r>
              <a:rPr lang="en-US" dirty="0" smtClean="0"/>
              <a:t>red. </a:t>
            </a:r>
            <a:r>
              <a:rPr lang="en-US" dirty="0" err="1" smtClean="0"/>
              <a:t>Hm</a:t>
            </a:r>
            <a:r>
              <a:rPr lang="en-US" dirty="0"/>
              <a:t>, do you sneeze indoors or outdoors?</a:t>
            </a:r>
            <a:endParaRPr lang="ru-RU" dirty="0"/>
          </a:p>
          <a:p>
            <a:r>
              <a:rPr lang="en-US" dirty="0"/>
              <a:t>— I sneeze outdoors more.</a:t>
            </a:r>
            <a:endParaRPr lang="ru-RU" dirty="0"/>
          </a:p>
          <a:p>
            <a:r>
              <a:rPr lang="en-US" dirty="0"/>
              <a:t>— How long have you felt like that, </a:t>
            </a:r>
            <a:r>
              <a:rPr lang="en-US" dirty="0" err="1"/>
              <a:t>Mr</a:t>
            </a:r>
            <a:r>
              <a:rPr lang="en-US" dirty="0"/>
              <a:t> Wilson?</a:t>
            </a:r>
            <a:endParaRPr lang="ru-RU" dirty="0"/>
          </a:p>
          <a:p>
            <a:r>
              <a:rPr lang="en-US" dirty="0"/>
              <a:t>— For about a week. What is it, doctor?</a:t>
            </a:r>
            <a:endParaRPr lang="ru-RU" dirty="0"/>
          </a:p>
          <a:p>
            <a:r>
              <a:rPr lang="en-US" dirty="0"/>
              <a:t>— I think it’s an allergy. </a:t>
            </a:r>
            <a:r>
              <a:rPr lang="en-US" dirty="0" smtClean="0"/>
              <a:t>A </a:t>
            </a:r>
            <a:r>
              <a:rPr lang="en-US" dirty="0"/>
              <a:t>lot of trees and flowers </a:t>
            </a:r>
            <a:r>
              <a:rPr lang="en-US" dirty="0" smtClean="0"/>
              <a:t>blossom now.</a:t>
            </a:r>
            <a:endParaRPr lang="ru-RU" dirty="0"/>
          </a:p>
          <a:p>
            <a:r>
              <a:rPr lang="en-US" dirty="0" smtClean="0"/>
              <a:t>—But </a:t>
            </a:r>
            <a:r>
              <a:rPr lang="en-US" dirty="0"/>
              <a:t>what should I do?</a:t>
            </a:r>
            <a:endParaRPr lang="ru-RU" dirty="0"/>
          </a:p>
          <a:p>
            <a:r>
              <a:rPr lang="en-US" dirty="0"/>
              <a:t>— Try to avoid walking in the </a:t>
            </a:r>
            <a:r>
              <a:rPr lang="en-US" dirty="0" smtClean="0"/>
              <a:t>park. </a:t>
            </a:r>
            <a:r>
              <a:rPr lang="en-US" dirty="0"/>
              <a:t>Then take these pills </a:t>
            </a:r>
            <a:r>
              <a:rPr lang="en-US" dirty="0" smtClean="0"/>
              <a:t>3 </a:t>
            </a:r>
            <a:r>
              <a:rPr lang="en-US" dirty="0"/>
              <a:t>times a day.</a:t>
            </a:r>
            <a:endParaRPr lang="ru-RU" dirty="0"/>
          </a:p>
          <a:p>
            <a:r>
              <a:rPr lang="en-US" dirty="0"/>
              <a:t>— Thank you, doctor. Goodbye.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741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54" y="1844824"/>
            <a:ext cx="7272808" cy="435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руглая лента лицом вверх 2"/>
          <p:cNvSpPr/>
          <p:nvPr/>
        </p:nvSpPr>
        <p:spPr>
          <a:xfrm>
            <a:off x="1259632" y="188640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Remember!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04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259632" y="12454"/>
            <a:ext cx="7416824" cy="4392488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Aim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200" dirty="0" smtClean="0">
                <a:solidFill>
                  <a:schemeClr val="tx1"/>
                </a:solidFill>
              </a:rPr>
              <a:t>To make acquainted with some facts  about being health;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To develop auditory skills;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To develop reading, speaking and writing skills;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200" dirty="0" smtClean="0">
                <a:solidFill>
                  <a:schemeClr val="tx1"/>
                </a:solidFill>
              </a:rPr>
              <a:t>To give the information about good and bad habits;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200" dirty="0" smtClean="0">
                <a:solidFill>
                  <a:schemeClr val="tx1"/>
                </a:solidFill>
              </a:rPr>
              <a:t>To cultivate the wish of leading  a healthy way of life.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18685"/>
            <a:ext cx="2425452" cy="242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55319"/>
            <a:ext cx="3744416" cy="168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291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1376" y="476672"/>
            <a:ext cx="50033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Список </a:t>
            </a:r>
            <a:r>
              <a:rPr lang="ru-RU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використаних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джерел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: 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690" y="1196752"/>
            <a:ext cx="65527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smtClean="0"/>
              <a:t>www.wikihow.com/Become-a-Very-Healthy-Person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/>
              <a:t>http://</a:t>
            </a:r>
            <a:r>
              <a:rPr lang="en-US" sz="2400" dirty="0" smtClean="0"/>
              <a:t>www.wholeliving.com/136136/50-simple-health-tips#26815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/>
              <a:t>http://health.proverbs.tel</a:t>
            </a:r>
            <a:r>
              <a:rPr lang="en-US" sz="2400" dirty="0" smtClean="0"/>
              <a:t>/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/>
              <a:t>http://parade.condenast.com/232086/sverve/5-healthy-habits-for-you-your-family-holiday-edition</a:t>
            </a:r>
            <a:r>
              <a:rPr lang="en-US" sz="2400" dirty="0" smtClean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499744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404664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Tips to Being Healthy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1691680" y="1772816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en-US" sz="3200" b="1" dirty="0" smtClean="0">
                <a:solidFill>
                  <a:schemeClr val="tx1"/>
                </a:solidFill>
              </a:rPr>
              <a:t>Be physically active!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Your body needs movement otherwise it becomes dull and slow.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93096"/>
            <a:ext cx="2857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нутый угол 6"/>
          <p:cNvSpPr/>
          <p:nvPr/>
        </p:nvSpPr>
        <p:spPr>
          <a:xfrm>
            <a:off x="5096443" y="1772816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2. Keep clean!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You won't suffer from diseases if your surroundings are clean.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22" y="4293096"/>
            <a:ext cx="265352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791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657238" y="584684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3. Eat fruits and vegetables!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Try to get at least 5-9 servings a day.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5220072" y="584684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4. Drink a lot of water!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For an average human being it should be 2 and a half to 3 liters on a hot day.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238" y="3284984"/>
            <a:ext cx="3174727" cy="230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65" y="3273934"/>
            <a:ext cx="3700668" cy="231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152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657238" y="584684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5. Get a lot of sleep!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 In order to maintain a healthy body, you will need 8-10 hours of sleep every day.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5220072" y="548680"/>
            <a:ext cx="3096344" cy="237626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6. Smile a lot!</a:t>
            </a:r>
          </a:p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Smiling a lot makes your face look younger and it feels great.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438" y="3307944"/>
            <a:ext cx="3421943" cy="228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83127"/>
            <a:ext cx="3360598" cy="222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844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404664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Answer the questions!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988840"/>
            <a:ext cx="7272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b="1" dirty="0" smtClean="0"/>
              <a:t>Is it important for you to be healthy? Why?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b="1" dirty="0" smtClean="0"/>
              <a:t>What are you own  methods of staying fit?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b="1" dirty="0" smtClean="0"/>
              <a:t>What kind of food do you prefer in your menu?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b="1" dirty="0" smtClean="0"/>
              <a:t>In what way do you spend your leisure time?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2400" b="1" dirty="0" smtClean="0"/>
              <a:t>How long do you sleep on your weekends and weekdays? 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958" y="4714201"/>
            <a:ext cx="2416386" cy="160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339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7611572" cy="363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руглая лента лицом вверх 2"/>
          <p:cNvSpPr/>
          <p:nvPr/>
        </p:nvSpPr>
        <p:spPr>
          <a:xfrm>
            <a:off x="1259632" y="404664"/>
            <a:ext cx="7560840" cy="1296144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Remember!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68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верх 1"/>
          <p:cNvSpPr/>
          <p:nvPr/>
        </p:nvSpPr>
        <p:spPr>
          <a:xfrm>
            <a:off x="1259632" y="216024"/>
            <a:ext cx="7488832" cy="2492896"/>
          </a:xfrm>
          <a:prstGeom prst="ellipse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Make up proverbs </a:t>
            </a:r>
            <a:r>
              <a:rPr lang="en-US" sz="3200" b="1" dirty="0">
                <a:solidFill>
                  <a:schemeClr val="tx1"/>
                </a:solidFill>
              </a:rPr>
              <a:t>u</a:t>
            </a:r>
            <a:r>
              <a:rPr lang="en-US" sz="3200" b="1" dirty="0" smtClean="0">
                <a:solidFill>
                  <a:schemeClr val="tx1"/>
                </a:solidFill>
              </a:rPr>
              <a:t>sing the words!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Translate them into Ukrainian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1403648" y="2780928"/>
            <a:ext cx="3636404" cy="144016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1. is, wealth,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Health, above.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234231" y="2996952"/>
            <a:ext cx="3780420" cy="144016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2. An, doctor, keeps, a, day, apple, away, a.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2699792" y="4653136"/>
            <a:ext cx="3780420" cy="144016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3. cure, is, Prevention than, better.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471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331640" y="260648"/>
            <a:ext cx="4392488" cy="1512168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4. make, Healthful, body, habits, healthy.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572000" y="1277766"/>
            <a:ext cx="4176464" cy="1584176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5. till, Health, valued, sickness, is, comes, not.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362512" y="2276872"/>
            <a:ext cx="3384376" cy="144016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6. all, Time,  wounds, heals.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527884" y="3673258"/>
            <a:ext cx="5209912" cy="2348029"/>
          </a:xfrm>
          <a:prstGeom prst="wedgeRound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 smtClean="0"/>
              <a:t>Keys!</a:t>
            </a:r>
          </a:p>
          <a:p>
            <a:pPr marL="342900" indent="-342900" algn="ctr">
              <a:buAutoNum type="arabicPeriod"/>
            </a:pPr>
            <a:r>
              <a:rPr lang="en-US" sz="2000" b="1" dirty="0" smtClean="0"/>
              <a:t>Health </a:t>
            </a:r>
            <a:r>
              <a:rPr lang="en-US" sz="2000" b="1" dirty="0"/>
              <a:t>is above wealth</a:t>
            </a:r>
            <a:r>
              <a:rPr lang="en-US" sz="2000" b="1" dirty="0" smtClean="0"/>
              <a:t>.</a:t>
            </a:r>
          </a:p>
          <a:p>
            <a:pPr marL="342900" indent="-342900" algn="ctr">
              <a:buAutoNum type="arabicPeriod"/>
            </a:pPr>
            <a:r>
              <a:rPr lang="en-US" sz="2000" b="1" dirty="0" smtClean="0"/>
              <a:t> </a:t>
            </a:r>
            <a:r>
              <a:rPr lang="en-US" sz="2000" b="1" dirty="0"/>
              <a:t>An apple a day keeps a doctor away</a:t>
            </a:r>
            <a:r>
              <a:rPr lang="en-US" sz="2000" b="1" dirty="0" smtClean="0"/>
              <a:t>.</a:t>
            </a:r>
          </a:p>
          <a:p>
            <a:pPr marL="342900" indent="-342900" algn="ctr">
              <a:buAutoNum type="arabicPeriod"/>
            </a:pPr>
            <a:r>
              <a:rPr lang="en-US" sz="2000" b="1" dirty="0"/>
              <a:t>Prevention is better than cure</a:t>
            </a:r>
            <a:r>
              <a:rPr lang="en-US" sz="2000" b="1" dirty="0" smtClean="0"/>
              <a:t>.</a:t>
            </a:r>
          </a:p>
          <a:p>
            <a:pPr marL="342900" indent="-342900" algn="ctr">
              <a:buAutoNum type="arabicPeriod"/>
            </a:pPr>
            <a:r>
              <a:rPr lang="en-US" sz="2000" b="1" dirty="0"/>
              <a:t>Healthful habits make healthy body</a:t>
            </a:r>
            <a:r>
              <a:rPr lang="en-US" sz="2000" b="1" dirty="0" smtClean="0"/>
              <a:t>.</a:t>
            </a:r>
          </a:p>
          <a:p>
            <a:pPr marL="342900" indent="-342900" algn="ctr">
              <a:buAutoNum type="arabicPeriod"/>
            </a:pPr>
            <a:r>
              <a:rPr lang="en-US" sz="2000" b="1" dirty="0"/>
              <a:t>Health is not valued till sickness comes</a:t>
            </a:r>
            <a:r>
              <a:rPr lang="en-US" sz="2000" b="1" dirty="0" smtClean="0"/>
              <a:t>.</a:t>
            </a:r>
          </a:p>
          <a:p>
            <a:pPr marL="342900" indent="-342900" algn="ctr">
              <a:buAutoNum type="arabicPeriod"/>
            </a:pPr>
            <a:r>
              <a:rPr lang="en-US" sz="2000" b="1" dirty="0"/>
              <a:t>Time heals all wounds.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86387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976</Words>
  <Application>Microsoft Office PowerPoint</Application>
  <PresentationFormat>Экран (4:3)</PresentationFormat>
  <Paragraphs>204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Sergey</cp:lastModifiedBy>
  <cp:revision>40</cp:revision>
  <dcterms:created xsi:type="dcterms:W3CDTF">2014-02-10T09:50:58Z</dcterms:created>
  <dcterms:modified xsi:type="dcterms:W3CDTF">2014-02-16T10:33:28Z</dcterms:modified>
</cp:coreProperties>
</file>