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3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091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72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64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97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286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176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1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45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061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25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5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BDE96-B6AF-4945-8699-16127C1AEE16}" type="datetimeFigureOut">
              <a:rPr lang="ru-RU" smtClean="0"/>
              <a:t>27.02.2014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8B0E0-3292-49E4-8BDE-7256255E1C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2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6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slide" Target="slide7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8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slide" Target="slide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10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990656" cy="2475707"/>
          </a:xfrm>
        </p:spPr>
        <p:txBody>
          <a:bodyPr>
            <a:noAutofit/>
          </a:bodyPr>
          <a:lstStyle/>
          <a:p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Білосніжка</a:t>
            </a:r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uk-UA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і геометричні фігури</a:t>
            </a:r>
            <a:endParaRPr lang="ru-RU" sz="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3573016"/>
            <a:ext cx="4064496" cy="260739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Виконала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вихователь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Драбівського ЦРД «Сонечко»</a:t>
            </a:r>
            <a:b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Лук’яненко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Наталія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Анатоліївна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4057650" cy="4457700"/>
          </a:xfrm>
          <a:prstGeom prst="rect">
            <a:avLst/>
          </a:prstGeom>
        </p:spPr>
      </p:pic>
      <p:pic>
        <p:nvPicPr>
          <p:cNvPr id="205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949280"/>
            <a:ext cx="11096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т Улыб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063" y="5997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620688"/>
            <a:ext cx="7488832" cy="52565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Молодці!</a:t>
            </a:r>
            <a:endParaRPr lang="ru-RU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Управляющая кнопка: далее 3">
            <a:hlinkClick r:id="" action="ppaction://hlinkshowjump?jump=endshow" highlightClick="1"/>
          </p:cNvPr>
          <p:cNvSpPr/>
          <p:nvPr/>
        </p:nvSpPr>
        <p:spPr>
          <a:xfrm>
            <a:off x="7610711" y="6103772"/>
            <a:ext cx="1296144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Вихід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кумент 5">
            <a:hlinkClick r:id="" action="ppaction://hlinkshowjump?jump=nextslide" highlightClick="1"/>
          </p:cNvPr>
          <p:cNvSpPr/>
          <p:nvPr/>
        </p:nvSpPr>
        <p:spPr>
          <a:xfrm>
            <a:off x="395536" y="6103772"/>
            <a:ext cx="576064" cy="56558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2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7920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Інтернет - ресурси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764704"/>
            <a:ext cx="4474840" cy="5760640"/>
          </a:xfrm>
        </p:spPr>
        <p:txBody>
          <a:bodyPr>
            <a:normAutofit fontScale="92500" lnSpcReduction="10000"/>
          </a:bodyPr>
          <a:lstStyle/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Білосніжка 1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http://yadi.sk/d/LgJdUzH1HmgDM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Білосніжка 2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http://yadi.sk/d/AeMxMSCiHmheB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Білосніжка 3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http://yadi.sk/d/t5EkcNVKHmhkB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Білосніжка 4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http://yadi.sk/d/VI6fhKC3Hmhrj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Білосніжка 5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http://yadi.sk/d/KxiSIByLHmiC8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Білосніжка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6 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http://yadi.sk/d/VBFFO0cqHmiRw</a:t>
            </a:r>
            <a:endParaRPr lang="ru-RU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Білосніжка 7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http://yadi.sk/d/n1BaliNQHmiVd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Білосніжка 8 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http://yadi.sk/d/64FzNpX3HmiZs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692696"/>
            <a:ext cx="4392488" cy="5832648"/>
          </a:xfrm>
        </p:spPr>
        <p:txBody>
          <a:bodyPr>
            <a:normAutofit fontScale="92500" lnSpcReduction="10000"/>
          </a:bodyPr>
          <a:lstStyle/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 1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http://yadi.sk/d/qAqQgsHPHmp3H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 2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http://yadi.sk/d/TsrF2xzLHmpLN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 3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http://yadi.sk/d/Hb-oozFMHmpQY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 4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http://yadi.sk/d/KYKjQ8DRHmpZm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 5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http://yadi.sk/d/JiwJp4ZGHmpdK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 6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http://yadi.sk/d/NAEFD4CuHmpho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 7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http://yadi.sk/d/_qDyplaGHmpnG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 8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http://yadi.sk/d/t2s5qDUBHmq9r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Фон 9</a:t>
            </a:r>
          </a:p>
          <a:p>
            <a:r>
              <a:rPr lang="en-US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http://yadi.sk/d/vZIG_zbgHmqFk</a:t>
            </a:r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endParaRPr lang="ru-RU" dirty="0"/>
          </a:p>
        </p:txBody>
      </p:sp>
      <p:sp>
        <p:nvSpPr>
          <p:cNvPr id="5" name="Управляющая кнопка: возврат 4">
            <a:hlinkClick r:id="" action="ppaction://hlinkshowjump?jump=lastslideviewed" highlightClick="1"/>
          </p:cNvPr>
          <p:cNvSpPr/>
          <p:nvPr/>
        </p:nvSpPr>
        <p:spPr>
          <a:xfrm>
            <a:off x="467544" y="6165304"/>
            <a:ext cx="1152128" cy="57606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3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1547664" y="692696"/>
            <a:ext cx="5832648" cy="43924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Дорогий друже ! </a:t>
            </a:r>
          </a:p>
          <a:p>
            <a:pPr lvl="0" algn="ctr"/>
            <a:r>
              <a:rPr lang="uk-UA" sz="2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Допоможи Білосніжці виконати різні завдання. </a:t>
            </a:r>
            <a:r>
              <a:rPr lang="uk-UA" sz="2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Вибери мишкою правильну відповідь. Якщо відповіси правильно, то перейдеш до наступного завдання.</a:t>
            </a:r>
          </a:p>
          <a:p>
            <a:pPr lvl="0" algn="ctr"/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Бажаю успіху! </a:t>
            </a:r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877272"/>
            <a:ext cx="11096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55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Сьогодні Білосніжка познайомилася з геометричними фігурами</a:t>
            </a:r>
            <a:endParaRPr lang="ru-RU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6876256" y="5005308"/>
            <a:ext cx="2061762" cy="735815"/>
          </a:xfrm>
        </p:spPr>
        <p:txBody>
          <a:bodyPr>
            <a:normAutofit/>
          </a:bodyPr>
          <a:lstStyle/>
          <a:p>
            <a:r>
              <a:rPr lang="uk-UA" sz="3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 Квадрат</a:t>
            </a:r>
            <a:endParaRPr lang="ru-RU" sz="32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half" idx="2"/>
          </p:nvPr>
        </p:nvSpPr>
        <p:spPr>
          <a:xfrm>
            <a:off x="5724128" y="3189285"/>
            <a:ext cx="2016224" cy="853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 Овал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3"/>
          </p:nvPr>
        </p:nvSpPr>
        <p:spPr>
          <a:xfrm>
            <a:off x="4782852" y="1787810"/>
            <a:ext cx="3322712" cy="690091"/>
          </a:xfrm>
        </p:spPr>
        <p:txBody>
          <a:bodyPr>
            <a:normAutofit/>
          </a:bodyPr>
          <a:lstStyle/>
          <a:p>
            <a:r>
              <a:rPr lang="uk-UA" sz="3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 Прямокутник</a:t>
            </a:r>
            <a:endParaRPr lang="ru-RU" sz="32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167"/>
            <a:ext cx="3813056" cy="5623571"/>
          </a:xfrm>
          <a:prstGeom prst="rect">
            <a:avLst/>
          </a:prstGeom>
        </p:spPr>
      </p:pic>
      <p:pic>
        <p:nvPicPr>
          <p:cNvPr id="409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949280"/>
            <a:ext cx="11096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43808" y="1628800"/>
            <a:ext cx="1656184" cy="10081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3923928" y="3147806"/>
            <a:ext cx="1728192" cy="93610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64088" y="4869160"/>
            <a:ext cx="1152128" cy="10081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9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  <p:bldP spid="19" grpId="0" build="p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314958" y="2492896"/>
            <a:ext cx="2376264" cy="717755"/>
          </a:xfrm>
        </p:spPr>
        <p:txBody>
          <a:bodyPr>
            <a:normAutofit/>
          </a:bodyPr>
          <a:lstStyle/>
          <a:p>
            <a:r>
              <a:rPr lang="uk-UA" sz="3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 Ромб</a:t>
            </a:r>
            <a:endParaRPr lang="ru-RU" sz="32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7451355" y="4253747"/>
            <a:ext cx="1692645" cy="726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 Круг</a:t>
            </a:r>
            <a:endParaRPr lang="ru-RU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5102225" y="876871"/>
            <a:ext cx="4041775" cy="639762"/>
          </a:xfrm>
        </p:spPr>
        <p:txBody>
          <a:bodyPr>
            <a:normAutofit/>
          </a:bodyPr>
          <a:lstStyle/>
          <a:p>
            <a:r>
              <a:rPr lang="uk-UA" sz="3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 Трикутник</a:t>
            </a:r>
            <a:endParaRPr lang="ru-RU" sz="32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4203364" cy="5805794"/>
          </a:xfrm>
          <a:prstGeom prst="rect">
            <a:avLst/>
          </a:prstGeom>
        </p:spPr>
      </p:pic>
      <p:sp>
        <p:nvSpPr>
          <p:cNvPr id="5" name="Равнобедренный треугольник 4"/>
          <p:cNvSpPr/>
          <p:nvPr/>
        </p:nvSpPr>
        <p:spPr>
          <a:xfrm>
            <a:off x="3707904" y="620688"/>
            <a:ext cx="1368152" cy="11521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2795387">
            <a:off x="5011431" y="2428270"/>
            <a:ext cx="108012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104574" y="4005064"/>
            <a:ext cx="120373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864061"/>
            <a:ext cx="11096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3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12" grpId="0" build="p"/>
      <p:bldP spid="5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Виберіть всі трикутники жовтого кольору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66837"/>
            <a:ext cx="4447406" cy="44474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484784"/>
            <a:ext cx="5976664" cy="51125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827584" y="1966837"/>
            <a:ext cx="864096" cy="8140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2517929" y="3046359"/>
            <a:ext cx="864096" cy="79208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716016" y="2380716"/>
            <a:ext cx="1296144" cy="12241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2196259" y="1725810"/>
            <a:ext cx="936104" cy="81409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4425801"/>
            <a:ext cx="1368152" cy="7055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2950290">
            <a:off x="1924784" y="4426037"/>
            <a:ext cx="864096" cy="8211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4186021" y="5225532"/>
            <a:ext cx="1584176" cy="8250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576084" y="3236099"/>
            <a:ext cx="841049" cy="73750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2771800" y="5431970"/>
            <a:ext cx="915186" cy="80062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76084" y="1775363"/>
            <a:ext cx="1189975" cy="57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91580" y="3266927"/>
            <a:ext cx="1224136" cy="706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17">
            <a:hlinkClick r:id="rId5" action="ppaction://hlinksldjump"/>
          </p:cNvPr>
          <p:cNvSpPr/>
          <p:nvPr/>
        </p:nvSpPr>
        <p:spPr>
          <a:xfrm>
            <a:off x="7308304" y="6021288"/>
            <a:ext cx="108012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791580" y="5131345"/>
            <a:ext cx="972107" cy="817935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6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Вибери зайву фігуру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16" y="2636912"/>
            <a:ext cx="3556784" cy="3444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7150" y="1700808"/>
            <a:ext cx="5249480" cy="45365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210168" y="2060848"/>
            <a:ext cx="1296144" cy="86409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725906" y="3807042"/>
            <a:ext cx="684076" cy="5220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007604" y="3447002"/>
            <a:ext cx="1984286" cy="12421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473878" y="2331368"/>
            <a:ext cx="187220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460308" y="4941168"/>
            <a:ext cx="151216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50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949280"/>
            <a:ext cx="11096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4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Виберіть всі квадрати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1628800"/>
            <a:ext cx="2657438" cy="44644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85314" y="1268760"/>
            <a:ext cx="5883130" cy="48245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20702" y="1584699"/>
            <a:ext cx="936104" cy="8640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68075" y="4437112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0274" y="2528900"/>
            <a:ext cx="1224136" cy="12241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3447002"/>
            <a:ext cx="432048" cy="468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5940152" y="4005064"/>
            <a:ext cx="936104" cy="864096"/>
          </a:xfrm>
          <a:prstGeom prst="triangl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131840" y="3140968"/>
            <a:ext cx="864096" cy="864096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946258" y="1529478"/>
            <a:ext cx="1512168" cy="64807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4572000" y="1910439"/>
            <a:ext cx="864096" cy="72008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966266" y="4468122"/>
            <a:ext cx="1368152" cy="115212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2650703">
            <a:off x="3337776" y="4532227"/>
            <a:ext cx="890212" cy="81837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 вправо 14">
            <a:hlinkClick r:id="rId5" action="ppaction://hlinksldjump"/>
          </p:cNvPr>
          <p:cNvSpPr/>
          <p:nvPr/>
        </p:nvSpPr>
        <p:spPr>
          <a:xfrm>
            <a:off x="7956376" y="6331323"/>
            <a:ext cx="75608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11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Вибери зайву фігуру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90" y="1700808"/>
            <a:ext cx="2943382" cy="43072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7243" y="1556792"/>
            <a:ext cx="5616624" cy="5112568"/>
          </a:xfrm>
          <a:prstGeom prst="rect">
            <a:avLst/>
          </a:prstGeom>
          <a:gradFill flip="none" rotWithShape="1">
            <a:gsLst>
              <a:gs pos="0">
                <a:srgbClr val="D9337A">
                  <a:tint val="66000"/>
                  <a:satMod val="160000"/>
                </a:srgbClr>
              </a:gs>
              <a:gs pos="50000">
                <a:srgbClr val="D9337A">
                  <a:tint val="44500"/>
                  <a:satMod val="160000"/>
                </a:srgbClr>
              </a:gs>
              <a:gs pos="100000">
                <a:srgbClr val="D9337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021097"/>
            <a:ext cx="1080120" cy="687823"/>
          </a:xfrm>
          <a:prstGeom prst="rect">
            <a:avLst/>
          </a:prstGeom>
          <a:solidFill>
            <a:srgbClr val="D933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3645024"/>
            <a:ext cx="926668" cy="69183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4049935"/>
            <a:ext cx="288032" cy="3317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27884" y="1988840"/>
            <a:ext cx="2008085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77784" y="4787098"/>
            <a:ext cx="2335542" cy="13782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483768" y="3301611"/>
            <a:ext cx="1152128" cy="10801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7020272" y="5805264"/>
            <a:ext cx="100811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" b="100000" l="16667" r="83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2096852"/>
            <a:ext cx="5040798" cy="42570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363272" cy="137301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Виберіть всі фігури зеленого кольору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6695" y="1412776"/>
            <a:ext cx="5544616" cy="504056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92280" y="4941168"/>
            <a:ext cx="1440160" cy="10081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7722350" y="3336299"/>
            <a:ext cx="540060" cy="576064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7254298" y="1844824"/>
            <a:ext cx="1008112" cy="1008112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676607" y="2060848"/>
            <a:ext cx="864096" cy="86409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436096" y="3419860"/>
            <a:ext cx="1656184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 rot="2537194">
            <a:off x="5785827" y="5074875"/>
            <a:ext cx="648072" cy="6480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4281016" y="4609225"/>
            <a:ext cx="720080" cy="792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61591" y="3281586"/>
            <a:ext cx="1342457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5832140" y="1772816"/>
            <a:ext cx="864096" cy="870674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 вправо 13">
            <a:hlinkClick r:id="rId6" action="ppaction://hlinksldjump"/>
          </p:cNvPr>
          <p:cNvSpPr/>
          <p:nvPr/>
        </p:nvSpPr>
        <p:spPr>
          <a:xfrm>
            <a:off x="7964416" y="6353944"/>
            <a:ext cx="97160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6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168</Words>
  <Application>Microsoft Office PowerPoint</Application>
  <PresentationFormat>Экран (4:3)</PresentationFormat>
  <Paragraphs>54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Білосніжка  і геометричні фігури</vt:lpstr>
      <vt:lpstr>Презентация PowerPoint</vt:lpstr>
      <vt:lpstr>Сьогодні Білосніжка познайомилася з геометричними фігурами</vt:lpstr>
      <vt:lpstr>Презентация PowerPoint</vt:lpstr>
      <vt:lpstr>Виберіть всі трикутники жовтого кольору</vt:lpstr>
      <vt:lpstr>Вибери зайву фігуру</vt:lpstr>
      <vt:lpstr>Виберіть всі квадрати</vt:lpstr>
      <vt:lpstr>Вибери зайву фігуру</vt:lpstr>
      <vt:lpstr>Виберіть всі фігури зеленого кольору</vt:lpstr>
      <vt:lpstr>Презентация PowerPoint</vt:lpstr>
      <vt:lpstr>Інтернет - ресурси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Marinka</dc:creator>
  <cp:lastModifiedBy>User</cp:lastModifiedBy>
  <cp:revision>28</cp:revision>
  <dcterms:created xsi:type="dcterms:W3CDTF">2014-02-09T11:29:31Z</dcterms:created>
  <dcterms:modified xsi:type="dcterms:W3CDTF">2014-02-27T09:21:30Z</dcterms:modified>
</cp:coreProperties>
</file>