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DC8C8B-1823-41AE-8349-3EF8A907F6EC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7F7FA5-4811-438B-997D-5AE5B5CDAB9C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764704"/>
            <a:ext cx="5974432" cy="16704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Вивча</a:t>
            </a:r>
            <a:r>
              <a:rPr lang="uk-UA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ємо</a:t>
            </a:r>
            <a:r>
              <a:rPr lang="uk-UA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час  із </a:t>
            </a:r>
            <a:r>
              <a:rPr lang="uk-UA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Смішариками</a:t>
            </a:r>
            <a:r>
              <a:rPr lang="uk-UA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5" action="ppaction://hlinksldjump"/>
          </p:cNvPr>
          <p:cNvSpPr/>
          <p:nvPr/>
        </p:nvSpPr>
        <p:spPr>
          <a:xfrm>
            <a:off x="8034416" y="6065912"/>
            <a:ext cx="108012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43600" y="4581128"/>
            <a:ext cx="3600400" cy="1961913"/>
          </a:xfrm>
        </p:spPr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Виконала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вихователь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Драбівського ЦРД «Сонечко»</a:t>
            </a:r>
            <a:b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Лук’яненко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Наталія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Анатоліївна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Три Желания (Маша И Медведь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368" y="5835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Діло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добре ладиться</a:t>
            </a:r>
          </a:p>
          <a:p>
            <a:pPr marL="0" indent="0">
              <a:buNone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Як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настала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051720" y="4581128"/>
            <a:ext cx="3024336" cy="716827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chemeClr val="accent3"/>
                </a:solidFill>
              </a:rPr>
              <a:t>( П</a:t>
            </a:r>
            <a:r>
              <a:rPr lang="en-US" b="1" dirty="0" smtClean="0">
                <a:ln/>
                <a:solidFill>
                  <a:schemeClr val="accent3"/>
                </a:solidFill>
              </a:rPr>
              <a:t>’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ятниця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) 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508059" cy="42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Дома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скрізь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кипить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робота</a:t>
            </a:r>
          </a:p>
          <a:p>
            <a:pPr marL="0" indent="0">
              <a:buNone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Як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почався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день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83768" y="5085184"/>
            <a:ext cx="2300064" cy="716827"/>
          </a:xfrm>
        </p:spPr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Субота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)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3384376" cy="379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субота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хлібом-сіллю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Привела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сестру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43808" y="4509120"/>
            <a:ext cx="2156048" cy="78883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Неділю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)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4317653" cy="44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День поділяється на 4 частини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988840"/>
            <a:ext cx="3610744" cy="932851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6600" b="1" dirty="0" smtClean="0">
                <a:ln/>
                <a:solidFill>
                  <a:schemeClr val="accent3"/>
                </a:solidFill>
              </a:rPr>
              <a:t>Ранок</a:t>
            </a:r>
            <a:endParaRPr lang="ru-RU" sz="6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8" y="1920875"/>
            <a:ext cx="3671443" cy="44338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6696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672" y="1844824"/>
            <a:ext cx="4038600" cy="936104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8" y="1920875"/>
            <a:ext cx="3671443" cy="44338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28765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2348880"/>
            <a:ext cx="2386608" cy="788835"/>
          </a:xfrm>
        </p:spPr>
        <p:txBody>
          <a:bodyPr>
            <a:normAutofit/>
          </a:bodyPr>
          <a:lstStyle/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Вечір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72816"/>
            <a:ext cx="5217633" cy="41992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244658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196752"/>
            <a:ext cx="2026568" cy="716827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Ніч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37" y="620688"/>
            <a:ext cx="4237741" cy="51580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9" y="2060848"/>
            <a:ext cx="4182430" cy="3323109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endshow" highlightClick="1"/>
          </p:cNvPr>
          <p:cNvSpPr/>
          <p:nvPr/>
        </p:nvSpPr>
        <p:spPr>
          <a:xfrm>
            <a:off x="7092280" y="5805264"/>
            <a:ext cx="1440160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Вихід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кумент 6">
            <a:hlinkClick r:id="" action="ppaction://hlinkshowjump?jump=nextslide" highlightClick="1"/>
          </p:cNvPr>
          <p:cNvSpPr/>
          <p:nvPr/>
        </p:nvSpPr>
        <p:spPr>
          <a:xfrm>
            <a:off x="395536" y="5805264"/>
            <a:ext cx="792088" cy="79208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4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Інтернет</a:t>
            </a:r>
            <a:r>
              <a:rPr lang="ru-RU" sz="4400" dirty="0" smtClean="0"/>
              <a:t> - </a:t>
            </a:r>
            <a:r>
              <a:rPr lang="ru-RU" sz="4400" dirty="0" smtClean="0"/>
              <a:t>ресурси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56408"/>
            <a:ext cx="4392488" cy="51581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Лосяш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yadi.sk/d/usDgw-18HpLSq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Крош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1 -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yadi.sk/d/EPrJ39jZHpM6t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Кар-</a:t>
            </a: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Карович</a:t>
            </a: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1–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yadi.sk/d/U2tT6rZUHpNz3</a:t>
            </a:r>
            <a:endParaRPr lang="ru-RU" sz="2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Совуня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yadi.sk/d/d1iaqWbaHpPAL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Пін 1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yadi.sk/d/TnDZHF98HpPFX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Бараш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bhLkdnRyHpPMR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Нюша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1 -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yadi.sk/d/2svLiwDGHpPWv</a:t>
            </a:r>
            <a:endParaRPr lang="uk-UA" sz="17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Нюша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yadi.sk/d/fVKS3KHbHpPqV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Пін 2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LDDmXVTuHpPuq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Їжачок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yadi.sk/d/LUx8oTwcHpQ4T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Нюша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yadi.sk/d/xyE17o0-HpQ8q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Кар-Карович</a:t>
            </a:r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  -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yadi.sk/d/sZx1UPuoHpQFC</a:t>
            </a:r>
            <a:endParaRPr lang="uk-UA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320480" cy="52301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lvl="0">
              <a:buClr>
                <a:srgbClr val="0BD0D9"/>
              </a:buClr>
            </a:pPr>
            <a:r>
              <a:rPr lang="uk-UA" sz="22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Копатич</a:t>
            </a:r>
            <a:r>
              <a:rPr lang="uk-UA" sz="22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200" b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en-US" sz="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yadi.sk/d/FjuBX5D_HpQgy</a:t>
            </a:r>
            <a:endParaRPr lang="uk-UA" sz="1900" b="1" dirty="0">
              <a:ln w="12700">
                <a:solidFill>
                  <a:srgbClr val="04617B">
                    <a:satMod val="155000"/>
                  </a:srgbClr>
                </a:solidFill>
                <a:prstDash val="solid"/>
              </a:ln>
              <a:solidFill>
                <a:srgbClr val="DBF5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Clr>
                <a:srgbClr val="0BD0D9"/>
              </a:buClr>
            </a:pPr>
            <a:r>
              <a:rPr lang="uk-UA" sz="22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Крош</a:t>
            </a:r>
            <a:r>
              <a:rPr lang="uk-UA" sz="22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 </a:t>
            </a:r>
            <a:r>
              <a:rPr lang="uk-UA" sz="2200" b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yadi.sk/d/wJY2b0veHpQtP</a:t>
            </a:r>
            <a:endParaRPr lang="uk-UA" sz="1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>
              <a:buClr>
                <a:srgbClr val="0BD0D9"/>
              </a:buClr>
            </a:pPr>
            <a:r>
              <a:rPr lang="uk-UA" sz="22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Крош</a:t>
            </a:r>
            <a:r>
              <a:rPr lang="uk-UA" sz="22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200" b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yadi.sk/d/UgsCAa2LHpQwe</a:t>
            </a:r>
            <a:endParaRPr lang="uk-UA" sz="1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Ранок –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yadi.sk/d/IXJuu_HkHpR5h</a:t>
            </a:r>
            <a:endParaRPr lang="uk-UA" sz="2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–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yadi.sk/d/97e5jjeJHpR9o</a:t>
            </a:r>
            <a:endParaRPr lang="uk-UA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Вечір –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yadi.sk/d/qvBhZqc0HpRE6</a:t>
            </a:r>
            <a:endParaRPr lang="uk-UA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Ніч –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yadi.sk/d/IIqNw0FbHpRJS</a:t>
            </a:r>
            <a:endParaRPr lang="uk-UA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Зима</a:t>
            </a: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yadi.sk/d/2tG5q7iiHpRMm</a:t>
            </a:r>
            <a:endParaRPr lang="ru-RU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Весна –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yadi.sk/d/dJ7mlNlXHpRSv</a:t>
            </a:r>
            <a:endParaRPr lang="uk-UA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Літо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yadi.sk/d/Vfk7XMpUHpRXM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Осінь – </a:t>
            </a:r>
            <a:r>
              <a:rPr lang="en-US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yadi.sk/d/6kMoROJrHpRbf</a:t>
            </a:r>
            <a:endParaRPr lang="uk-UA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 - 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yadi.sk/d/</a:t>
            </a:r>
            <a:r>
              <a:rPr lang="en-US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dIGwLzL_HpRhj</a:t>
            </a:r>
            <a:endParaRPr lang="uk-UA" sz="1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озврат 4">
            <a:hlinkClick r:id="" action="ppaction://hlinkshowjump?jump=lastslideviewed" highlightClick="1"/>
          </p:cNvPr>
          <p:cNvSpPr/>
          <p:nvPr/>
        </p:nvSpPr>
        <p:spPr>
          <a:xfrm>
            <a:off x="8244408" y="6309320"/>
            <a:ext cx="720080" cy="47667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633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dirty="0" smtClean="0"/>
              <a:t>Протягом року змінюється 4 пори року</a:t>
            </a:r>
            <a:endParaRPr lang="ru-RU" sz="4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68144" y="2284780"/>
            <a:ext cx="2938868" cy="167146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Зима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68"/>
            <a:ext cx="5963956" cy="4010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08920"/>
            <a:ext cx="3092872" cy="33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072169"/>
            <a:ext cx="2552108" cy="1226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4" b="98942" l="3270" r="97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5" y="1052736"/>
            <a:ext cx="6144629" cy="4220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92538"/>
            <a:ext cx="3466229" cy="32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9597" y="1340768"/>
            <a:ext cx="1810544" cy="115439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Літо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6749597" cy="4687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2860725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412776"/>
            <a:ext cx="2386608" cy="115439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Осінь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4275745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558909" cy="46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smtClean="0"/>
              <a:t>В тижні 7 днів 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Вранці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ми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із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добрим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ділом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marL="0" indent="0">
              <a:buNone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Привітали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…..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71800" y="4149080"/>
            <a:ext cx="2736304" cy="932851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chemeClr val="accent3"/>
                </a:solidFill>
              </a:rPr>
              <a:t>( Понеділок )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29" y="2204864"/>
            <a:ext cx="3485388" cy="35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474840" cy="4434840"/>
          </a:xfrm>
        </p:spPr>
        <p:txBody>
          <a:bodyPr/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Ніченька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минула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скоро</a:t>
            </a:r>
          </a:p>
          <a:p>
            <a:pPr marL="0" indent="0">
              <a:buNone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Трудовий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іде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347864" y="4077073"/>
            <a:ext cx="3024336" cy="792088"/>
          </a:xfrm>
        </p:spPr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 Вівторок )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79" y="1412776"/>
            <a:ext cx="3639068" cy="36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Спритна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вміла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молода</a:t>
            </a:r>
          </a:p>
          <a:p>
            <a:pPr marL="0" indent="0">
              <a:buNone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Вже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настала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131840" y="4149080"/>
            <a:ext cx="2372072" cy="78883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 Середа )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2"/>
            <a:ext cx="2886195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Йде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четвертий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день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тепер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</a:p>
          <a:p>
            <a:pPr marL="0" indent="0">
              <a:buNone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Називається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…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059832" y="3717032"/>
            <a:ext cx="2304256" cy="78883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chemeClr val="accent3"/>
                </a:solidFill>
              </a:rPr>
              <a:t>( Четвер )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70068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</TotalTime>
  <Words>201</Words>
  <Application>Microsoft Office PowerPoint</Application>
  <PresentationFormat>Экран (4:3)</PresentationFormat>
  <Paragraphs>60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Вивчаємо час  із Смішариками </vt:lpstr>
      <vt:lpstr>Протягом року змінюється 4 пори року</vt:lpstr>
      <vt:lpstr>Весна</vt:lpstr>
      <vt:lpstr>Літо</vt:lpstr>
      <vt:lpstr>Осінь</vt:lpstr>
      <vt:lpstr>В тижні 7 днів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поділяється на 4 частини </vt:lpstr>
      <vt:lpstr>Презентация PowerPoint</vt:lpstr>
      <vt:lpstr>Презентация PowerPoint</vt:lpstr>
      <vt:lpstr>Презентация PowerPoint</vt:lpstr>
      <vt:lpstr>Інтернет - ресурси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Вивчаємо час  із Смішариками</dc:title>
  <dc:creator>Marinka</dc:creator>
  <cp:lastModifiedBy>User</cp:lastModifiedBy>
  <cp:revision>15</cp:revision>
  <dcterms:created xsi:type="dcterms:W3CDTF">2014-02-09T19:22:12Z</dcterms:created>
  <dcterms:modified xsi:type="dcterms:W3CDTF">2014-02-27T09:23:50Z</dcterms:modified>
</cp:coreProperties>
</file>