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2" r:id="rId7"/>
    <p:sldId id="260" r:id="rId8"/>
    <p:sldId id="263" r:id="rId9"/>
    <p:sldId id="264" r:id="rId10"/>
    <p:sldId id="268" r:id="rId11"/>
    <p:sldId id="265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1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7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6992-0D85-4436-9DAA-7FCDCCB3D9E8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81E9-AD7A-44C2-862E-3ACB7B23A2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6937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6992-0D85-4436-9DAA-7FCDCCB3D9E8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81E9-AD7A-44C2-862E-3ACB7B23A2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766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6992-0D85-4436-9DAA-7FCDCCB3D9E8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81E9-AD7A-44C2-862E-3ACB7B23A2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22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6992-0D85-4436-9DAA-7FCDCCB3D9E8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81E9-AD7A-44C2-862E-3ACB7B23A2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10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6992-0D85-4436-9DAA-7FCDCCB3D9E8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81E9-AD7A-44C2-862E-3ACB7B23A2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434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6992-0D85-4436-9DAA-7FCDCCB3D9E8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81E9-AD7A-44C2-862E-3ACB7B23A2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009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6992-0D85-4436-9DAA-7FCDCCB3D9E8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81E9-AD7A-44C2-862E-3ACB7B23A2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7539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6992-0D85-4436-9DAA-7FCDCCB3D9E8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81E9-AD7A-44C2-862E-3ACB7B23A2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9741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6992-0D85-4436-9DAA-7FCDCCB3D9E8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81E9-AD7A-44C2-862E-3ACB7B23A2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0868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6992-0D85-4436-9DAA-7FCDCCB3D9E8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81E9-AD7A-44C2-862E-3ACB7B23A2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769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6992-0D85-4436-9DAA-7FCDCCB3D9E8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81E9-AD7A-44C2-862E-3ACB7B23A2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2695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E6992-0D85-4436-9DAA-7FCDCCB3D9E8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E81E9-AD7A-44C2-862E-3ACB7B23A2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136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slide" Target="slide8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jp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8417" y="1772816"/>
            <a:ext cx="7772400" cy="1470025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Порахуємо</a:t>
            </a:r>
            <a:r>
              <a:rPr lang="ru-RU" sz="7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7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тваринок</a:t>
            </a:r>
            <a:endParaRPr lang="ru-RU" sz="7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63483"/>
            <a:ext cx="3185715" cy="2782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725144"/>
            <a:ext cx="2017762" cy="1922585"/>
          </a:xfrm>
          <a:prstGeom prst="rect">
            <a:avLst/>
          </a:prstGeom>
        </p:spPr>
      </p:pic>
      <p:pic>
        <p:nvPicPr>
          <p:cNvPr id="6" name="Детские Песни Из Мультфильмов - Когда Мои Друзья Со Мной (Мину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576" y="5936721"/>
            <a:ext cx="609600" cy="609600"/>
          </a:xfrm>
          <a:prstGeom prst="rect">
            <a:avLst/>
          </a:prstGeom>
        </p:spPr>
      </p:pic>
      <p:pic>
        <p:nvPicPr>
          <p:cNvPr id="102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6040437"/>
            <a:ext cx="137795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85928" y="4182794"/>
            <a:ext cx="4058072" cy="1944216"/>
          </a:xfrm>
        </p:spPr>
        <p:txBody>
          <a:bodyPr>
            <a:normAutofit fontScale="9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Виконала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вихователь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Драбівського ЦРД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«Сонечко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Лук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’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яненко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Наталія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Анатоліївна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11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94787"/>
            <a:ext cx="2960847" cy="296084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51" y="2852936"/>
            <a:ext cx="3112689" cy="311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944" y="3489139"/>
            <a:ext cx="2904863" cy="290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526551" y="676942"/>
            <a:ext cx="2119977" cy="12961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6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3688589" y="1325014"/>
            <a:ext cx="2309353" cy="131189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4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6806023" y="836712"/>
            <a:ext cx="2057788" cy="127589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8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8196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72" y="5983277"/>
            <a:ext cx="13906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7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59632" y="1142391"/>
            <a:ext cx="6840760" cy="46805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4">
              <a:avLst/>
            </a:prstTxWarp>
          </a:bodyPr>
          <a:lstStyle/>
          <a:p>
            <a:pPr algn="ctr"/>
            <a:r>
              <a:rPr lang="uk-UA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Молодці !</a:t>
            </a:r>
            <a:endParaRPr lang="ru-RU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Управляющая кнопка: в конец 3">
            <a:hlinkClick r:id="" action="ppaction://hlinkshowjump?jump=endshow" highlightClick="1"/>
          </p:cNvPr>
          <p:cNvSpPr/>
          <p:nvPr/>
        </p:nvSpPr>
        <p:spPr>
          <a:xfrm>
            <a:off x="7695463" y="5949280"/>
            <a:ext cx="1402456" cy="826392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</a:t>
            </a: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ихід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Багетная рамка 7">
            <a:hlinkClick r:id="rId3" action="ppaction://hlinksldjump"/>
          </p:cNvPr>
          <p:cNvSpPr/>
          <p:nvPr/>
        </p:nvSpPr>
        <p:spPr>
          <a:xfrm>
            <a:off x="251520" y="5822911"/>
            <a:ext cx="1800200" cy="91845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Інтернет - ресурси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7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Інтернет - ресурси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980728"/>
            <a:ext cx="4042792" cy="52565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Кішка</a:t>
            </a:r>
          </a:p>
          <a:p>
            <a:r>
              <a:rPr lang="en-US" sz="21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http://yadi.sk/d/ou5Xh-qYHp7pp</a:t>
            </a:r>
            <a:endParaRPr lang="uk-UA" sz="21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Зайчик 1 </a:t>
            </a:r>
          </a:p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http://yadi.sk/d/iybdcYZ7Hp7wF</a:t>
            </a:r>
            <a:endParaRPr lang="uk-UA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Зайчик 2</a:t>
            </a:r>
          </a:p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http://yadi.sk/d/aAdJ42NPHp7yR</a:t>
            </a:r>
            <a:endParaRPr lang="uk-UA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Білочка</a:t>
            </a:r>
          </a:p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http://yadi.sk/d/oIQ7lXxkHp82d</a:t>
            </a:r>
            <a:endParaRPr lang="uk-UA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Пінгвіни</a:t>
            </a:r>
          </a:p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http://yadi.sk/d/WLtgrrlSHp84P</a:t>
            </a:r>
            <a:endParaRPr lang="uk-UA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Слоник </a:t>
            </a:r>
          </a:p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http://yadi.sk/d/ESqlkgPzHp867</a:t>
            </a:r>
            <a:endParaRPr lang="uk-UA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Золота рибка</a:t>
            </a:r>
          </a:p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http://yadi.sk/d/1MtihyrQHp87z</a:t>
            </a:r>
            <a:endParaRPr lang="uk-UA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Дельфін</a:t>
            </a:r>
          </a:p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http://yadi.sk/d/KBI_Ed_WHp8AR</a:t>
            </a:r>
            <a:endParaRPr lang="uk-UA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Пташечка</a:t>
            </a:r>
          </a:p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http://yadi.sk/d/LzrIoufWHp8Cb</a:t>
            </a:r>
            <a:endParaRPr lang="uk-UA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Зайчик 3 </a:t>
            </a:r>
          </a:p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http://yadi.sk/d/0JYoALk6Hp8ER</a:t>
            </a:r>
            <a:endParaRPr lang="uk-UA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endParaRPr lang="uk-UA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980728"/>
            <a:ext cx="4042792" cy="5229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uk-UA" sz="1200" b="1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gradFill>
                  <a:gsLst>
                    <a:gs pos="0">
                      <a:srgbClr val="FFFFFF"/>
                    </a:gs>
                    <a:gs pos="9000">
                      <a:srgbClr val="FFFFFF"/>
                    </a:gs>
                    <a:gs pos="50000">
                      <a:srgbClr val="393939"/>
                    </a:gs>
                    <a:gs pos="7900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Фон </a:t>
            </a:r>
            <a:r>
              <a:rPr lang="uk-UA" sz="1200" b="1" dirty="0" smtClean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gradFill>
                  <a:gsLst>
                    <a:gs pos="0">
                      <a:srgbClr val="FFFFFF"/>
                    </a:gs>
                    <a:gs pos="9000">
                      <a:srgbClr val="FFFFFF"/>
                    </a:gs>
                    <a:gs pos="50000">
                      <a:srgbClr val="393939"/>
                    </a:gs>
                    <a:gs pos="7900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1</a:t>
            </a: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en-US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ea typeface="Times New Roman"/>
                <a:cs typeface="Times New Roman"/>
              </a:rPr>
              <a:t>http://yadi.sk/d/UERHU7r_HouT4</a:t>
            </a:r>
            <a:endParaRPr lang="ru-RU" sz="1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/>
              <a:ea typeface="Times New Roman"/>
              <a:cs typeface="Times New Roman"/>
            </a:endParaRP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uk-UA" sz="1200" b="1" dirty="0" smtClean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gradFill>
                  <a:gsLst>
                    <a:gs pos="0">
                      <a:srgbClr val="FFFFFF"/>
                    </a:gs>
                    <a:gs pos="9000">
                      <a:srgbClr val="FFFFFF"/>
                    </a:gs>
                    <a:gs pos="50000">
                      <a:srgbClr val="393939"/>
                    </a:gs>
                    <a:gs pos="7900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Фон 2</a:t>
            </a: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en-US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ea typeface="Times New Roman"/>
                <a:cs typeface="Times New Roman"/>
              </a:rPr>
              <a:t>http://yadi.sk/d/EX0Xmmw7HouXW</a:t>
            </a:r>
            <a:endParaRPr lang="ru-RU" sz="1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/>
              <a:ea typeface="Times New Roman"/>
              <a:cs typeface="Times New Roman"/>
            </a:endParaRP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uk-UA" sz="1200" b="1" dirty="0" smtClean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gradFill>
                  <a:gsLst>
                    <a:gs pos="0">
                      <a:srgbClr val="FFFFFF"/>
                    </a:gs>
                    <a:gs pos="9000">
                      <a:srgbClr val="FFFFFF"/>
                    </a:gs>
                    <a:gs pos="50000">
                      <a:srgbClr val="393939"/>
                    </a:gs>
                    <a:gs pos="7900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Фон 3</a:t>
            </a: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en-US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ea typeface="Times New Roman"/>
                <a:cs typeface="Times New Roman"/>
              </a:rPr>
              <a:t>http://yadi.sk/d/qpfuTgsVHouZe</a:t>
            </a:r>
            <a:endParaRPr lang="ru-RU" sz="1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/>
              <a:ea typeface="Times New Roman"/>
              <a:cs typeface="Times New Roman"/>
            </a:endParaRP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uk-UA" sz="1200" b="1" dirty="0" smtClean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gradFill>
                  <a:gsLst>
                    <a:gs pos="0">
                      <a:srgbClr val="FFFFFF"/>
                    </a:gs>
                    <a:gs pos="9000">
                      <a:srgbClr val="FFFFFF"/>
                    </a:gs>
                    <a:gs pos="50000">
                      <a:srgbClr val="393939"/>
                    </a:gs>
                    <a:gs pos="7900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Фон 4</a:t>
            </a: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en-US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ea typeface="Times New Roman"/>
                <a:cs typeface="Times New Roman"/>
              </a:rPr>
              <a:t>http://yadi.sk/d/4NiwuSdOHoubQ</a:t>
            </a:r>
            <a:endParaRPr lang="ru-RU" sz="1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/>
              <a:ea typeface="Times New Roman"/>
              <a:cs typeface="Times New Roman"/>
            </a:endParaRP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uk-UA" sz="1200" b="1" dirty="0" smtClean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gradFill>
                  <a:gsLst>
                    <a:gs pos="0">
                      <a:srgbClr val="FFFFFF"/>
                    </a:gs>
                    <a:gs pos="9000">
                      <a:srgbClr val="FFFFFF"/>
                    </a:gs>
                    <a:gs pos="50000">
                      <a:srgbClr val="393939"/>
                    </a:gs>
                    <a:gs pos="7900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Фон 5</a:t>
            </a: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en-US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ea typeface="Times New Roman"/>
                <a:cs typeface="Times New Roman"/>
              </a:rPr>
              <a:t>http://yadi.sk/d/8TnyORadHoudN</a:t>
            </a:r>
            <a:endParaRPr lang="ru-RU" sz="1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/>
              <a:ea typeface="Times New Roman"/>
              <a:cs typeface="Times New Roman"/>
            </a:endParaRP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uk-UA" sz="1200" b="1" dirty="0" smtClean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gradFill>
                  <a:gsLst>
                    <a:gs pos="0">
                      <a:srgbClr val="FFFFFF"/>
                    </a:gs>
                    <a:gs pos="9000">
                      <a:srgbClr val="FFFFFF"/>
                    </a:gs>
                    <a:gs pos="50000">
                      <a:srgbClr val="393939"/>
                    </a:gs>
                    <a:gs pos="7900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Фон </a:t>
            </a:r>
            <a:r>
              <a:rPr lang="uk-UA" sz="1200" b="1" dirty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gradFill>
                  <a:gsLst>
                    <a:gs pos="0">
                      <a:srgbClr val="FFFFFF"/>
                    </a:gs>
                    <a:gs pos="9000">
                      <a:srgbClr val="FFFFFF"/>
                    </a:gs>
                    <a:gs pos="50000">
                      <a:srgbClr val="393939"/>
                    </a:gs>
                    <a:gs pos="7900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6 </a:t>
            </a:r>
            <a:endParaRPr lang="uk-UA" sz="1200" b="1" dirty="0" smtClean="0">
              <a:ln w="10541" cap="flat" cmpd="sng" algn="ctr">
                <a:solidFill>
                  <a:srgbClr val="7D7D7D"/>
                </a:solidFill>
                <a:prstDash val="solid"/>
                <a:round/>
              </a:ln>
              <a:gradFill>
                <a:gsLst>
                  <a:gs pos="0">
                    <a:srgbClr val="FFFFFF"/>
                  </a:gs>
                  <a:gs pos="9000">
                    <a:srgbClr val="FFFFFF"/>
                  </a:gs>
                  <a:gs pos="50000">
                    <a:srgbClr val="393939"/>
                  </a:gs>
                  <a:gs pos="7900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en-US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ea typeface="Times New Roman"/>
                <a:cs typeface="Times New Roman"/>
              </a:rPr>
              <a:t>http://yadi.sk/d/4aWcs3UOHp6NX</a:t>
            </a:r>
            <a:endParaRPr lang="ru-RU" sz="1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/>
              <a:ea typeface="Times New Roman"/>
              <a:cs typeface="Times New Roman"/>
            </a:endParaRP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uk-UA" sz="1200" b="1" dirty="0" smtClean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gradFill>
                  <a:gsLst>
                    <a:gs pos="0">
                      <a:srgbClr val="FFFFFF"/>
                    </a:gs>
                    <a:gs pos="9000">
                      <a:srgbClr val="FFFFFF"/>
                    </a:gs>
                    <a:gs pos="50000">
                      <a:srgbClr val="393939"/>
                    </a:gs>
                    <a:gs pos="7900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Фон 7</a:t>
            </a: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en-US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ea typeface="Times New Roman"/>
                <a:cs typeface="Times New Roman"/>
              </a:rPr>
              <a:t>http://yadi.sk/d/xYDAj5Q0Hp6S5</a:t>
            </a:r>
            <a:endParaRPr lang="ru-RU" sz="1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/>
              <a:ea typeface="Times New Roman"/>
              <a:cs typeface="Times New Roman"/>
            </a:endParaRP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uk-UA" sz="1200" b="1" dirty="0" smtClean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gradFill>
                  <a:gsLst>
                    <a:gs pos="0">
                      <a:srgbClr val="FFFFFF"/>
                    </a:gs>
                    <a:gs pos="9000">
                      <a:srgbClr val="FFFFFF"/>
                    </a:gs>
                    <a:gs pos="50000">
                      <a:srgbClr val="393939"/>
                    </a:gs>
                    <a:gs pos="7900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Фон 8</a:t>
            </a: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en-US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http://yadi.sk/d/d9-gyaHwHp76g</a:t>
            </a:r>
            <a:endParaRPr lang="uk-UA" sz="1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uk-UA" sz="1200" b="1" dirty="0" smtClean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gradFill>
                  <a:gsLst>
                    <a:gs pos="0">
                      <a:srgbClr val="FFFFFF"/>
                    </a:gs>
                    <a:gs pos="9000">
                      <a:srgbClr val="FFFFFF"/>
                    </a:gs>
                    <a:gs pos="50000">
                      <a:srgbClr val="393939"/>
                    </a:gs>
                    <a:gs pos="7900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Фон 9</a:t>
            </a: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en-US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/>
                <a:ea typeface="Times New Roman"/>
                <a:cs typeface="Times New Roman"/>
              </a:rPr>
              <a:t>http://yadi.sk/d/AiKbEjw7Hp7BZ</a:t>
            </a:r>
            <a:endParaRPr lang="ru-RU" sz="1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/>
              <a:ea typeface="Times New Roman"/>
              <a:cs typeface="Times New Roman"/>
            </a:endParaRP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uk-UA" sz="1200" b="1" dirty="0" smtClean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gradFill>
                  <a:gsLst>
                    <a:gs pos="0">
                      <a:srgbClr val="FFFFFF"/>
                    </a:gs>
                    <a:gs pos="9000">
                      <a:srgbClr val="FFFFFF"/>
                    </a:gs>
                    <a:gs pos="50000">
                      <a:srgbClr val="393939"/>
                    </a:gs>
                    <a:gs pos="7900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Фон 10</a:t>
            </a: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en-US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http://yadi.sk/d/g15MQPCvHp7Dm</a:t>
            </a:r>
            <a:endParaRPr lang="uk-UA" sz="1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uk-UA" sz="1200" b="1" dirty="0" smtClean="0">
                <a:ln w="10541" cap="flat" cmpd="sng" algn="ctr">
                  <a:solidFill>
                    <a:srgbClr val="7D7D7D"/>
                  </a:solidFill>
                  <a:prstDash val="solid"/>
                  <a:round/>
                </a:ln>
                <a:gradFill>
                  <a:gsLst>
                    <a:gs pos="0">
                      <a:srgbClr val="FFFFFF"/>
                    </a:gs>
                    <a:gs pos="9000">
                      <a:srgbClr val="FFFFFF"/>
                    </a:gs>
                    <a:gs pos="50000">
                      <a:srgbClr val="393939"/>
                    </a:gs>
                    <a:gs pos="7900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Times New Roman"/>
                <a:cs typeface="Times New Roman"/>
              </a:rPr>
              <a:t>Фон 11</a:t>
            </a:r>
          </a:p>
          <a:p>
            <a:pPr lvl="0">
              <a:buFont typeface="Arial"/>
              <a:buChar char="•"/>
              <a:tabLst>
                <a:tab pos="499110" algn="l"/>
              </a:tabLst>
            </a:pPr>
            <a:r>
              <a:rPr lang="en-US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Times New Roman"/>
                <a:cs typeface="Times New Roman"/>
              </a:rPr>
              <a:t>http://yadi.sk/d/fN9SJB_VHp7GY</a:t>
            </a:r>
            <a:endParaRPr lang="uk-UA" sz="1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Times New Roman"/>
              <a:cs typeface="Times New Roman"/>
            </a:endParaRPr>
          </a:p>
        </p:txBody>
      </p:sp>
      <p:sp>
        <p:nvSpPr>
          <p:cNvPr id="8" name="Багетная рамка 7">
            <a:hlinkClick r:id="rId3" action="ppaction://hlinksldjump"/>
          </p:cNvPr>
          <p:cNvSpPr/>
          <p:nvPr/>
        </p:nvSpPr>
        <p:spPr>
          <a:xfrm>
            <a:off x="3512057" y="6209928"/>
            <a:ext cx="1728192" cy="64807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Повернутися назад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9983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259632" y="1010003"/>
            <a:ext cx="6624736" cy="439248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Дорогий друже ! </a:t>
            </a:r>
          </a:p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Порахуй звіряток на картинках і вибери мишкою правильну відповідь. Якщо відповіси правильно, то перейдеш до наступного завдання.</a:t>
            </a:r>
          </a:p>
          <a:p>
            <a:pPr algn="ctr"/>
            <a:r>
              <a:rPr lang="uk-UA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Бажаю успіху! </a:t>
            </a:r>
            <a:endParaRPr lang="ru-RU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50" name="Picture 2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877272"/>
            <a:ext cx="1377815" cy="81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68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71837"/>
            <a:ext cx="1636499" cy="2456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32" y="2018111"/>
            <a:ext cx="1720205" cy="257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5" y="4036494"/>
            <a:ext cx="1784226" cy="267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777721"/>
            <a:ext cx="1996539" cy="2996681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174" y="1840277"/>
            <a:ext cx="1771650" cy="265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76" y="5371831"/>
            <a:ext cx="3037586" cy="1189937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96952"/>
            <a:ext cx="30353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459" y="5434058"/>
            <a:ext cx="30353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38" y="3172107"/>
            <a:ext cx="30353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2" y="5398360"/>
            <a:ext cx="30353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616419" y="1154015"/>
            <a:ext cx="1517650" cy="8640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16211" y="260296"/>
            <a:ext cx="1584176" cy="8640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03280" y="1136515"/>
            <a:ext cx="1605787" cy="8640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Стрелка вправо 16">
            <a:hlinkClick r:id="rId11" action="ppaction://hlinksldjump"/>
          </p:cNvPr>
          <p:cNvSpPr/>
          <p:nvPr/>
        </p:nvSpPr>
        <p:spPr>
          <a:xfrm>
            <a:off x="7482969" y="5992878"/>
            <a:ext cx="1348467" cy="75650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2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20" y="1868637"/>
            <a:ext cx="1932821" cy="193282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4581128"/>
            <a:ext cx="19319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59" y="1139690"/>
            <a:ext cx="19319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19319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17823"/>
            <a:ext cx="19319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26" y="4797152"/>
            <a:ext cx="19319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219" y="188640"/>
            <a:ext cx="19319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84984"/>
            <a:ext cx="19319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2687562" y="3468520"/>
            <a:ext cx="1308373" cy="115212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8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995936" y="2192446"/>
            <a:ext cx="1224136" cy="109253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6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428804" y="3441418"/>
            <a:ext cx="1224136" cy="113971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4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057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941028"/>
            <a:ext cx="137795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0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44824"/>
            <a:ext cx="1945859" cy="20668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95766"/>
            <a:ext cx="2005471" cy="2130164"/>
          </a:xfrm>
          <a:prstGeom prst="rect">
            <a:avLst/>
          </a:prstGeom>
        </p:spPr>
      </p:pic>
      <p:pic>
        <p:nvPicPr>
          <p:cNvPr id="3074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877272"/>
            <a:ext cx="137795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лако 8"/>
          <p:cNvSpPr/>
          <p:nvPr/>
        </p:nvSpPr>
        <p:spPr>
          <a:xfrm>
            <a:off x="7020272" y="596516"/>
            <a:ext cx="1512168" cy="10801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9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7053505" y="2060848"/>
            <a:ext cx="1512168" cy="11822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7053505" y="4077072"/>
            <a:ext cx="1691680" cy="124552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4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651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86" y="3933055"/>
            <a:ext cx="1440160" cy="257092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27098"/>
            <a:ext cx="1415376" cy="252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4149079"/>
            <a:ext cx="1429778" cy="255239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75" y="3740498"/>
            <a:ext cx="1440160" cy="257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52" y="5907911"/>
            <a:ext cx="13843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олнце 7"/>
          <p:cNvSpPr/>
          <p:nvPr/>
        </p:nvSpPr>
        <p:spPr>
          <a:xfrm>
            <a:off x="904783" y="0"/>
            <a:ext cx="1861827" cy="1728192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Солнце 8"/>
          <p:cNvSpPr/>
          <p:nvPr/>
        </p:nvSpPr>
        <p:spPr>
          <a:xfrm>
            <a:off x="3479488" y="1711255"/>
            <a:ext cx="2088232" cy="18002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7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Солнце 9"/>
          <p:cNvSpPr/>
          <p:nvPr/>
        </p:nvSpPr>
        <p:spPr>
          <a:xfrm>
            <a:off x="6728351" y="611627"/>
            <a:ext cx="1872208" cy="18002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85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92696"/>
            <a:ext cx="4081280" cy="3218695"/>
          </a:xfrm>
          <a:prstGeom prst="rect">
            <a:avLst/>
          </a:prstGeom>
        </p:spPr>
      </p:pic>
      <p:pic>
        <p:nvPicPr>
          <p:cNvPr id="512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12" y="5877272"/>
            <a:ext cx="13843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7-конечная звезда 6"/>
          <p:cNvSpPr/>
          <p:nvPr/>
        </p:nvSpPr>
        <p:spPr>
          <a:xfrm>
            <a:off x="971600" y="561410"/>
            <a:ext cx="1944216" cy="1728192"/>
          </a:xfrm>
          <a:prstGeom prst="star7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7-конечная звезда 7"/>
          <p:cNvSpPr/>
          <p:nvPr/>
        </p:nvSpPr>
        <p:spPr>
          <a:xfrm>
            <a:off x="2925890" y="2444350"/>
            <a:ext cx="2160240" cy="1800200"/>
          </a:xfrm>
          <a:prstGeom prst="star7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7-конечная звезда 8"/>
          <p:cNvSpPr/>
          <p:nvPr/>
        </p:nvSpPr>
        <p:spPr>
          <a:xfrm>
            <a:off x="6084168" y="4221088"/>
            <a:ext cx="1872208" cy="1656184"/>
          </a:xfrm>
          <a:prstGeom prst="star7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934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CDDC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DDC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4176464" cy="294310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59" y="3906358"/>
            <a:ext cx="4176713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4176713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1043483" y="314400"/>
            <a:ext cx="1584176" cy="129614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784900" y="421499"/>
            <a:ext cx="1656184" cy="122413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887923" y="1448780"/>
            <a:ext cx="1656184" cy="122413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8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733255"/>
            <a:ext cx="13843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41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4077072"/>
            <a:ext cx="1371603" cy="1371603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83901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57" y="5496407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57" y="53340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070" y="4310743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340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154757"/>
            <a:ext cx="1506421" cy="1506421"/>
          </a:xfrm>
          <a:prstGeom prst="rect">
            <a:avLst/>
          </a:prstGeom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2" y="4513263"/>
            <a:ext cx="1506537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953" y="5351463"/>
            <a:ext cx="1506537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92506"/>
            <a:ext cx="1506537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357943" y="764704"/>
            <a:ext cx="2376264" cy="136815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7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3385457" y="152636"/>
            <a:ext cx="2514533" cy="1224136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10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6680651" y="640093"/>
            <a:ext cx="2185778" cy="1224136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8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182" name="Picture 1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2" y="5907967"/>
            <a:ext cx="13906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16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170</Words>
  <Application>Microsoft Office PowerPoint</Application>
  <PresentationFormat>Экран (4:3)</PresentationFormat>
  <Paragraphs>76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Порахуємо тваринок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Інтернет - ресурси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Порахуємо звіряток</dc:title>
  <dc:creator>Natasha</dc:creator>
  <cp:lastModifiedBy>User</cp:lastModifiedBy>
  <cp:revision>40</cp:revision>
  <dcterms:created xsi:type="dcterms:W3CDTF">2014-02-02T14:38:41Z</dcterms:created>
  <dcterms:modified xsi:type="dcterms:W3CDTF">2014-02-27T09:26:31Z</dcterms:modified>
  <cp:contentStatus/>
</cp:coreProperties>
</file>