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1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02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1203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51204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51205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51206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51207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51208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51209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51210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51211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51212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51213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51214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51215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51216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51217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/>
              <a:endParaRPr lang="ru-RU"/>
            </a:p>
          </p:txBody>
        </p:sp>
        <p:sp>
          <p:nvSpPr>
            <p:cNvPr id="51218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/>
              <a:endParaRPr lang="ru-RU"/>
            </a:p>
          </p:txBody>
        </p:sp>
        <p:sp>
          <p:nvSpPr>
            <p:cNvPr id="51219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51220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51221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51222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51223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51224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51225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51226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51227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51228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51229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51230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51231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51232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51233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51234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51235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36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37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38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39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40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41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42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43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44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45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46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47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48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49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50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51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52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53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54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55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56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57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58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59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60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61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62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63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64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65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66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67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68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69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70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71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72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73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74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75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76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77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78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79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80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81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82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83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84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85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86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87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88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89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90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91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92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93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94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95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96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97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98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99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00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01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02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03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04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05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06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07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08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09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10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11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12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13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14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15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16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17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18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19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20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21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22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23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24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25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26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27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28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29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30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31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32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33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34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35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36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37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38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39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40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41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42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43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44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45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46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47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48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49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50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51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52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53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54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55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56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57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58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59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60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61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62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63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64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65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66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67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68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69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70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71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72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73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74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75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76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77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78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79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80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81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82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83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84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85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86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87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88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89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90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91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92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93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94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95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96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97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98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99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400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401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402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403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404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405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406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407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408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409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410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411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412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413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414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415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416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417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141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41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1420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8C965B7F-42F9-42F4-AF07-7DEA2EF4D7BF}" type="datetimeFigureOut">
              <a:rPr lang="ru-RU"/>
              <a:pPr/>
              <a:t>27.02.2014</a:t>
            </a:fld>
            <a:endParaRPr lang="ru-RU"/>
          </a:p>
        </p:txBody>
      </p:sp>
      <p:sp>
        <p:nvSpPr>
          <p:cNvPr id="51421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1422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C5D7B30-E4A6-48E2-BD0B-6E90C44E415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44781F5-49F6-483D-B82F-26D2F7CE221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3617DC1B-EAD1-4049-90E4-801DD3216427}" type="datetimeFigureOut">
              <a:rPr lang="ru-RU"/>
              <a:pPr/>
              <a:t>27.02.2014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E6C5EB5-BA19-4EAE-9FDA-166724D12EC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477106E4-4473-433B-80CB-48123EB8F89F}" type="datetimeFigureOut">
              <a:rPr lang="ru-RU"/>
              <a:pPr/>
              <a:t>27.02.2014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A0637EA-2220-43B7-A416-B3DFEB5A9E9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F3ED3CF0-7A88-44F6-A3FF-F96FB28C3528}" type="datetimeFigureOut">
              <a:rPr lang="ru-RU"/>
              <a:pPr/>
              <a:t>27.02.2014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D1C66FD-C763-4F98-9733-49ED9C48A76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D3E756EE-3041-41E8-B2DB-FFDD69541C77}" type="datetimeFigureOut">
              <a:rPr lang="ru-RU"/>
              <a:pPr/>
              <a:t>27.02.2014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3A69267-9D56-4693-A2DC-F5A7DCBCCB0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3BBD3BE5-F4DF-44C4-B630-F5FF79ABA4E7}" type="datetimeFigureOut">
              <a:rPr lang="ru-RU"/>
              <a:pPr/>
              <a:t>27.02.2014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2402409-C40A-410A-932D-2ED283CE7B0C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8" name="Дата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8FE080C9-104F-40CA-BE7C-744B8D7D1092}" type="datetimeFigureOut">
              <a:rPr lang="ru-RU"/>
              <a:pPr/>
              <a:t>27.02.2014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A6E81E8-6EB9-41EA-92A4-03711E0EC92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2CE8821F-CE87-4791-ADEE-013FE3E6205F}" type="datetimeFigureOut">
              <a:rPr lang="ru-RU"/>
              <a:pPr/>
              <a:t>27.02.2014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F822C5D-DB99-41E5-A15D-8868FE3F494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E258FAD9-BB3A-4A3C-8BC3-CE4B3A608AA3}" type="datetimeFigureOut">
              <a:rPr lang="ru-RU"/>
              <a:pPr/>
              <a:t>27.02.2014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A3AEDA9-52AC-48C7-814A-CCD89DB4B33B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9CD2BEFB-70BC-4CE2-827F-F1DBC5139A30}" type="datetimeFigureOut">
              <a:rPr lang="ru-RU"/>
              <a:pPr/>
              <a:t>27.02.2014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FC30198-BE3B-47AE-BF25-FE53DCCD211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2AE852FD-3B79-458D-891E-42E71259635B}" type="datetimeFigureOut">
              <a:rPr lang="ru-RU"/>
              <a:pPr/>
              <a:t>27.02.2014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5017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5018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5018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5018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5018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5018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5018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5018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5018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5018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5018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5019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5019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5019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5019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/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5019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/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5019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5019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5019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5019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5019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5020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5020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5020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5020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5020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5020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5020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5020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5020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5020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5021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5021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1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1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1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1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1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1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1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1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2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2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2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2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2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2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2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2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2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2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3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3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3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3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3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3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3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3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3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3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4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4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4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4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4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4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4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4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4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4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5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5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5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5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5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5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5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5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5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5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6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6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6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6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6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6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6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6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6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6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7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7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7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7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7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7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7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7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7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7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8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8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8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8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8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8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8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8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8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8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9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9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9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9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9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9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9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9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9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9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0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0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0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0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0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0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0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0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0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0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1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1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1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1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1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1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1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1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1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1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2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2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2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2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2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2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2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2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2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2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3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3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3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3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3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3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3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3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3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3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4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4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4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4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4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4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4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4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4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4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5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5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5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5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5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5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5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5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5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5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6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6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6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6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6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6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6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6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6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6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7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7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7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7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7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7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7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7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7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7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8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8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8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8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8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8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8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8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8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8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9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9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9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39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0394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E8ABB981-04EB-4B85-99AA-9B857C470CD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0395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3DF9ACBE-601C-473D-91AF-0DD82627C798}" type="datetimeFigureOut">
              <a:rPr lang="ru-RU"/>
              <a:pPr/>
              <a:t>27.02.2014</a:t>
            </a:fld>
            <a:endParaRPr lang="ru-RU"/>
          </a:p>
        </p:txBody>
      </p:sp>
      <p:sp>
        <p:nvSpPr>
          <p:cNvPr id="50396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50397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0398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endParaRPr lang="ru-RU" sz="540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371600" y="3890963"/>
            <a:ext cx="6400800" cy="1755775"/>
          </a:xfrm>
        </p:spPr>
        <p:txBody>
          <a:bodyPr>
            <a:normAutofit/>
          </a:bodyPr>
          <a:lstStyle/>
          <a:p>
            <a:pPr marL="0" indent="0" algn="ctr">
              <a:buFont typeface="Wingdings" pitchFamily="2" charset="2"/>
              <a:buNone/>
            </a:pPr>
            <a:endParaRPr lang="ru-RU">
              <a:solidFill>
                <a:srgbClr val="89898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3315" name="Picture 2" descr="https://docs.google.com/gview?url=http%3A%2F%2Fteachua.com%2Fattachments%2Farticle%2F499%2F%D0%A2%D0%B0%D1%80%D0%B0%D1%81%20%D0%A8%D0%B5%D0%B2%D1%87%D0%B5%D0%BD%D0%BA%D0%BE-25.ppt&amp;docid=04a4ead84e6f474832c07390783261e8&amp;a=bi&amp;pagenumber=1&amp;w=46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46038"/>
            <a:ext cx="9337675" cy="690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2530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endParaRPr lang="ru-RU"/>
          </a:p>
          <a:p>
            <a:endParaRPr lang="ru-RU"/>
          </a:p>
        </p:txBody>
      </p:sp>
      <p:pic>
        <p:nvPicPr>
          <p:cNvPr id="22531" name="Рисунок 3" descr="https://docs.google.com/gview?url=http%3A%2F%2Fteachua.com%2Fattachments%2Farticle%2F499%2F%D0%A2%D0%B0%D1%80%D0%B0%D1%81%20%D0%A8%D0%B5%D0%B2%D1%87%D0%B5%D0%BD%D0%BA%D0%BE-25.ppt&amp;docid=04a4ead84e6f474832c07390783261e8&amp;a=bi&amp;pagenumber=13&amp;w=46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3554" name="Содержимое 3" descr="https://docs.google.com/gview?url=http%3A%2F%2Fteachua.com%2Fattachments%2Farticle%2F499%2F%D0%A2%D0%B0%D1%80%D0%B0%D1%81%20%D0%A8%D0%B5%D0%B2%D1%87%D0%B5%D0%BD%D0%BA%D0%BE-25.ppt&amp;docid=04a4ead84e6f474832c07390783261e8&amp;a=bi&amp;pagenumber=14&amp;w=461"/>
          <p:cNvPicPr>
            <a:picLocks noGrp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ln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4578" name="Содержимое 3" descr="https://docs.google.com/gview?url=http%3A%2F%2Fteachua.com%2Fattachments%2Farticle%2F499%2F%D0%A2%D0%B0%D1%80%D0%B0%D1%81%20%D0%A8%D0%B5%D0%B2%D1%87%D0%B5%D0%BD%D0%BA%D0%BE-25.ppt&amp;docid=04a4ead84e6f474832c07390783261e8&amp;a=bi&amp;pagenumber=15&amp;w=461"/>
          <p:cNvPicPr>
            <a:picLocks noGrp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ln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5602" name="Содержимое 3" descr="https://docs.google.com/gview?url=http%3A%2F%2Fteachua.com%2Fattachments%2Farticle%2F499%2F%D0%A2%D0%B0%D1%80%D0%B0%D1%81%20%D0%A8%D0%B5%D0%B2%D1%87%D0%B5%D0%BD%D0%BA%D0%BE-25.ppt&amp;docid=04a4ead84e6f474832c07390783261e8&amp;a=bi&amp;pagenumber=16&amp;w=461"/>
          <p:cNvPicPr>
            <a:picLocks noGrp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ln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6626" name="Содержимое 3" descr="https://docs.google.com/gview?url=http%3A%2F%2Fteachua.com%2Fattachments%2Farticle%2F499%2F%D0%A2%D0%B0%D1%80%D0%B0%D1%81%20%D0%A8%D0%B5%D0%B2%D1%87%D0%B5%D0%BD%D0%BA%D0%BE-25.ppt&amp;docid=04a4ead84e6f474832c07390783261e8&amp;a=bi&amp;pagenumber=17&amp;w=461"/>
          <p:cNvPicPr>
            <a:picLocks noGrp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ln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7650" name="Содержимое 3" descr="https://docs.google.com/gview?url=http%3A%2F%2Fteachua.com%2Fattachments%2Farticle%2F499%2F%D0%A2%D0%B0%D1%80%D0%B0%D1%81%20%D0%A8%D0%B5%D0%B2%D1%87%D0%B5%D0%BD%D0%BA%D0%BE-25.ppt&amp;docid=04a4ead84e6f474832c07390783261e8&amp;a=bi&amp;pagenumber=20&amp;w=461"/>
          <p:cNvPicPr>
            <a:picLocks noGrp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ln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8674" name="Содержимое 3" descr="https://docs.google.com/gview?url=http%3A%2F%2Fteachua.com%2Fattachments%2Farticle%2F499%2F%D0%A2%D0%B0%D1%80%D0%B0%D1%81%20%D0%A8%D0%B5%D0%B2%D1%87%D0%B5%D0%BD%D0%BA%D0%BE-25.ppt&amp;docid=04a4ead84e6f474832c07390783261e8&amp;a=bi&amp;pagenumber=21&amp;w=461"/>
          <p:cNvPicPr>
            <a:picLocks noGrp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ln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9698" name="Содержимое 3" descr="https://docs.google.com/gview?url=http%3A%2F%2Fteachua.com%2Fattachments%2Farticle%2F499%2F%D0%A2%D0%B0%D1%80%D0%B0%D1%81%20%D0%A8%D0%B5%D0%B2%D1%87%D0%B5%D0%BD%D0%BA%D0%BE-25.ppt&amp;docid=04a4ead84e6f474832c07390783261e8&amp;a=bi&amp;pagenumber=22&amp;w=461"/>
          <p:cNvPicPr>
            <a:picLocks noGrp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ln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22" name="Содержимое 3" descr="https://docs.google.com/gview?url=http%3A%2F%2Fteachua.com%2Fattachments%2Farticle%2F499%2F%D0%A2%D0%B0%D1%80%D0%B0%D1%81%20%D0%A8%D0%B5%D0%B2%D1%87%D0%B5%D0%BD%D0%BA%D0%BE-25.ppt&amp;docid=04a4ead84e6f474832c07390783261e8&amp;a=bi&amp;pagenumber=24&amp;w=461"/>
          <p:cNvPicPr>
            <a:picLocks noGrp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ln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1746" name="Содержимое 3" descr="https://docs.google.com/gview?url=http%3A%2F%2Fteachua.com%2Fattachments%2Farticle%2F499%2F%D0%A2%D0%B0%D1%80%D0%B0%D1%81%20%D0%A8%D0%B5%D0%B2%D1%87%D0%B5%D0%BD%D0%BA%D0%BE-25.ppt&amp;docid=04a4ead84e6f474832c07390783261e8&amp;a=bi&amp;pagenumber=25&amp;w=461"/>
          <p:cNvPicPr>
            <a:picLocks noGrp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ln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38" name="Содержимое 3" descr="https://docs.google.com/gview?url=http%3A%2F%2Fteachua.com%2Fattachments%2Farticle%2F499%2F%D0%A2%D0%B0%D1%80%D0%B0%D1%81%20%D0%A8%D0%B5%D0%B2%D1%87%D0%B5%D0%BD%D0%BA%D0%BE-25.ppt&amp;docid=04a4ead84e6f474832c07390783261e8&amp;a=bi&amp;pagenumber=2&amp;w=461"/>
          <p:cNvPicPr>
            <a:picLocks noGrp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ln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uk-UA" sz="2800" b="1">
                <a:solidFill>
                  <a:srgbClr val="000000"/>
                </a:solidFill>
                <a:latin typeface="Times New Roman" pitchFamily="18" charset="0"/>
                <a:ea typeface="+mj-ea"/>
                <a:cs typeface="+mj-cs"/>
              </a:rPr>
              <a:t>СПИСОК ВИКОРИСТАНИХ ДЖЕРЕЛ</a:t>
            </a:r>
            <a:r>
              <a:rPr lang="uk-UA" sz="28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j-ea"/>
                <a:cs typeface="+mj-cs"/>
              </a:rPr>
              <a:t>:</a:t>
            </a:r>
            <a:endParaRPr lang="ru-RU" sz="2800" b="1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+mj-ea"/>
              <a:cs typeface="+mj-cs"/>
            </a:endParaRPr>
          </a:p>
        </p:txBody>
      </p:sp>
      <p:sp>
        <p:nvSpPr>
          <p:cNvPr id="32771" name="Rectangle 3"/>
          <p:cNvSpPr>
            <a:spLocks noGrp="1" noRot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uk-UA"/>
              <a:t>                         </a:t>
            </a:r>
            <a:r>
              <a:rPr lang="uk-UA" sz="2800" b="1">
                <a:solidFill>
                  <a:srgbClr val="000000"/>
                </a:solidFill>
                <a:latin typeface="Times New Roman" pitchFamily="18" charset="0"/>
              </a:rPr>
              <a:t>Література:</a:t>
            </a:r>
          </a:p>
          <a:p>
            <a:pPr>
              <a:buFont typeface="Wingdings" pitchFamily="2" charset="2"/>
              <a:buNone/>
            </a:pPr>
            <a:r>
              <a:rPr lang="uk-UA" sz="2800" b="1">
                <a:solidFill>
                  <a:srgbClr val="000000"/>
                </a:solidFill>
                <a:latin typeface="Times New Roman" pitchFamily="18" charset="0"/>
              </a:rPr>
              <a:t>- Чуб Д.В. Живий Шевченко:Біогр. Та літературозн. Оповіді: Для серед. Та ст. шк/ (Післямова М.Ф. Слабошпицького); Худож. Оформл. Ю.Г. Кудя. К.: Веселка.1994.-141 с.:іл.</a:t>
            </a:r>
          </a:p>
          <a:p>
            <a:pPr>
              <a:buFont typeface="Wingdings" pitchFamily="2" charset="2"/>
              <a:buNone/>
            </a:pPr>
            <a:endParaRPr lang="ru-RU" sz="2800" b="1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5362" name="Содержимое 3" descr="https://docs.google.com/gview?url=http%3A%2F%2Fteachua.com%2Fattachments%2Farticle%2F499%2F%D0%A2%D0%B0%D1%80%D0%B0%D1%81%20%D0%A8%D0%B5%D0%B2%D1%87%D0%B5%D0%BD%D0%BA%D0%BE-25.ppt&amp;docid=04a4ead84e6f474832c07390783261e8&amp;a=bi&amp;pagenumber=3&amp;w=461"/>
          <p:cNvPicPr>
            <a:picLocks noGrp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ln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6" name="Содержимое 3" descr="https://docs.google.com/gview?url=http%3A%2F%2Fteachua.com%2Fattachments%2Farticle%2F499%2F%D0%A2%D0%B0%D1%80%D0%B0%D1%81%20%D0%A8%D0%B5%D0%B2%D1%87%D0%B5%D0%BD%D0%BA%D0%BE-25.ppt&amp;docid=04a4ead84e6f474832c07390783261e8&amp;a=bi&amp;pagenumber=4&amp;w=461"/>
          <p:cNvPicPr>
            <a:picLocks noGrp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42875"/>
            <a:ext cx="9001125" cy="6715125"/>
          </a:xfrm>
          <a:ln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Содержимое 3" descr="https://docs.google.com/gview?url=http%3A%2F%2Fteachua.com%2Fattachments%2Farticle%2F499%2F%D0%A2%D0%B0%D1%80%D0%B0%D1%81%20%D0%A8%D0%B5%D0%B2%D1%87%D0%B5%D0%BD%D0%BA%D0%BE-25.ppt&amp;docid=04a4ead84e6f474832c07390783261e8&amp;a=bi&amp;pagenumber=6&amp;w=461"/>
          <p:cNvPicPr>
            <a:picLocks noGrp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ln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Содержимое 3" descr="https://docs.google.com/gview?url=http%3A%2F%2Fteachua.com%2Fattachments%2Farticle%2F499%2F%D0%A2%D0%B0%D1%80%D0%B0%D1%81%20%D0%A8%D0%B5%D0%B2%D1%87%D0%B5%D0%BD%D0%BA%D0%BE-25.ppt&amp;docid=04a4ead84e6f474832c07390783261e8&amp;a=bi&amp;pagenumber=8&amp;w=461"/>
          <p:cNvPicPr>
            <a:picLocks noGrp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ln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9458" name="Содержимое 3" descr="https://docs.google.com/gview?url=http%3A%2F%2Fteachua.com%2Fattachments%2Farticle%2F499%2F%D0%A2%D0%B0%D1%80%D0%B0%D1%81%20%D0%A8%D0%B5%D0%B2%D1%87%D0%B5%D0%BD%D0%BA%D0%BE-25.ppt&amp;docid=04a4ead84e6f474832c07390783261e8&amp;a=bi&amp;pagenumber=9&amp;w=461"/>
          <p:cNvPicPr>
            <a:picLocks noGrp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ln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482" name="Содержимое 3" descr="https://docs.google.com/gview?url=http%3A%2F%2Fteachua.com%2Fattachments%2Farticle%2F499%2F%D0%A2%D0%B0%D1%80%D0%B0%D1%81%20%D0%A8%D0%B5%D0%B2%D1%87%D0%B5%D0%BD%D0%BA%D0%BE-25.ppt&amp;docid=04a4ead84e6f474832c07390783261e8&amp;a=bi&amp;pagenumber=10&amp;w=461"/>
          <p:cNvPicPr>
            <a:picLocks noGrp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ln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1506" name="Содержимое 3" descr="https://docs.google.com/gview?url=http%3A%2F%2Fteachua.com%2Fattachments%2Farticle%2F499%2F%D0%A2%D0%B0%D1%80%D0%B0%D1%81%20%D0%A8%D0%B5%D0%B2%D1%87%D0%B5%D0%BD%D0%BA%D0%BE-25.ppt&amp;docid=04a4ead84e6f474832c07390783261e8&amp;a=bi&amp;pagenumber=12&amp;w=461"/>
          <p:cNvPicPr>
            <a:picLocks noGrp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ln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очки">
  <a:themeElements>
    <a:clrScheme name="Точки 4">
      <a:dk1>
        <a:srgbClr val="000000"/>
      </a:dk1>
      <a:lt1>
        <a:srgbClr val="FDEB9D"/>
      </a:lt1>
      <a:dk2>
        <a:srgbClr val="000000"/>
      </a:dk2>
      <a:lt2>
        <a:srgbClr val="E0CE82"/>
      </a:lt2>
      <a:accent1>
        <a:srgbClr val="EAEAEA"/>
      </a:accent1>
      <a:accent2>
        <a:srgbClr val="C2B476"/>
      </a:accent2>
      <a:accent3>
        <a:srgbClr val="FEF3CC"/>
      </a:accent3>
      <a:accent4>
        <a:srgbClr val="000000"/>
      </a:accent4>
      <a:accent5>
        <a:srgbClr val="F3F3F3"/>
      </a:accent5>
      <a:accent6>
        <a:srgbClr val="B0A36A"/>
      </a:accent6>
      <a:hlink>
        <a:srgbClr val="A47900"/>
      </a:hlink>
      <a:folHlink>
        <a:srgbClr val="8C8900"/>
      </a:folHlink>
    </a:clrScheme>
    <a:fontScheme name="Точк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очки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очки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очки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19</TotalTime>
  <Words>28</Words>
  <Application>Microsoft Office PowerPoint</Application>
  <PresentationFormat>Экран (4:3)</PresentationFormat>
  <Paragraphs>3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Calibri</vt:lpstr>
      <vt:lpstr>Arial</vt:lpstr>
      <vt:lpstr>Times New Roman</vt:lpstr>
      <vt:lpstr>Wingdings</vt:lpstr>
      <vt:lpstr>Точки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СПИСОК ВИКОРИСТАНИХ ДЖЕРЕЛ:</vt:lpstr>
    </vt:vector>
  </TitlesOfParts>
  <Company>WolfishLair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3</cp:revision>
  <dcterms:created xsi:type="dcterms:W3CDTF">2014-02-23T18:17:32Z</dcterms:created>
  <dcterms:modified xsi:type="dcterms:W3CDTF">2014-02-26T21:39:15Z</dcterms:modified>
</cp:coreProperties>
</file>