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2" r:id="rId5"/>
    <p:sldId id="273" r:id="rId6"/>
    <p:sldId id="274" r:id="rId7"/>
    <p:sldId id="275" r:id="rId8"/>
    <p:sldId id="258" r:id="rId9"/>
    <p:sldId id="263" r:id="rId10"/>
    <p:sldId id="259" r:id="rId11"/>
    <p:sldId id="276" r:id="rId12"/>
    <p:sldId id="260" r:id="rId13"/>
    <p:sldId id="266" r:id="rId14"/>
    <p:sldId id="268" r:id="rId15"/>
    <p:sldId id="261" r:id="rId16"/>
    <p:sldId id="278" r:id="rId17"/>
    <p:sldId id="262" r:id="rId18"/>
    <p:sldId id="277" r:id="rId19"/>
    <p:sldId id="279" r:id="rId20"/>
    <p:sldId id="280" r:id="rId21"/>
    <p:sldId id="265" r:id="rId22"/>
    <p:sldId id="26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82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03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84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47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736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59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356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432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4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084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7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C6161-346B-4B59-AAED-C3A6AED98F6E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F8CBA-0260-4905-8048-1A873909CE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651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ТОНЯ\Desktop\фони для презентацій\голубе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" y="0"/>
            <a:ext cx="9149892" cy="685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492701">
            <a:off x="685800" y="1268761"/>
            <a:ext cx="7772400" cy="216244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Крістіне </a:t>
            </a:r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Нестлінгер.</a:t>
            </a:r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«Конрад, або Дитина з бляшанки»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7848872" cy="280831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Дмитренко Ганна Миколаївна,</a:t>
            </a:r>
          </a:p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вчитель світової літератури </a:t>
            </a:r>
          </a:p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Нехайківського навчально-виховного комплексу «загальноосвітня школа </a:t>
            </a:r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I-III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ступенів-дошкільний навчальний заклад» Драбівської районної ради</a:t>
            </a:r>
          </a:p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Черкаської області</a:t>
            </a:r>
          </a:p>
        </p:txBody>
      </p:sp>
    </p:spTree>
    <p:extLst>
      <p:ext uri="{BB962C8B-B14F-4D97-AF65-F5344CB8AC3E}">
        <p14:creationId xmlns:p14="http://schemas.microsoft.com/office/powerpoint/2010/main" val="109970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 яких епізодів  повісті ці ілюстрації?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97984"/>
            <a:ext cx="5184576" cy="5854967"/>
          </a:xfrm>
        </p:spPr>
      </p:pic>
    </p:spTree>
    <p:extLst>
      <p:ext uri="{BB962C8B-B14F-4D97-AF65-F5344CB8AC3E}">
        <p14:creationId xmlns:p14="http://schemas.microsoft.com/office/powerpoint/2010/main" val="227080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3042"/>
            <a:ext cx="5184576" cy="6089054"/>
          </a:xfrm>
        </p:spPr>
      </p:pic>
    </p:spTree>
    <p:extLst>
      <p:ext uri="{BB962C8B-B14F-4D97-AF65-F5344CB8AC3E}">
        <p14:creationId xmlns:p14="http://schemas.microsoft.com/office/powerpoint/2010/main" val="239485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37"/>
            <a:ext cx="9144000" cy="706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2742"/>
            <a:ext cx="5112568" cy="6348604"/>
          </a:xfrm>
        </p:spPr>
      </p:pic>
    </p:spTree>
    <p:extLst>
      <p:ext uri="{BB962C8B-B14F-4D97-AF65-F5344CB8AC3E}">
        <p14:creationId xmlns:p14="http://schemas.microsoft.com/office/powerpoint/2010/main" val="28235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27"/>
            <a:ext cx="9144000" cy="691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59521"/>
            <a:ext cx="5112568" cy="6221569"/>
          </a:xfrm>
        </p:spPr>
      </p:pic>
    </p:spTree>
    <p:extLst>
      <p:ext uri="{BB962C8B-B14F-4D97-AF65-F5344CB8AC3E}">
        <p14:creationId xmlns:p14="http://schemas.microsoft.com/office/powerpoint/2010/main" val="170766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37"/>
            <a:ext cx="9144000" cy="68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532642"/>
            <a:ext cx="5328592" cy="6102302"/>
          </a:xfrm>
        </p:spPr>
      </p:pic>
    </p:spTree>
    <p:extLst>
      <p:ext uri="{BB962C8B-B14F-4D97-AF65-F5344CB8AC3E}">
        <p14:creationId xmlns:p14="http://schemas.microsoft.com/office/powerpoint/2010/main" val="26923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Объект 12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52717"/>
            <a:ext cx="5184576" cy="6066832"/>
          </a:xfrm>
        </p:spPr>
      </p:pic>
    </p:spTree>
    <p:extLst>
      <p:ext uri="{BB962C8B-B14F-4D97-AF65-F5344CB8AC3E}">
        <p14:creationId xmlns:p14="http://schemas.microsoft.com/office/powerpoint/2010/main" val="266057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09"/>
            <a:ext cx="9144000" cy="683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91988"/>
            <a:ext cx="4824536" cy="5847187"/>
          </a:xfrm>
        </p:spPr>
      </p:pic>
    </p:spTree>
    <p:extLst>
      <p:ext uri="{BB962C8B-B14F-4D97-AF65-F5344CB8AC3E}">
        <p14:creationId xmlns:p14="http://schemas.microsoft.com/office/powerpoint/2010/main" val="398264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11752"/>
            <a:ext cx="5184575" cy="6273743"/>
          </a:xfrm>
        </p:spPr>
      </p:pic>
    </p:spTree>
    <p:extLst>
      <p:ext uri="{BB962C8B-B14F-4D97-AF65-F5344CB8AC3E}">
        <p14:creationId xmlns:p14="http://schemas.microsoft.com/office/powerpoint/2010/main" val="224877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3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Повість – розповідний художній твір середнього розміру, в якому змальовується життя літературного героя у взаєминах з навколишньою дійсністю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264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– </a:t>
            </a:r>
            <a:r>
              <a:rPr lang="uk-UA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пригоди штучно створеного хлопчика в реальному світі</a:t>
            </a:r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Ідея – </a:t>
            </a:r>
            <a:r>
              <a:rPr lang="uk-UA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слухняним потрібно бути в міру </a:t>
            </a:r>
            <a:br>
              <a:rPr lang="uk-UA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 твору </a:t>
            </a:r>
            <a:r>
              <a:rPr lang="uk-UA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батьки і діти, добро і зло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319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37"/>
            <a:ext cx="9144000" cy="68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15719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Крістіне Нестлінгер</a:t>
            </a:r>
            <a:b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Народилася 3 жовтня 1936 року в Австрії. Автор більше сотні книг для дітей і підлітків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1" y="406042"/>
            <a:ext cx="5753045" cy="4319102"/>
          </a:xfrm>
        </p:spPr>
      </p:pic>
    </p:spTree>
    <p:extLst>
      <p:ext uri="{BB962C8B-B14F-4D97-AF65-F5344CB8AC3E}">
        <p14:creationId xmlns:p14="http://schemas.microsoft.com/office/powerpoint/2010/main" val="305114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27"/>
            <a:ext cx="9144000" cy="697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Ідеал</a:t>
            </a:r>
            <a:r>
              <a:rPr lang="uk-UA" dirty="0" smtClean="0"/>
              <a:t> 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b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досконале втілення чого-небудь, довершений взірець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Ідеальний </a:t>
            </a: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досконалий,взірцевий, бездоганний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94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94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79725"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Творчих успіхів!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543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728191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Використані джерела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3505944"/>
          </a:xfrm>
        </p:spPr>
        <p:txBody>
          <a:bodyPr>
            <a:normAutofit lnSpcReduction="10000"/>
          </a:bodyPr>
          <a:lstStyle/>
          <a:p>
            <a:pPr algn="l"/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</a:t>
            </a:r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://toloka.hurtom.com/viewtopic.php?t=40195</a:t>
            </a:r>
          </a:p>
          <a:p>
            <a:pPr algn="l"/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</a:t>
            </a:r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://lib.rus.ec/b/397236/read</a:t>
            </a:r>
          </a:p>
          <a:p>
            <a:pPr algn="l"/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</a:t>
            </a:r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://litakcent.com/2012/07/13/hnom-u-holovi-abo-pro-dytjachu-prozu-kristine-nestlinher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endParaRPr lang="uk-UA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http://www.google.com.ua/url?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8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98"/>
            <a:ext cx="9144000" cy="688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Австрія</a:t>
            </a: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45" y="1625234"/>
            <a:ext cx="8013487" cy="4612078"/>
          </a:xfrm>
        </p:spPr>
      </p:pic>
    </p:spTree>
    <p:extLst>
      <p:ext uri="{BB962C8B-B14F-4D97-AF65-F5344CB8AC3E}">
        <p14:creationId xmlns:p14="http://schemas.microsoft.com/office/powerpoint/2010/main" val="221909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3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 батьківщиною письменниці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5517232"/>
            <a:ext cx="4040188" cy="936103"/>
          </a:xfrm>
        </p:spPr>
        <p:txBody>
          <a:bodyPr/>
          <a:lstStyle/>
          <a:p>
            <a:pPr algn="ctr"/>
            <a:r>
              <a:rPr lang="uk-UA" dirty="0" smtClean="0"/>
              <a:t>Будинок парламенту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5877272"/>
            <a:ext cx="4041775" cy="576064"/>
          </a:xfrm>
        </p:spPr>
        <p:txBody>
          <a:bodyPr/>
          <a:lstStyle/>
          <a:p>
            <a:pPr algn="ctr"/>
            <a:r>
              <a:rPr lang="uk-UA" dirty="0" smtClean="0"/>
              <a:t>Віденська державна опера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61" y="1772816"/>
            <a:ext cx="3872823" cy="3888432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901" y="1772816"/>
            <a:ext cx="4138391" cy="3888432"/>
          </a:xfrm>
        </p:spPr>
      </p:pic>
    </p:spTree>
    <p:extLst>
      <p:ext uri="{BB962C8B-B14F-4D97-AF65-F5344CB8AC3E}">
        <p14:creationId xmlns:p14="http://schemas.microsoft.com/office/powerpoint/2010/main" val="193365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2"/>
            <a:ext cx="9144000" cy="688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 батьківщиною письменниці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05264"/>
            <a:ext cx="4040188" cy="576063"/>
          </a:xfrm>
        </p:spPr>
        <p:txBody>
          <a:bodyPr/>
          <a:lstStyle/>
          <a:p>
            <a:pPr algn="ctr"/>
            <a:r>
              <a:rPr lang="uk-UA" dirty="0" smtClean="0"/>
              <a:t>Віденська ратуша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877273"/>
            <a:ext cx="4041775" cy="576064"/>
          </a:xfrm>
        </p:spPr>
        <p:txBody>
          <a:bodyPr/>
          <a:lstStyle/>
          <a:p>
            <a:pPr algn="ctr"/>
            <a:r>
              <a:rPr lang="uk-UA" dirty="0" smtClean="0"/>
              <a:t>Галерея Бельведер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51" y="1700808"/>
            <a:ext cx="3848563" cy="3960440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525" y="1700808"/>
            <a:ext cx="3959387" cy="3960440"/>
          </a:xfrm>
        </p:spPr>
      </p:pic>
    </p:spTree>
    <p:extLst>
      <p:ext uri="{BB962C8B-B14F-4D97-AF65-F5344CB8AC3E}">
        <p14:creationId xmlns:p14="http://schemas.microsoft.com/office/powerpoint/2010/main" val="280376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3"/>
            <a:ext cx="9144000" cy="6906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 батьківщиною письменниці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33256"/>
            <a:ext cx="4040188" cy="648071"/>
          </a:xfrm>
        </p:spPr>
        <p:txBody>
          <a:bodyPr/>
          <a:lstStyle/>
          <a:p>
            <a:pPr algn="ctr"/>
            <a:r>
              <a:rPr lang="uk-UA" dirty="0" smtClean="0"/>
              <a:t>Дунайська башта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877272"/>
            <a:ext cx="4041775" cy="504056"/>
          </a:xfrm>
        </p:spPr>
        <p:txBody>
          <a:bodyPr/>
          <a:lstStyle/>
          <a:p>
            <a:pPr algn="ctr"/>
            <a:r>
              <a:rPr lang="uk-UA" dirty="0" smtClean="0"/>
              <a:t>Собор Святого Стефана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996" y="1844824"/>
            <a:ext cx="4105148" cy="381642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74" y="1844824"/>
            <a:ext cx="3787305" cy="3816424"/>
          </a:xfrm>
        </p:spPr>
      </p:pic>
    </p:spTree>
    <p:extLst>
      <p:ext uri="{BB962C8B-B14F-4D97-AF65-F5344CB8AC3E}">
        <p14:creationId xmlns:p14="http://schemas.microsoft.com/office/powerpoint/2010/main" val="385187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 батьківщиною письменниці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33256"/>
            <a:ext cx="4040188" cy="576063"/>
          </a:xfrm>
        </p:spPr>
        <p:txBody>
          <a:bodyPr/>
          <a:lstStyle/>
          <a:p>
            <a:pPr algn="ctr"/>
            <a:r>
              <a:rPr lang="uk-UA" dirty="0" smtClean="0"/>
              <a:t>Музейний квартал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805264"/>
            <a:ext cx="4041775" cy="504056"/>
          </a:xfrm>
        </p:spPr>
        <p:txBody>
          <a:bodyPr/>
          <a:lstStyle/>
          <a:p>
            <a:r>
              <a:rPr lang="uk-UA" dirty="0" smtClean="0"/>
              <a:t>Музей сучасного мистецтва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67" y="1772815"/>
            <a:ext cx="3968833" cy="3744417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769" y="1772816"/>
            <a:ext cx="3840427" cy="3744416"/>
          </a:xfrm>
        </p:spPr>
      </p:pic>
    </p:spTree>
    <p:extLst>
      <p:ext uri="{BB962C8B-B14F-4D97-AF65-F5344CB8AC3E}">
        <p14:creationId xmlns:p14="http://schemas.microsoft.com/office/powerpoint/2010/main" val="21145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820246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Крістіни Нестлінгер перекладені на 38 мов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світу. Вона – лауреат більше 30 літературних премій. Серед них – медаль Ганса Крістіана Андерсена. У 2003 році письменниця стала першим лауреатом премії пам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яті Астрід Ліндгрен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97" y="908720"/>
            <a:ext cx="4672821" cy="482453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457200" y="6126163"/>
            <a:ext cx="3008313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16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ОНЯ\Desktop\фони для презентацій\сині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827"/>
            <a:ext cx="9144000" cy="68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Книги Нестлінгер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0" y="1412776"/>
            <a:ext cx="3092596" cy="4817128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91908"/>
            <a:ext cx="3096344" cy="4852478"/>
          </a:xfrm>
        </p:spPr>
      </p:pic>
    </p:spTree>
    <p:extLst>
      <p:ext uri="{BB962C8B-B14F-4D97-AF65-F5344CB8AC3E}">
        <p14:creationId xmlns:p14="http://schemas.microsoft.com/office/powerpoint/2010/main" val="267627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159</Words>
  <Application>Microsoft Office PowerPoint</Application>
  <PresentationFormat>Экран (4:3)</PresentationFormat>
  <Paragraphs>31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Крістіне Нестлінгер. «Конрад, або Дитина з бляшанки»</vt:lpstr>
      <vt:lpstr>Крістіне Нестлінгер Народилася 3 жовтня 1936 року в Австрії. Автор більше сотні книг для дітей і підлітків</vt:lpstr>
      <vt:lpstr>Австрія</vt:lpstr>
      <vt:lpstr>Подорож батьківщиною письменниці</vt:lpstr>
      <vt:lpstr>Подорож батьківщиною письменниці</vt:lpstr>
      <vt:lpstr>Подорож батьківщиною письменниці</vt:lpstr>
      <vt:lpstr>Подорож батьківщиною письменниці</vt:lpstr>
      <vt:lpstr>Книги Крістіни Нестлінгер перекладені на 38 мов світу. Вона – лауреат більше 30 літературних премій. Серед них – медаль Ганса Крістіана Андерсена. У 2003 році письменниця стала першим лауреатом премії пам’яті Астрід Ліндгрен</vt:lpstr>
      <vt:lpstr>Книги Нестлінгер</vt:lpstr>
      <vt:lpstr>До  яких епізодів  повісті ці ілюстрації?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Повість – розповідний художній твір середнього розміру, в якому змальовується життя літературного героя у взаєминах з навколишньою дійсністю</vt:lpstr>
      <vt:lpstr>Тема – пригоди штучно створеного хлопчика в реальному світі Ідея – слухняним потрібно бути в міру  Проблематика твору – батьки і діти, добро і зло</vt:lpstr>
      <vt:lpstr>Ідеал –  досконале втілення чого-небудь, довершений взірець  Ідеальний – досконалий,взірцевий, бездоганний</vt:lpstr>
      <vt:lpstr>Творчих успіхів!</vt:lpstr>
      <vt:lpstr>Використані джерела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Крістіна Нестлінгер</dc:title>
  <dc:creator>ТОНЯ</dc:creator>
  <cp:lastModifiedBy>ТОНЯ</cp:lastModifiedBy>
  <cp:revision>32</cp:revision>
  <dcterms:created xsi:type="dcterms:W3CDTF">2014-01-08T19:07:02Z</dcterms:created>
  <dcterms:modified xsi:type="dcterms:W3CDTF">2014-02-17T20:12:47Z</dcterms:modified>
</cp:coreProperties>
</file>